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Multiple Choice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5054_s12_qp_11.pdf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9</a:t>
            </a:r>
          </a:p>
        </p:txBody>
      </p:sp>
      <p:pic>
        <p:nvPicPr>
          <p:cNvPr id="3" name="Picture 2" descr="question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86180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10</a:t>
            </a:r>
          </a:p>
        </p:txBody>
      </p:sp>
      <p:pic>
        <p:nvPicPr>
          <p:cNvPr id="3" name="Picture 2" descr="question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00195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11</a:t>
            </a:r>
          </a:p>
        </p:txBody>
      </p:sp>
      <p:pic>
        <p:nvPicPr>
          <p:cNvPr id="3" name="Picture 2" descr="question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11833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12</a:t>
            </a:r>
          </a:p>
        </p:txBody>
      </p:sp>
      <p:pic>
        <p:nvPicPr>
          <p:cNvPr id="3" name="Picture 2" descr="question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79695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13</a:t>
            </a:r>
          </a:p>
        </p:txBody>
      </p:sp>
      <p:pic>
        <p:nvPicPr>
          <p:cNvPr id="3" name="Picture 2" descr="question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54866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14</a:t>
            </a:r>
          </a:p>
        </p:txBody>
      </p:sp>
      <p:pic>
        <p:nvPicPr>
          <p:cNvPr id="3" name="Picture 2" descr="question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67225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15</a:t>
            </a:r>
          </a:p>
        </p:txBody>
      </p:sp>
      <p:pic>
        <p:nvPicPr>
          <p:cNvPr id="3" name="Picture 2" descr="question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53655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16</a:t>
            </a:r>
          </a:p>
        </p:txBody>
      </p:sp>
      <p:pic>
        <p:nvPicPr>
          <p:cNvPr id="3" name="Picture 2" descr="question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18204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17</a:t>
            </a:r>
          </a:p>
        </p:txBody>
      </p:sp>
      <p:pic>
        <p:nvPicPr>
          <p:cNvPr id="3" name="Picture 2" descr="question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85190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18</a:t>
            </a:r>
          </a:p>
        </p:txBody>
      </p:sp>
      <p:pic>
        <p:nvPicPr>
          <p:cNvPr id="3" name="Picture 2" descr="question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02154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</a:t>
            </a:r>
          </a:p>
        </p:txBody>
      </p:sp>
      <p:pic>
        <p:nvPicPr>
          <p:cNvPr id="3" name="Picture 2" descr="question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694238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19</a:t>
            </a:r>
          </a:p>
        </p:txBody>
      </p:sp>
      <p:pic>
        <p:nvPicPr>
          <p:cNvPr id="3" name="Picture 2" descr="question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45497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20</a:t>
            </a:r>
          </a:p>
        </p:txBody>
      </p:sp>
      <p:pic>
        <p:nvPicPr>
          <p:cNvPr id="3" name="Picture 2" descr="question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69741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21</a:t>
            </a:r>
          </a:p>
        </p:txBody>
      </p:sp>
      <p:pic>
        <p:nvPicPr>
          <p:cNvPr id="3" name="Picture 2" descr="question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85118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22</a:t>
            </a:r>
          </a:p>
        </p:txBody>
      </p:sp>
      <p:pic>
        <p:nvPicPr>
          <p:cNvPr id="3" name="Picture 2" descr="question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736893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23</a:t>
            </a:r>
          </a:p>
        </p:txBody>
      </p:sp>
      <p:pic>
        <p:nvPicPr>
          <p:cNvPr id="3" name="Picture 2" descr="question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05465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24</a:t>
            </a:r>
          </a:p>
        </p:txBody>
      </p:sp>
      <p:pic>
        <p:nvPicPr>
          <p:cNvPr id="3" name="Picture 2" descr="question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33375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25</a:t>
            </a:r>
          </a:p>
        </p:txBody>
      </p:sp>
      <p:pic>
        <p:nvPicPr>
          <p:cNvPr id="3" name="Picture 2" descr="question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73413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26</a:t>
            </a:r>
          </a:p>
        </p:txBody>
      </p:sp>
      <p:pic>
        <p:nvPicPr>
          <p:cNvPr id="3" name="Picture 2" descr="question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40582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27</a:t>
            </a:r>
          </a:p>
        </p:txBody>
      </p:sp>
      <p:pic>
        <p:nvPicPr>
          <p:cNvPr id="3" name="Picture 2" descr="question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20546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28</a:t>
            </a:r>
          </a:p>
        </p:txBody>
      </p:sp>
      <p:pic>
        <p:nvPicPr>
          <p:cNvPr id="3" name="Picture 2" descr="question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62008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</a:t>
            </a:r>
          </a:p>
        </p:txBody>
      </p:sp>
      <p:pic>
        <p:nvPicPr>
          <p:cNvPr id="3" name="Picture 2" descr="question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12128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29</a:t>
            </a:r>
          </a:p>
        </p:txBody>
      </p:sp>
      <p:pic>
        <p:nvPicPr>
          <p:cNvPr id="3" name="Picture 2" descr="question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27132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30</a:t>
            </a:r>
          </a:p>
        </p:txBody>
      </p:sp>
      <p:pic>
        <p:nvPicPr>
          <p:cNvPr id="3" name="Picture 2" descr="question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483467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31</a:t>
            </a:r>
          </a:p>
        </p:txBody>
      </p:sp>
      <p:pic>
        <p:nvPicPr>
          <p:cNvPr id="3" name="Picture 2" descr="question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88519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32</a:t>
            </a:r>
          </a:p>
        </p:txBody>
      </p:sp>
      <p:pic>
        <p:nvPicPr>
          <p:cNvPr id="3" name="Picture 2" descr="question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23183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33</a:t>
            </a:r>
          </a:p>
        </p:txBody>
      </p:sp>
      <p:pic>
        <p:nvPicPr>
          <p:cNvPr id="3" name="Picture 2" descr="question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73211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34</a:t>
            </a:r>
          </a:p>
        </p:txBody>
      </p:sp>
      <p:pic>
        <p:nvPicPr>
          <p:cNvPr id="3" name="Picture 2" descr="question_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08197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35</a:t>
            </a:r>
          </a:p>
        </p:txBody>
      </p:sp>
      <p:pic>
        <p:nvPicPr>
          <p:cNvPr id="3" name="Picture 2" descr="question_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741238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36</a:t>
            </a:r>
          </a:p>
        </p:txBody>
      </p:sp>
      <p:pic>
        <p:nvPicPr>
          <p:cNvPr id="3" name="Picture 2" descr="question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26341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37</a:t>
            </a:r>
          </a:p>
        </p:txBody>
      </p:sp>
      <p:pic>
        <p:nvPicPr>
          <p:cNvPr id="3" name="Picture 2" descr="question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49781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38</a:t>
            </a:r>
          </a:p>
        </p:txBody>
      </p:sp>
      <p:pic>
        <p:nvPicPr>
          <p:cNvPr id="3" name="Picture 2" descr="question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94853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</a:t>
            </a:r>
          </a:p>
        </p:txBody>
      </p:sp>
      <p:pic>
        <p:nvPicPr>
          <p:cNvPr id="3" name="Picture 2" descr="question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26345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39</a:t>
            </a:r>
          </a:p>
        </p:txBody>
      </p:sp>
      <p:pic>
        <p:nvPicPr>
          <p:cNvPr id="3" name="Picture 2" descr="question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83647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40</a:t>
            </a:r>
          </a:p>
        </p:txBody>
      </p:sp>
      <p:pic>
        <p:nvPicPr>
          <p:cNvPr id="3" name="Picture 2" descr="question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82941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</a:t>
            </a:r>
          </a:p>
        </p:txBody>
      </p:sp>
      <p:pic>
        <p:nvPicPr>
          <p:cNvPr id="3" name="Picture 2" descr="question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99011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5</a:t>
            </a:r>
          </a:p>
        </p:txBody>
      </p:sp>
      <p:pic>
        <p:nvPicPr>
          <p:cNvPr id="3" name="Picture 2" descr="question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47165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6</a:t>
            </a:r>
          </a:p>
        </p:txBody>
      </p:sp>
      <p:pic>
        <p:nvPicPr>
          <p:cNvPr id="3" name="Picture 2" descr="question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60416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7</a:t>
            </a:r>
          </a:p>
        </p:txBody>
      </p:sp>
      <p:pic>
        <p:nvPicPr>
          <p:cNvPr id="3" name="Picture 2" descr="question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90603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8</a:t>
            </a:r>
          </a:p>
        </p:txBody>
      </p:sp>
      <p:pic>
        <p:nvPicPr>
          <p:cNvPr id="3" name="Picture 2" descr="question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60117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