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Multiple Choice Questions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5054_s24_qp_11.pdf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9</a:t>
            </a:r>
          </a:p>
        </p:txBody>
      </p:sp>
      <p:pic>
        <p:nvPicPr>
          <p:cNvPr id="3" name="Picture 2" descr="question_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6407091" cy="5943600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10</a:t>
            </a:r>
          </a:p>
        </p:txBody>
      </p:sp>
      <p:pic>
        <p:nvPicPr>
          <p:cNvPr id="3" name="Picture 2" descr="question_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4688958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11</a:t>
            </a:r>
          </a:p>
        </p:txBody>
      </p:sp>
      <p:pic>
        <p:nvPicPr>
          <p:cNvPr id="3" name="Picture 2" descr="question_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3738228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12</a:t>
            </a:r>
          </a:p>
        </p:txBody>
      </p:sp>
      <p:pic>
        <p:nvPicPr>
          <p:cNvPr id="3" name="Picture 2" descr="question_1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2859109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13</a:t>
            </a:r>
          </a:p>
        </p:txBody>
      </p:sp>
      <p:pic>
        <p:nvPicPr>
          <p:cNvPr id="3" name="Picture 2" descr="question_1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1773679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14</a:t>
            </a:r>
          </a:p>
        </p:txBody>
      </p:sp>
      <p:pic>
        <p:nvPicPr>
          <p:cNvPr id="3" name="Picture 2" descr="question_1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2546287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15</a:t>
            </a:r>
          </a:p>
        </p:txBody>
      </p:sp>
      <p:pic>
        <p:nvPicPr>
          <p:cNvPr id="3" name="Picture 2" descr="question_1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3417454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16</a:t>
            </a:r>
          </a:p>
        </p:txBody>
      </p:sp>
      <p:pic>
        <p:nvPicPr>
          <p:cNvPr id="3" name="Picture 2" descr="question_1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3017520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17</a:t>
            </a:r>
          </a:p>
        </p:txBody>
      </p:sp>
      <p:pic>
        <p:nvPicPr>
          <p:cNvPr id="3" name="Picture 2" descr="question_1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3600793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18</a:t>
            </a:r>
          </a:p>
        </p:txBody>
      </p:sp>
      <p:pic>
        <p:nvPicPr>
          <p:cNvPr id="3" name="Picture 2" descr="question_1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2867297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1</a:t>
            </a:r>
          </a:p>
        </p:txBody>
      </p:sp>
      <p:pic>
        <p:nvPicPr>
          <p:cNvPr id="3" name="Picture 2" descr="question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7972732" cy="5943600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19</a:t>
            </a:r>
          </a:p>
        </p:txBody>
      </p:sp>
      <p:pic>
        <p:nvPicPr>
          <p:cNvPr id="3" name="Picture 2" descr="question_1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2899138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20</a:t>
            </a:r>
          </a:p>
        </p:txBody>
      </p:sp>
      <p:pic>
        <p:nvPicPr>
          <p:cNvPr id="3" name="Picture 2" descr="question_2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5162053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21</a:t>
            </a:r>
          </a:p>
        </p:txBody>
      </p:sp>
      <p:pic>
        <p:nvPicPr>
          <p:cNvPr id="3" name="Picture 2" descr="question_2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3595853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22</a:t>
            </a:r>
          </a:p>
        </p:txBody>
      </p:sp>
      <p:pic>
        <p:nvPicPr>
          <p:cNvPr id="3" name="Picture 2" descr="question_2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2298076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23</a:t>
            </a:r>
          </a:p>
        </p:txBody>
      </p:sp>
      <p:pic>
        <p:nvPicPr>
          <p:cNvPr id="3" name="Picture 2" descr="question_2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5319006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24</a:t>
            </a:r>
          </a:p>
        </p:txBody>
      </p:sp>
      <p:pic>
        <p:nvPicPr>
          <p:cNvPr id="3" name="Picture 2" descr="question_2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2182290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25</a:t>
            </a:r>
          </a:p>
        </p:txBody>
      </p:sp>
      <p:pic>
        <p:nvPicPr>
          <p:cNvPr id="3" name="Picture 2" descr="question_2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2785850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26</a:t>
            </a:r>
          </a:p>
        </p:txBody>
      </p:sp>
      <p:pic>
        <p:nvPicPr>
          <p:cNvPr id="3" name="Picture 2" descr="question_2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150417" cy="5943600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27</a:t>
            </a:r>
          </a:p>
        </p:txBody>
      </p:sp>
      <p:pic>
        <p:nvPicPr>
          <p:cNvPr id="3" name="Picture 2" descr="question_2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2880634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28</a:t>
            </a:r>
          </a:p>
        </p:txBody>
      </p:sp>
      <p:pic>
        <p:nvPicPr>
          <p:cNvPr id="3" name="Picture 2" descr="question_2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4469381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2</a:t>
            </a:r>
          </a:p>
        </p:txBody>
      </p:sp>
      <p:pic>
        <p:nvPicPr>
          <p:cNvPr id="3" name="Picture 2" descr="question_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5607646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29</a:t>
            </a:r>
          </a:p>
        </p:txBody>
      </p:sp>
      <p:pic>
        <p:nvPicPr>
          <p:cNvPr id="3" name="Picture 2" descr="question_2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4719732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30</a:t>
            </a:r>
          </a:p>
        </p:txBody>
      </p:sp>
      <p:pic>
        <p:nvPicPr>
          <p:cNvPr id="3" name="Picture 2" descr="question_3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3715448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31</a:t>
            </a:r>
          </a:p>
        </p:txBody>
      </p:sp>
      <p:pic>
        <p:nvPicPr>
          <p:cNvPr id="3" name="Picture 2" descr="question_3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4868785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32</a:t>
            </a:r>
          </a:p>
        </p:txBody>
      </p:sp>
      <p:pic>
        <p:nvPicPr>
          <p:cNvPr id="3" name="Picture 2" descr="question_3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6940381" cy="5943600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33</a:t>
            </a:r>
          </a:p>
        </p:txBody>
      </p:sp>
      <p:pic>
        <p:nvPicPr>
          <p:cNvPr id="3" name="Picture 2" descr="question_3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1848940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34</a:t>
            </a:r>
          </a:p>
        </p:txBody>
      </p:sp>
      <p:pic>
        <p:nvPicPr>
          <p:cNvPr id="3" name="Picture 2" descr="question_3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5910488" cy="5943600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35</a:t>
            </a:r>
          </a:p>
        </p:txBody>
      </p:sp>
      <p:pic>
        <p:nvPicPr>
          <p:cNvPr id="3" name="Picture 2" descr="question_3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7920450" cy="5943600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36</a:t>
            </a:r>
          </a:p>
        </p:txBody>
      </p:sp>
      <p:pic>
        <p:nvPicPr>
          <p:cNvPr id="3" name="Picture 2" descr="question_3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1444764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37</a:t>
            </a:r>
          </a:p>
        </p:txBody>
      </p:sp>
      <p:pic>
        <p:nvPicPr>
          <p:cNvPr id="3" name="Picture 2" descr="question_3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3000620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38</a:t>
            </a:r>
          </a:p>
        </p:txBody>
      </p:sp>
      <p:pic>
        <p:nvPicPr>
          <p:cNvPr id="3" name="Picture 2" descr="question_3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2605765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3</a:t>
            </a:r>
          </a:p>
        </p:txBody>
      </p:sp>
      <p:pic>
        <p:nvPicPr>
          <p:cNvPr id="3" name="Picture 2" descr="question_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3958124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39</a:t>
            </a:r>
          </a:p>
        </p:txBody>
      </p:sp>
      <p:pic>
        <p:nvPicPr>
          <p:cNvPr id="3" name="Picture 2" descr="question_3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3556998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40</a:t>
            </a:r>
          </a:p>
        </p:txBody>
      </p:sp>
      <p:pic>
        <p:nvPicPr>
          <p:cNvPr id="3" name="Picture 2" descr="question_4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3973174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4</a:t>
            </a:r>
          </a:p>
        </p:txBody>
      </p:sp>
      <p:pic>
        <p:nvPicPr>
          <p:cNvPr id="3" name="Picture 2" descr="question_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1641145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5</a:t>
            </a:r>
          </a:p>
        </p:txBody>
      </p:sp>
      <p:pic>
        <p:nvPicPr>
          <p:cNvPr id="3" name="Picture 2" descr="question_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4742366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6</a:t>
            </a:r>
          </a:p>
        </p:txBody>
      </p:sp>
      <p:pic>
        <p:nvPicPr>
          <p:cNvPr id="3" name="Picture 2" descr="question_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3248960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7</a:t>
            </a:r>
          </a:p>
        </p:txBody>
      </p:sp>
      <p:pic>
        <p:nvPicPr>
          <p:cNvPr id="3" name="Picture 2" descr="question_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1594244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8</a:t>
            </a:r>
          </a:p>
        </p:txBody>
      </p:sp>
      <p:pic>
        <p:nvPicPr>
          <p:cNvPr id="3" name="Picture 2" descr="question_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2156032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