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5054_w21_qp_12.pdf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608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3717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8456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97356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5108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7980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9172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6073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1309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9680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8527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9903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2697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0808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0884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3242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6388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2255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831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976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7358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5391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99665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2533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52985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18948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022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0629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0838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6597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2421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2509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55939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69575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620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0158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254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439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2021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7836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