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0625_s04_qp_1.pdf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1702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06961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22444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00294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6087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8368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6027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888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8308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056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3705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5332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26671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333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945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462526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649233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6895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9504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6437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1118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6646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2492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6923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74252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91490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99575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1056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493939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3874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1074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204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8357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4986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67004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3234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64177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9406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254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3554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