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Multiple Choice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0625_s24_qp_11.pdf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9</a:t>
            </a:r>
          </a:p>
        </p:txBody>
      </p:sp>
      <p:pic>
        <p:nvPicPr>
          <p:cNvPr id="3" name="Picture 2" descr="question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50910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10</a:t>
            </a:r>
          </a:p>
        </p:txBody>
      </p:sp>
      <p:pic>
        <p:nvPicPr>
          <p:cNvPr id="3" name="Picture 2" descr="question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054162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11</a:t>
            </a:r>
          </a:p>
        </p:txBody>
      </p:sp>
      <p:pic>
        <p:nvPicPr>
          <p:cNvPr id="3" name="Picture 2" descr="question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83455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12</a:t>
            </a:r>
          </a:p>
        </p:txBody>
      </p:sp>
      <p:pic>
        <p:nvPicPr>
          <p:cNvPr id="3" name="Picture 2" descr="question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70348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13</a:t>
            </a:r>
          </a:p>
        </p:txBody>
      </p:sp>
      <p:pic>
        <p:nvPicPr>
          <p:cNvPr id="3" name="Picture 2" descr="question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30346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14</a:t>
            </a:r>
          </a:p>
        </p:txBody>
      </p:sp>
      <p:pic>
        <p:nvPicPr>
          <p:cNvPr id="3" name="Picture 2" descr="question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40641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15</a:t>
            </a:r>
          </a:p>
        </p:txBody>
      </p:sp>
      <p:pic>
        <p:nvPicPr>
          <p:cNvPr id="3" name="Picture 2" descr="question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28935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16</a:t>
            </a:r>
          </a:p>
        </p:txBody>
      </p:sp>
      <p:pic>
        <p:nvPicPr>
          <p:cNvPr id="3" name="Picture 2" descr="question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90788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17</a:t>
            </a:r>
          </a:p>
        </p:txBody>
      </p:sp>
      <p:pic>
        <p:nvPicPr>
          <p:cNvPr id="3" name="Picture 2" descr="question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433274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18</a:t>
            </a:r>
          </a:p>
        </p:txBody>
      </p:sp>
      <p:pic>
        <p:nvPicPr>
          <p:cNvPr id="3" name="Picture 2" descr="question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099345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</a:t>
            </a:r>
          </a:p>
        </p:txBody>
      </p:sp>
      <p:pic>
        <p:nvPicPr>
          <p:cNvPr id="3" name="Picture 2" descr="question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13974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19</a:t>
            </a:r>
          </a:p>
        </p:txBody>
      </p:sp>
      <p:pic>
        <p:nvPicPr>
          <p:cNvPr id="3" name="Picture 2" descr="question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8948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20</a:t>
            </a:r>
          </a:p>
        </p:txBody>
      </p:sp>
      <p:pic>
        <p:nvPicPr>
          <p:cNvPr id="3" name="Picture 2" descr="question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64475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21</a:t>
            </a:r>
          </a:p>
        </p:txBody>
      </p:sp>
      <p:pic>
        <p:nvPicPr>
          <p:cNvPr id="3" name="Picture 2" descr="question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84640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22</a:t>
            </a:r>
          </a:p>
        </p:txBody>
      </p:sp>
      <p:pic>
        <p:nvPicPr>
          <p:cNvPr id="3" name="Picture 2" descr="question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48120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23</a:t>
            </a:r>
          </a:p>
        </p:txBody>
      </p:sp>
      <p:pic>
        <p:nvPicPr>
          <p:cNvPr id="3" name="Picture 2" descr="question_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6859399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24</a:t>
            </a:r>
          </a:p>
        </p:txBody>
      </p:sp>
      <p:pic>
        <p:nvPicPr>
          <p:cNvPr id="3" name="Picture 2" descr="question_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20936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25</a:t>
            </a:r>
          </a:p>
        </p:txBody>
      </p:sp>
      <p:pic>
        <p:nvPicPr>
          <p:cNvPr id="3" name="Picture 2" descr="question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24371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26</a:t>
            </a:r>
          </a:p>
        </p:txBody>
      </p:sp>
      <p:pic>
        <p:nvPicPr>
          <p:cNvPr id="3" name="Picture 2" descr="question_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79159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27</a:t>
            </a:r>
          </a:p>
        </p:txBody>
      </p:sp>
      <p:pic>
        <p:nvPicPr>
          <p:cNvPr id="3" name="Picture 2" descr="question_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84147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28</a:t>
            </a:r>
          </a:p>
        </p:txBody>
      </p:sp>
      <p:pic>
        <p:nvPicPr>
          <p:cNvPr id="3" name="Picture 2" descr="question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77382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</a:t>
            </a:r>
          </a:p>
        </p:txBody>
      </p:sp>
      <p:pic>
        <p:nvPicPr>
          <p:cNvPr id="3" name="Picture 2" descr="question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6296890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29</a:t>
            </a:r>
          </a:p>
        </p:txBody>
      </p:sp>
      <p:pic>
        <p:nvPicPr>
          <p:cNvPr id="3" name="Picture 2" descr="question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06293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30</a:t>
            </a:r>
          </a:p>
        </p:txBody>
      </p:sp>
      <p:pic>
        <p:nvPicPr>
          <p:cNvPr id="3" name="Picture 2" descr="question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19356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31</a:t>
            </a:r>
          </a:p>
        </p:txBody>
      </p:sp>
      <p:pic>
        <p:nvPicPr>
          <p:cNvPr id="3" name="Picture 2" descr="question_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6958243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32</a:t>
            </a:r>
          </a:p>
        </p:txBody>
      </p:sp>
      <p:pic>
        <p:nvPicPr>
          <p:cNvPr id="3" name="Picture 2" descr="question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09634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33</a:t>
            </a:r>
          </a:p>
        </p:txBody>
      </p:sp>
      <p:pic>
        <p:nvPicPr>
          <p:cNvPr id="3" name="Picture 2" descr="question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82829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34</a:t>
            </a:r>
          </a:p>
        </p:txBody>
      </p:sp>
      <p:pic>
        <p:nvPicPr>
          <p:cNvPr id="3" name="Picture 2" descr="question_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34248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35</a:t>
            </a:r>
          </a:p>
        </p:txBody>
      </p:sp>
      <p:pic>
        <p:nvPicPr>
          <p:cNvPr id="3" name="Picture 2" descr="question_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29602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36</a:t>
            </a:r>
          </a:p>
        </p:txBody>
      </p:sp>
      <p:pic>
        <p:nvPicPr>
          <p:cNvPr id="3" name="Picture 2" descr="question_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25400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37</a:t>
            </a:r>
          </a:p>
        </p:txBody>
      </p:sp>
      <p:pic>
        <p:nvPicPr>
          <p:cNvPr id="3" name="Picture 2" descr="question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61560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38</a:t>
            </a:r>
          </a:p>
        </p:txBody>
      </p:sp>
      <p:pic>
        <p:nvPicPr>
          <p:cNvPr id="3" name="Picture 2" descr="question_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01973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</a:t>
            </a:r>
          </a:p>
        </p:txBody>
      </p:sp>
      <p:pic>
        <p:nvPicPr>
          <p:cNvPr id="3" name="Picture 2" descr="question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19899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39</a:t>
            </a:r>
          </a:p>
        </p:txBody>
      </p:sp>
      <p:pic>
        <p:nvPicPr>
          <p:cNvPr id="3" name="Picture 2" descr="question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08153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40</a:t>
            </a:r>
          </a:p>
        </p:txBody>
      </p:sp>
      <p:pic>
        <p:nvPicPr>
          <p:cNvPr id="3" name="Picture 2" descr="question_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75856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</a:t>
            </a:r>
          </a:p>
        </p:txBody>
      </p:sp>
      <p:pic>
        <p:nvPicPr>
          <p:cNvPr id="3" name="Picture 2" descr="question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6884215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5</a:t>
            </a:r>
          </a:p>
        </p:txBody>
      </p:sp>
      <p:pic>
        <p:nvPicPr>
          <p:cNvPr id="3" name="Picture 2" descr="question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49183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6</a:t>
            </a:r>
          </a:p>
        </p:txBody>
      </p:sp>
      <p:pic>
        <p:nvPicPr>
          <p:cNvPr id="3" name="Picture 2" descr="question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84803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7</a:t>
            </a:r>
          </a:p>
        </p:txBody>
      </p:sp>
      <p:pic>
        <p:nvPicPr>
          <p:cNvPr id="3" name="Picture 2" descr="question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38946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8</a:t>
            </a:r>
          </a:p>
        </p:txBody>
      </p:sp>
      <p:pic>
        <p:nvPicPr>
          <p:cNvPr id="3" name="Picture 2" descr="question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6931912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