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5054_s05_qp_1.pdf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12393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246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308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574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30637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7877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873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12949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755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5923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306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07368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780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254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0371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8356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4195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9825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809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71957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152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348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16409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8304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4368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3949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70480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1085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9681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60519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5010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22097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09578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8166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62082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6331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496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5825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5924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3949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