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5054_s12_qp_11.pdf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8738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2073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6563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55415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017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3849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1085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3747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3136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8665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7126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6641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7159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9255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10347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81974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6939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3196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496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125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2121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5140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69447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857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5225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514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50702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464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6223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0171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6368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50175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7523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6042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755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8475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21085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4232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3232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5060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