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5054_s24_qp_11.pdf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89592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441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6344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663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8584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873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0379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4131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43850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8225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9340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407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4862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4413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4324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9988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7613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25178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2119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55415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1307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357008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5288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5381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486371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9213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133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82484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8774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2330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965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064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2961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7242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0572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31999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7056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5282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42320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70278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