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5054_w21_qp_12.pdf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107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6859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429811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088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179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923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3386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607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1875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520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7776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9208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9155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3627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1755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497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370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633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407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404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1724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150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0031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83673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836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9754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222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53450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017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0590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306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888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36721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8949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5949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9430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384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882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0171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1552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