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5D82F-F56B-4DFB-B456-9B4955E6B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A1864-F574-4CC3-BC02-081D62E10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4533A-4567-43E3-8569-0B357B468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67A5-6FF8-4BAE-A0DF-4D2B19CB9D0A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C3E08-8E13-4575-97DB-EF9FDE98F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7F47D-3EFD-40DD-8233-2572E8F3B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8CDB7-0BAE-4ADF-99E8-D024771D0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63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7097F-E999-4DB9-BA36-366EB593B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71F9B2-BC71-452A-86A8-8805806DA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469C3-4456-401A-835B-C3D98C7F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67A5-6FF8-4BAE-A0DF-4D2B19CB9D0A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07862-6B5E-41D5-ADC4-530763764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CF13D-AA1C-4865-8BA1-26CC99E96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8CDB7-0BAE-4ADF-99E8-D024771D0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2AFC07-9669-4642-814C-47AE77214C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9402BE-A5E4-49AB-96AE-0BF9DA9C2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B481F-112B-4516-9B1E-9FE1AEE99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67A5-6FF8-4BAE-A0DF-4D2B19CB9D0A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4731A-57E0-4F74-B5DA-37545BC73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F0ADF-D4F1-4936-B7E4-CE17EB8F4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8CDB7-0BAE-4ADF-99E8-D024771D0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5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4F8F1-B6AF-425E-BF60-CF4FBEB99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687B2-7A39-472F-BFCF-E984CA721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C7004-5540-4FF2-B877-37CD28673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67A5-6FF8-4BAE-A0DF-4D2B19CB9D0A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9B504-916D-44D9-AB6E-A66FA32B9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DC467-3EB0-4C13-86FF-EA99A3AD5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8CDB7-0BAE-4ADF-99E8-D024771D0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62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47E5B-FF15-4A6B-871F-35B09C4EF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9060A-3D06-48D7-B77B-063722DB0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4E29B-8D94-45EE-B9E3-42385E4F0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67A5-6FF8-4BAE-A0DF-4D2B19CB9D0A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91E51-4071-4C7C-ABB4-D6B782A9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A7984-C9F1-4699-8C34-E584EBE77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8CDB7-0BAE-4ADF-99E8-D024771D0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06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B5BF3-74D8-4954-8D3D-61706651D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8E096-0D52-4548-92C5-6470FE56AC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D01B7-D305-4701-8FB6-1602ADC73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06B9B-7769-459C-916A-0D07E10F5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67A5-6FF8-4BAE-A0DF-4D2B19CB9D0A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B2CB8-269D-4C80-B528-AEDC2A03B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DA6A98-9276-44F7-A9B8-82A9B1C3F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8CDB7-0BAE-4ADF-99E8-D024771D0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35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EBEC1-94AE-46C5-91F7-15FA8909D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1CE2D-0000-40F4-B128-8027EF60B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D11F0F-B302-4FB3-B6B3-64E14D849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9C444E-86CE-4401-B1C6-A9A469FD1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37051F-1B98-41BE-A733-1A73D86FB3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6DE896-DA20-46F3-9238-7901E4500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67A5-6FF8-4BAE-A0DF-4D2B19CB9D0A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D9A5E4-2F56-4686-A3E0-82B350AF5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7D8FBE-02A7-414F-9EC1-F6CA9C4D0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8CDB7-0BAE-4ADF-99E8-D024771D0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82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30FD2-BE5D-47BB-B20C-0BD56538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925EAA-DADF-4F73-B4F8-9772776F2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67A5-6FF8-4BAE-A0DF-4D2B19CB9D0A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4CA3AD-E162-4D87-A0C8-C8EB1FA9D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BD3652-4FB0-43A8-A96E-67B220333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8CDB7-0BAE-4ADF-99E8-D024771D0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28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FC70F3-3EF8-4E46-8030-CDCE80916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67A5-6FF8-4BAE-A0DF-4D2B19CB9D0A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460EF3-2AFF-4F44-A4FB-B05D82D5D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0C506-DD8A-4390-941D-18AABD8ED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8CDB7-0BAE-4ADF-99E8-D024771D0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8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20659-033A-4952-88C2-6F9ACC4BF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76E01-C3C6-4A20-A88A-EB0260947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98A7A-1B06-42CB-BF95-61AF1BAD3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0AFC0-B62D-4340-9E7A-C94FB45C5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67A5-6FF8-4BAE-A0DF-4D2B19CB9D0A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D9100-040D-471D-BC7E-B996C5D68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DC9DD-1398-41FF-8C20-9438969FF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8CDB7-0BAE-4ADF-99E8-D024771D0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7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F2BDC-F253-4ED6-893F-DB9C01D8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F49EB6-6ABC-44BD-83E7-6AAD0E7EDF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66A228-DF8F-4EAD-B46F-AAE04C926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7E6D8-91C6-45BA-811F-4948E3080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67A5-6FF8-4BAE-A0DF-4D2B19CB9D0A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01FA9-B6A6-482A-B9A6-BCF585370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BD0FD-0DFB-4988-9CBB-5A0476E11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8CDB7-0BAE-4ADF-99E8-D024771D0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63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098A88-E88C-4053-A95B-FC0CCA80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EFCF8-79A8-4970-B558-074908914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A53FB-49FC-4A0B-BB9A-D7D0B48DED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C67A5-6FF8-4BAE-A0DF-4D2B19CB9D0A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B54A7-D106-4050-AC1B-4E87BDAD1C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8EEC-EF20-4037-BB96-2E2D765307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8CDB7-0BAE-4ADF-99E8-D024771D0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150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coral&#10;&#10;Description automatically generated">
            <a:extLst>
              <a:ext uri="{FF2B5EF4-FFF2-40B4-BE49-F238E27FC236}">
                <a16:creationId xmlns:a16="http://schemas.microsoft.com/office/drawing/2014/main" id="{FC6C390F-2356-4A11-AB67-1DC29E9AF6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73" r="12563" b="17"/>
          <a:stretch/>
        </p:blipFill>
        <p:spPr>
          <a:xfrm>
            <a:off x="2562726" y="1"/>
            <a:ext cx="9629274" cy="6857999"/>
          </a:xfrm>
          <a:prstGeom prst="rect">
            <a:avLst/>
          </a:prstGeom>
        </p:spPr>
      </p:pic>
      <p:sp>
        <p:nvSpPr>
          <p:cNvPr id="18" name="Freeform: Shape 9">
            <a:extLst>
              <a:ext uri="{FF2B5EF4-FFF2-40B4-BE49-F238E27FC236}">
                <a16:creationId xmlns:a16="http://schemas.microsoft.com/office/drawing/2014/main" id="{D928DD85-BB99-450D-A702-2683E0296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240E5BD2-4019-4012-A1AA-628900E65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1C832-837D-4E9E-B2FB-F3FF67C0E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342006"/>
            <a:ext cx="3879232" cy="2248122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>
                <a:latin typeface="Angleterre Book" panose="020B0600050302020204" pitchFamily="34" charset="0"/>
              </a:rPr>
              <a:t>PHANSITE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1774D-8B7F-462A-B534-1AC38671B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2726652"/>
            <a:ext cx="3205463" cy="1155525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>
                <a:latin typeface="Angleterre Book" panose="020B0600050302020204" pitchFamily="34" charset="0"/>
              </a:rPr>
              <a:t>By Hadi Ibrahim</a:t>
            </a:r>
          </a:p>
        </p:txBody>
      </p:sp>
    </p:spTree>
    <p:extLst>
      <p:ext uri="{BB962C8B-B14F-4D97-AF65-F5344CB8AC3E}">
        <p14:creationId xmlns:p14="http://schemas.microsoft.com/office/powerpoint/2010/main" val="579066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3BD201-8FA1-4A2F-930C-40AF24CC38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17" r="10"/>
          <a:stretch/>
        </p:blipFill>
        <p:spPr>
          <a:xfrm>
            <a:off x="20" y="10"/>
            <a:ext cx="7009876" cy="6857990"/>
          </a:xfrm>
          <a:custGeom>
            <a:avLst/>
            <a:gdLst/>
            <a:ahLst/>
            <a:cxnLst/>
            <a:rect l="l" t="t" r="r" b="b"/>
            <a:pathLst>
              <a:path w="7009896" h="6858000">
                <a:moveTo>
                  <a:pt x="0" y="0"/>
                </a:moveTo>
                <a:lnTo>
                  <a:pt x="7009896" y="0"/>
                </a:lnTo>
                <a:lnTo>
                  <a:pt x="7009896" y="1"/>
                </a:lnTo>
                <a:lnTo>
                  <a:pt x="6295211" y="1"/>
                </a:lnTo>
                <a:lnTo>
                  <a:pt x="6195255" y="380651"/>
                </a:lnTo>
                <a:cubicBezTo>
                  <a:pt x="5677600" y="2559611"/>
                  <a:pt x="5966601" y="4758249"/>
                  <a:pt x="6880029" y="6647018"/>
                </a:cubicBezTo>
                <a:lnTo>
                  <a:pt x="698828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FDF4720-5445-47BE-89FE-E40D1AE6F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927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AC8710B4-A815-4082-9E4F-F13A00070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784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C2C2FA-43F0-47FE-99D3-80B2BD8B6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7338" y="1466904"/>
            <a:ext cx="2260107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Foglihten" panose="00000600000000000000" pitchFamily="50" charset="0"/>
              </a:rPr>
              <a:t>Outline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FF5EB6-9BD7-4273-83D3-19AE23AE71BF}"/>
              </a:ext>
            </a:extLst>
          </p:cNvPr>
          <p:cNvSpPr/>
          <p:nvPr/>
        </p:nvSpPr>
        <p:spPr>
          <a:xfrm>
            <a:off x="7855572" y="2864030"/>
            <a:ext cx="2660028" cy="31816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sz="2400" dirty="0">
                <a:latin typeface="Agency FB" panose="020B0503020202020204" pitchFamily="34" charset="0"/>
              </a:rPr>
              <a:t>Application scenario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sz="2400" dirty="0">
                <a:latin typeface="Agency FB" panose="020B0503020202020204" pitchFamily="34" charset="0"/>
              </a:rPr>
              <a:t>Project description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sz="2400" dirty="0">
                <a:latin typeface="Agency FB" panose="020B0503020202020204" pitchFamily="34" charset="0"/>
              </a:rPr>
              <a:t>DB model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sz="2400" dirty="0">
                <a:latin typeface="Agency FB" panose="020B0503020202020204" pitchFamily="34" charset="0"/>
              </a:rPr>
              <a:t>Class diagram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sz="2400" dirty="0">
                <a:latin typeface="Agency FB" panose="020B0503020202020204" pitchFamily="34" charset="0"/>
              </a:rPr>
              <a:t>Demonstration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sz="2400" dirty="0">
                <a:latin typeface="Agency FB" panose="020B0503020202020204" pitchFamily="34" charset="0"/>
              </a:rPr>
              <a:t>Challenges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sz="2400" dirty="0">
                <a:latin typeface="Agency FB" panose="020B0503020202020204" pitchFamily="34" charset="0"/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1949101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3BD201-8FA1-4A2F-930C-40AF24CC38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17" r="10"/>
          <a:stretch/>
        </p:blipFill>
        <p:spPr>
          <a:xfrm>
            <a:off x="5182104" y="10"/>
            <a:ext cx="7009896" cy="6857990"/>
          </a:xfrm>
          <a:custGeom>
            <a:avLst/>
            <a:gdLst/>
            <a:ahLst/>
            <a:cxnLst/>
            <a:rect l="l" t="t" r="r" b="b"/>
            <a:pathLst>
              <a:path w="7009896" h="6858000">
                <a:moveTo>
                  <a:pt x="0" y="0"/>
                </a:moveTo>
                <a:lnTo>
                  <a:pt x="7009896" y="0"/>
                </a:lnTo>
                <a:lnTo>
                  <a:pt x="7009896" y="6858000"/>
                </a:lnTo>
                <a:lnTo>
                  <a:pt x="21616" y="6858000"/>
                </a:lnTo>
                <a:lnTo>
                  <a:pt x="129867" y="6647018"/>
                </a:lnTo>
                <a:cubicBezTo>
                  <a:pt x="1043295" y="4758249"/>
                  <a:pt x="1332296" y="2559611"/>
                  <a:pt x="814641" y="380651"/>
                </a:cubicBezTo>
                <a:lnTo>
                  <a:pt x="714685" y="1"/>
                </a:lnTo>
                <a:lnTo>
                  <a:pt x="0" y="1"/>
                </a:lnTo>
                <a:close/>
              </a:path>
            </a:pathLst>
          </a:cu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FDF4720-5445-47BE-89FE-E40D1AE6F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AC8710B4-A815-4082-9E4F-F13A00070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C2C2FA-43F0-47FE-99D3-80B2BD8B6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883632"/>
            <a:ext cx="5291329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latin typeface="Foglihten" panose="00000600000000000000" pitchFamily="50" charset="0"/>
              </a:rPr>
              <a:t>Application scenario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56D61C-804A-4962-9CE5-07842C830EDC}"/>
              </a:ext>
            </a:extLst>
          </p:cNvPr>
          <p:cNvSpPr/>
          <p:nvPr/>
        </p:nvSpPr>
        <p:spPr>
          <a:xfrm>
            <a:off x="804671" y="2558822"/>
            <a:ext cx="5134215" cy="17403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Agency FB" panose="020B0503020202020204" pitchFamily="34" charset="0"/>
              </a:rPr>
              <a:t>It’s December 2020. Joe Biden was elected president of the united states. Many people accused him of committing a fraud, and the USA’s general opinion about this matter is not clear, hence you’re too afraid to get out and state your opinion.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FF5EB6-9BD7-4273-83D3-19AE23AE71BF}"/>
              </a:ext>
            </a:extLst>
          </p:cNvPr>
          <p:cNvSpPr/>
          <p:nvPr/>
        </p:nvSpPr>
        <p:spPr>
          <a:xfrm>
            <a:off x="804672" y="2871982"/>
            <a:ext cx="4782458" cy="31816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  <a:buSzPct val="80000"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C7650A-A724-4724-ADB2-89CFA49A0E64}"/>
              </a:ext>
            </a:extLst>
          </p:cNvPr>
          <p:cNvSpPr/>
          <p:nvPr/>
        </p:nvSpPr>
        <p:spPr>
          <a:xfrm>
            <a:off x="905187" y="3244333"/>
            <a:ext cx="4046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7909B5-229E-44FD-9463-A7EE024C713B}"/>
              </a:ext>
            </a:extLst>
          </p:cNvPr>
          <p:cNvSpPr/>
          <p:nvPr/>
        </p:nvSpPr>
        <p:spPr>
          <a:xfrm>
            <a:off x="804671" y="4462824"/>
            <a:ext cx="414657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gency FB" panose="020B0503020202020204" pitchFamily="34" charset="0"/>
              </a:rPr>
              <a:t>That’s the scenario that Phansite handles. It’s a social media that guarantees anonymity of the user, but also privately verifies their identity.</a:t>
            </a:r>
          </a:p>
        </p:txBody>
      </p:sp>
    </p:spTree>
    <p:extLst>
      <p:ext uri="{BB962C8B-B14F-4D97-AF65-F5344CB8AC3E}">
        <p14:creationId xmlns:p14="http://schemas.microsoft.com/office/powerpoint/2010/main" val="450660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AE8CA6-A3FA-4261-B769-FF9985598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641" y="676209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Foglihten" panose="00000600000000000000" pitchFamily="50" charset="0"/>
              </a:rPr>
              <a:t>Project Description</a:t>
            </a:r>
          </a:p>
        </p:txBody>
      </p:sp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3DF39F83-5167-498C-B31F-FDBFEDBAE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733" y="-3324"/>
            <a:ext cx="3547241" cy="6858000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78C11C6-60BB-422F-A947-A5856CB45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641" y="3098244"/>
            <a:ext cx="4169658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latin typeface="Agency FB" panose="020B0503020202020204" pitchFamily="34" charset="0"/>
              </a:rPr>
              <a:t>Phansite is a website to share thoughts and discuss opinions, via open discussion posts, and weekly voting polls.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802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65FB3-2129-4E4E-9D0C-2A4BA6D32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oglihten" panose="00000600000000000000" pitchFamily="50" charset="0"/>
              </a:rPr>
              <a:t>DB model</a:t>
            </a:r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4ACB8EBE-33C7-42BA-9C59-558D988A7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17522">
            <a:off x="217439" y="-710851"/>
            <a:ext cx="4766120" cy="21687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7FB06FF-B9AE-494E-90C1-B778FB76B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594" y="0"/>
            <a:ext cx="7211007" cy="650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236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E614F1C-2D93-42D0-B229-768199449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403089" y="0"/>
            <a:ext cx="478891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65FB3-2129-4E4E-9D0C-2A4BA6D32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4735" y="640081"/>
            <a:ext cx="3499105" cy="3708895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oglihten" panose="00000600000000000000" pitchFamily="50" charset="0"/>
              </a:rPr>
              <a:t>Class Diagram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B239EB1-9484-47E7-9FF3-22329A85FC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12" r="2" b="2"/>
          <a:stretch/>
        </p:blipFill>
        <p:spPr>
          <a:xfrm>
            <a:off x="20" y="10"/>
            <a:ext cx="7534636" cy="6857990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CE6F7A97-49BB-4092-83F1-33596EBA40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22287">
            <a:off x="7730274" y="-665441"/>
            <a:ext cx="4471066" cy="203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056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65FB3-2129-4E4E-9D0C-2A4BA6D32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688" y="-893444"/>
            <a:ext cx="3549218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chemeClr val="bg1"/>
                </a:solidFill>
                <a:latin typeface="Foglihten" panose="00000600000000000000" pitchFamily="50" charset="0"/>
              </a:rPr>
              <a:t>Demonstration</a:t>
            </a:r>
            <a:endParaRPr lang="en-US" sz="4000" dirty="0">
              <a:solidFill>
                <a:schemeClr val="bg1"/>
              </a:solidFill>
              <a:latin typeface="Foglihten" panose="00000600000000000000" pitchFamily="50" charset="0"/>
            </a:endParaRPr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4ACB8EBE-33C7-42BA-9C59-558D988A7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17522">
            <a:off x="217439" y="-710851"/>
            <a:ext cx="4766120" cy="216872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889768B-AB18-4CAF-B302-B17107D844C4}"/>
              </a:ext>
            </a:extLst>
          </p:cNvPr>
          <p:cNvSpPr/>
          <p:nvPr/>
        </p:nvSpPr>
        <p:spPr>
          <a:xfrm>
            <a:off x="711688" y="3669359"/>
            <a:ext cx="34467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Initial landing page before sign up</a:t>
            </a:r>
            <a:endParaRPr lang="en-US" sz="2400" dirty="0">
              <a:latin typeface="Agency FB" panose="020B0503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9E3E0E-4BE5-4777-A395-CD6F13A78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195" y="0"/>
            <a:ext cx="72308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253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E614F1C-2D93-42D0-B229-768199449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403089" y="0"/>
            <a:ext cx="478891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65FB3-2129-4E4E-9D0C-2A4BA6D32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6254" y="2710305"/>
            <a:ext cx="3499105" cy="1437389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Once the user clicks on Login/signup, a modal will popup and overlay on top of the page.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CE6F7A97-49BB-4092-83F1-33596EBA4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22287">
            <a:off x="7730274" y="-665441"/>
            <a:ext cx="4471066" cy="2034464"/>
          </a:xfrm>
          <a:prstGeom prst="rect">
            <a:avLst/>
          </a:prstGeom>
        </p:spPr>
      </p:pic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05AE57E1-51D9-42C6-9EA7-4BC6D38762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138" y="0"/>
            <a:ext cx="75582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212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4ACB8EBE-33C7-42BA-9C59-558D988A7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17522">
            <a:off x="217439" y="-710851"/>
            <a:ext cx="4766120" cy="216872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889768B-AB18-4CAF-B302-B17107D844C4}"/>
              </a:ext>
            </a:extLst>
          </p:cNvPr>
          <p:cNvSpPr/>
          <p:nvPr/>
        </p:nvSpPr>
        <p:spPr>
          <a:xfrm>
            <a:off x="840025" y="2085713"/>
            <a:ext cx="35209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Clicking on “Create an account” will toggle the “Sign up” form instead of the sign in form.</a:t>
            </a:r>
            <a:endParaRPr lang="en-US" sz="2400" dirty="0">
              <a:latin typeface="Agency FB" panose="020B0503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C30F06-52CD-4E0C-B15B-C9CF1964D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595" y="0"/>
            <a:ext cx="7219406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6C1D595-AA1C-483C-8C1C-A24E25D39151}"/>
              </a:ext>
            </a:extLst>
          </p:cNvPr>
          <p:cNvSpPr/>
          <p:nvPr/>
        </p:nvSpPr>
        <p:spPr>
          <a:xfrm>
            <a:off x="840025" y="4125957"/>
            <a:ext cx="305760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At any time, the user can toggle back and forth to both frames by clicking on the corresponding links.</a:t>
            </a:r>
            <a:endParaRPr lang="en-US" sz="24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404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189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Agency FB</vt:lpstr>
      <vt:lpstr>Angleterre Book</vt:lpstr>
      <vt:lpstr>Arial</vt:lpstr>
      <vt:lpstr>Calibri</vt:lpstr>
      <vt:lpstr>Calibri Light</vt:lpstr>
      <vt:lpstr>Foglihten</vt:lpstr>
      <vt:lpstr>Office Theme</vt:lpstr>
      <vt:lpstr>PHANSITE</vt:lpstr>
      <vt:lpstr>Outline</vt:lpstr>
      <vt:lpstr>Application scenario</vt:lpstr>
      <vt:lpstr>Project Description</vt:lpstr>
      <vt:lpstr>DB model</vt:lpstr>
      <vt:lpstr>Class Diagram</vt:lpstr>
      <vt:lpstr>Demonstration</vt:lpstr>
      <vt:lpstr>Once the user clicks on Login/signup, a modal will popup and overlay on top of the page.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PHANSITE</dc:title>
  <dc:creator>Line Zeayter</dc:creator>
  <cp:lastModifiedBy>Line Zeayter</cp:lastModifiedBy>
  <cp:revision>6</cp:revision>
  <dcterms:created xsi:type="dcterms:W3CDTF">2020-11-22T18:14:36Z</dcterms:created>
  <dcterms:modified xsi:type="dcterms:W3CDTF">2020-11-22T18:50:32Z</dcterms:modified>
</cp:coreProperties>
</file>