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F404F-B74B-4B2D-A735-1214C2A8C6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D0933-77D4-44EC-8AB1-C6E373A9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D0933-77D4-44EC-8AB1-C6E373A9E7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F3D2-59D9-49C5-9A6D-443577BB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E5103-0D77-4BC3-BF91-05DE5B73E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A3C1-D2F7-4EB6-880C-2F8DA11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0284-CEB3-4A53-921D-0D0A35C9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CC1E0-C3B1-434D-9D74-00B3BA89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227F-1BA2-4AB1-B041-CCE113BA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499A1-079D-4173-9726-AA3BD8471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4DE2-0959-4433-A85C-432FDA6A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30A7-1393-40A6-A0BF-BCB0D6FD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98C1-AE92-4D71-942F-3F95981C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3A447-BE3E-47EC-8D15-11EB02033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E54AD-2511-48DF-92B4-A36C9F014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FE8C-9518-42F3-A3D4-A547CD30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60B4-EE95-4953-BF4A-76F3D7F5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8225-BC32-4263-B9C3-6C997742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2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61D5-1024-4853-870C-476C23E6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1709-3B9D-4D30-B827-E233DFEA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05FB-F23D-49DE-8A4A-E95BA961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DBC1-4E46-4B92-BD83-8B0B0081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E1A6-FBE6-4EDA-99EE-976C1090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CBFD-7AC1-49DE-8E91-C5E0903F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AB-16F0-47F9-9412-E80FF58E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1CD6-8E6B-467B-AF0F-C98757F3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22F-133E-4AAC-B765-DD03DB01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D209-35BE-49D3-909D-20710F50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AA17-2371-4DC5-AD5C-CFD748C9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B4C1-1C87-4F1A-8876-BD8875981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0CE29-0274-4127-B4FC-3F7F9576E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D7B1B-378D-46B2-BA4B-A698342D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07E3-16A3-4EED-93E5-7B3CEE44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6F9B3-6996-46EA-9819-C22B0749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0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FEA8-32C1-4728-9277-6A159AAC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850C2-774C-4AF2-B65A-5BB7EC24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26ED-8DFB-40C3-AE07-C1A3219C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41D6C-6B55-47D1-BACC-607E098A5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91A74-9B2C-4B5E-B6F2-6B6D075DC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E8368-ADD8-42BD-AE93-591BD737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258C3-F745-452C-A1E0-ACFC782E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5A5B8-0E36-4AEA-B0BA-011A128E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89C8-F33A-4DB7-81BE-D32797E9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81E46-BBF9-4F7B-937B-44B51D01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4A582-FFF9-445D-B42C-4F573AE9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88462-A076-49A3-AAC9-C73DC3CD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C7D2C-9921-4CFA-908E-A721A0EC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4909A-A679-47E2-85C0-EDFC6869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7338-4513-46A1-85EB-43E49EA4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2867-FF36-4DCD-B5E6-1DCB6C7E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B2B6-BAB8-4A9D-85B5-F8F49C45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AABFB-BE02-40CE-B446-9A6FE428C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4AC15-C412-4074-B661-AAE8100C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8FF9-A5A3-4C67-870A-92040F70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BA306-E0C9-42A1-91A4-F64FBC0C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3391-3C13-4232-865C-D4DD78D3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C1666-F644-4AE0-91E4-B7E1571B8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F45C8-D2B1-4E18-9026-8791E0B0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68755-2AF1-436C-9FD1-5EB30257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E6B0F-85A2-43EF-A965-70C98F66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E41CB-5147-4B2D-9C56-F8DCBA6F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9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A2AA0-2DA2-4BB3-9D1E-73EA1C36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9AA7-5670-4668-A394-93B1ADBB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9D3F-EDD7-4456-AF21-F0FACE074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5F68-91EC-4C27-8817-DB6DB0E5E59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84E52-B953-4CBB-8569-699C299FA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7678-8B88-4338-814E-FB9FF25EB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976D-F20C-4661-8084-A6AEE41A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30CE8D-F911-4494-944D-0B6B46C2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" y="0"/>
            <a:ext cx="12183643" cy="6932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15560B-96BB-4489-8B26-2600695D7719}"/>
              </a:ext>
            </a:extLst>
          </p:cNvPr>
          <p:cNvSpPr txBox="1"/>
          <p:nvPr/>
        </p:nvSpPr>
        <p:spPr>
          <a:xfrm>
            <a:off x="1028380" y="623055"/>
            <a:ext cx="5116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Welcome to </a:t>
            </a:r>
            <a:r>
              <a:rPr lang="en-US" sz="8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Codra</a:t>
            </a: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C4B1D8C-B7D6-41E5-87B7-9FC622B43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739" y="2358548"/>
            <a:ext cx="3036660" cy="288525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99103D-090A-403F-B465-E6796941AB76}"/>
              </a:ext>
            </a:extLst>
          </p:cNvPr>
          <p:cNvSpPr txBox="1"/>
          <p:nvPr/>
        </p:nvSpPr>
        <p:spPr>
          <a:xfrm>
            <a:off x="1327605" y="3466322"/>
            <a:ext cx="4214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 SE. Hadi </a:t>
            </a:r>
            <a:r>
              <a:rPr lang="en-US" sz="3600" dirty="0" err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Karnib</a:t>
            </a:r>
            <a: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/>
            <a: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</a:t>
            </a:r>
          </a:p>
          <a:p>
            <a:pPr algn="ctr"/>
            <a:r>
              <a:rPr lang="en-US" sz="36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SE. Hussein Al </a:t>
            </a:r>
            <a:r>
              <a:rPr lang="en-US" sz="3600" dirty="0" err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Assidih</a:t>
            </a:r>
            <a:endParaRPr lang="en-US" sz="360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41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55378-8A59-40A0-A406-AF622257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15BE2-D6B9-40C6-86A0-46754D853CAE}"/>
              </a:ext>
            </a:extLst>
          </p:cNvPr>
          <p:cNvSpPr/>
          <p:nvPr/>
        </p:nvSpPr>
        <p:spPr>
          <a:xfrm>
            <a:off x="-1" y="0"/>
            <a:ext cx="494165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77398-AE79-490B-A1E3-AC2990959D02}"/>
              </a:ext>
            </a:extLst>
          </p:cNvPr>
          <p:cNvSpPr txBox="1"/>
          <p:nvPr/>
        </p:nvSpPr>
        <p:spPr>
          <a:xfrm>
            <a:off x="5431808" y="1754553"/>
            <a:ext cx="66596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 introduce to you  the free version of “CODRA”  online editor</a:t>
            </a:r>
          </a:p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space for the Cobras in the Coding  Community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E756A6-04D3-41DA-AE4A-0515DF0D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7574" y="1896974"/>
            <a:ext cx="3036660" cy="288525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97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465EB-5040-4156-9F5B-6650FE38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97357-FA08-4CEC-89BF-315F89A13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6" y="0"/>
            <a:ext cx="8346334" cy="71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E7CF3-6940-45E0-8B82-1AE30127C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37626"/>
            <a:ext cx="7306695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B865D1-F7A5-4089-962D-B18F5AD56123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THANK</a:t>
            </a:r>
            <a:r>
              <a:rPr lang="en-US" sz="6000" dirty="0"/>
              <a:t> </a:t>
            </a:r>
            <a:r>
              <a:rPr lang="en-US" sz="9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</a:t>
            </a:r>
            <a:endParaRPr lang="en-US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80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39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YaHei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Al Asidi Mohamad</dc:creator>
  <cp:lastModifiedBy>Hussein Al Asidi Mohamad</cp:lastModifiedBy>
  <cp:revision>6</cp:revision>
  <dcterms:created xsi:type="dcterms:W3CDTF">2024-07-31T21:38:05Z</dcterms:created>
  <dcterms:modified xsi:type="dcterms:W3CDTF">2024-08-01T08:31:57Z</dcterms:modified>
</cp:coreProperties>
</file>