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87" r:id="rId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>
          <p15:clr>
            <a:srgbClr val="A4A3A4"/>
          </p15:clr>
        </p15:guide>
        <p15:guide id="4" pos="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6600"/>
    <a:srgbClr val="00FF00"/>
    <a:srgbClr val="33CC33"/>
    <a:srgbClr val="E9EDF4"/>
    <a:srgbClr val="DBEEEE"/>
    <a:srgbClr val="0033CC"/>
    <a:srgbClr val="FF2525"/>
    <a:srgbClr val="FF5050"/>
    <a:srgbClr val="EE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433" autoAdjust="0"/>
  </p:normalViewPr>
  <p:slideViewPr>
    <p:cSldViewPr showGuides="1">
      <p:cViewPr varScale="1">
        <p:scale>
          <a:sx n="116" d="100"/>
          <a:sy n="116" d="100"/>
        </p:scale>
        <p:origin x="1038" y="108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182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481" y="0"/>
            <a:ext cx="3077181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algn="r"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481" y="9720785"/>
            <a:ext cx="3077181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r" defTabSz="989893" eaLnBrk="1" hangingPunct="1">
              <a:defRPr sz="1300"/>
            </a:lvl1pPr>
          </a:lstStyle>
          <a:p>
            <a:pPr>
              <a:defRPr/>
            </a:pPr>
            <a:fld id="{CF9D9F2F-2710-4E11-9D56-A0F72D70B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182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481" y="0"/>
            <a:ext cx="3077181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algn="r"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49" y="4862141"/>
            <a:ext cx="5679440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defTabSz="98989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481" y="9720785"/>
            <a:ext cx="3077181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r" defTabSz="989893" eaLnBrk="1" hangingPunct="1">
              <a:defRPr sz="1300"/>
            </a:lvl1pPr>
          </a:lstStyle>
          <a:p>
            <a:pPr>
              <a:defRPr/>
            </a:pPr>
            <a:fld id="{58163B29-C5F9-40F8-91B1-3F191BE8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9B3BB-1B84-43FB-B019-142B9C861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508650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028EB-1442-4815-888E-CF4FDED88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382151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2F468-421D-4174-B61F-AA5670663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286069"/>
      </p:ext>
    </p:extLst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D78C6-CC67-455B-8095-2BE615D385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288689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EAC2F-4279-4C40-B20E-ABD337A4F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900032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520E9-4CFA-4146-A5E4-AAC182752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28340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3966-E025-425A-B82C-A8E3953AF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271122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55FC-4BA2-4455-8E81-92EAB09A87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213771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2CDA4-4970-422B-A28D-D26237702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245404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C595-A807-4055-B0BC-D8B9DB4EF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402362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0797-D790-4742-80FD-41311A893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899314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1541A-9E2D-4C1C-AAD7-8AA810649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82247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A0E039C-14C4-40AB-922C-187E07DB39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blinds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092023" y="668374"/>
            <a:ext cx="1371600" cy="86101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EDA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342527" y="665859"/>
            <a:ext cx="1371600" cy="86101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Engineer Features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625079" y="668374"/>
            <a:ext cx="1371600" cy="86101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Detect Outliers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34204" y="1656582"/>
            <a:ext cx="1371600" cy="86101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Fit the Model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55976" y="1656582"/>
            <a:ext cx="1371600" cy="861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Refine the Model</a:t>
            </a:r>
            <a:endParaRPr lang="en-US" sz="13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2" idx="3"/>
            <a:endCxn id="33" idx="1"/>
          </p:cNvCxnSpPr>
          <p:nvPr/>
        </p:nvCxnSpPr>
        <p:spPr>
          <a:xfrm flipV="1">
            <a:off x="3463623" y="1096368"/>
            <a:ext cx="878904" cy="2515"/>
          </a:xfrm>
          <a:prstGeom prst="straightConnector1">
            <a:avLst/>
          </a:prstGeom>
          <a:noFill/>
          <a:ln w="63500">
            <a:gradFill flip="none" rotWithShape="1">
              <a:gsLst>
                <a:gs pos="40000">
                  <a:srgbClr val="97BFC3"/>
                </a:gs>
                <a:gs pos="34000">
                  <a:schemeClr val="bg1">
                    <a:lumMod val="95000"/>
                  </a:schemeClr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33" idx="3"/>
          </p:cNvCxnSpPr>
          <p:nvPr/>
        </p:nvCxnSpPr>
        <p:spPr>
          <a:xfrm>
            <a:off x="5714127" y="1096368"/>
            <a:ext cx="914400" cy="2515"/>
          </a:xfrm>
          <a:prstGeom prst="straightConnector1">
            <a:avLst/>
          </a:prstGeom>
          <a:noFill/>
          <a:ln w="57150">
            <a:gradFill flip="none" rotWithShape="1">
              <a:gsLst>
                <a:gs pos="43000">
                  <a:schemeClr val="bg2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0">
                  <a:schemeClr val="accent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Elbow Connector 53"/>
          <p:cNvCxnSpPr>
            <a:stCxn id="34" idx="3"/>
            <a:endCxn id="37" idx="3"/>
          </p:cNvCxnSpPr>
          <p:nvPr/>
        </p:nvCxnSpPr>
        <p:spPr>
          <a:xfrm>
            <a:off x="7996679" y="1098883"/>
            <a:ext cx="9125" cy="988208"/>
          </a:xfrm>
          <a:prstGeom prst="bentConnector3">
            <a:avLst>
              <a:gd name="adj1" fmla="val 4410762"/>
            </a:avLst>
          </a:prstGeom>
          <a:noFill/>
          <a:ln w="63500">
            <a:gradFill flip="none" rotWithShape="1">
              <a:gsLst>
                <a:gs pos="70000">
                  <a:schemeClr val="bg2">
                    <a:lumMod val="75000"/>
                  </a:schemeClr>
                </a:gs>
                <a:gs pos="49000">
                  <a:schemeClr val="bg1">
                    <a:lumMod val="95000"/>
                  </a:schemeClr>
                </a:gs>
                <a:gs pos="0">
                  <a:srgbClr val="00B050"/>
                </a:gs>
                <a:gs pos="100000">
                  <a:schemeClr val="bg2">
                    <a:lumMod val="75000"/>
                  </a:schemeClr>
                </a:gs>
              </a:gsLst>
              <a:lin ang="1620000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37" idx="1"/>
            <a:endCxn id="39" idx="3"/>
          </p:cNvCxnSpPr>
          <p:nvPr/>
        </p:nvCxnSpPr>
        <p:spPr>
          <a:xfrm flipH="1">
            <a:off x="5727576" y="2087091"/>
            <a:ext cx="906628" cy="0"/>
          </a:xfrm>
          <a:prstGeom prst="straightConnector1">
            <a:avLst/>
          </a:prstGeom>
          <a:noFill/>
          <a:ln w="57150">
            <a:gradFill flip="none" rotWithShape="1">
              <a:gsLst>
                <a:gs pos="54000">
                  <a:srgbClr val="FF0000"/>
                </a:gs>
                <a:gs pos="35000">
                  <a:schemeClr val="bg1">
                    <a:lumMod val="95000"/>
                  </a:schemeClr>
                </a:gs>
                <a:gs pos="0">
                  <a:srgbClr val="00B050"/>
                </a:gs>
                <a:gs pos="100000">
                  <a:srgbClr val="FF0000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endCxn id="40" idx="3"/>
          </p:cNvCxnSpPr>
          <p:nvPr/>
        </p:nvCxnSpPr>
        <p:spPr>
          <a:xfrm flipH="1" flipV="1">
            <a:off x="3455152" y="2096548"/>
            <a:ext cx="914400" cy="16688"/>
          </a:xfrm>
          <a:prstGeom prst="straightConnector1">
            <a:avLst/>
          </a:prstGeom>
          <a:noFill/>
          <a:ln w="57150">
            <a:gradFill flip="none" rotWithShape="1">
              <a:gsLst>
                <a:gs pos="59000">
                  <a:srgbClr val="996600"/>
                </a:gs>
                <a:gs pos="30000">
                  <a:schemeClr val="bg1">
                    <a:lumMod val="95000"/>
                  </a:schemeClr>
                </a:gs>
                <a:gs pos="0">
                  <a:srgbClr val="FF0000"/>
                </a:gs>
                <a:gs pos="100000">
                  <a:srgbClr val="996600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ounded Rectangle 57"/>
          <p:cNvSpPr/>
          <p:nvPr/>
        </p:nvSpPr>
        <p:spPr>
          <a:xfrm>
            <a:off x="2374754" y="2919303"/>
            <a:ext cx="731520" cy="38250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 to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487969" y="2910960"/>
            <a:ext cx="731520" cy="390845"/>
          </a:xfrm>
          <a:prstGeom prst="roundRect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99"/>
                </a:solidFill>
              </a:rPr>
              <a:t>Go to </a:t>
            </a:r>
            <a:r>
              <a:rPr lang="en-US" sz="1200" b="1" dirty="0" smtClean="0">
                <a:solidFill>
                  <a:srgbClr val="000099"/>
                </a:solidFill>
              </a:rPr>
              <a:t>1</a:t>
            </a:r>
            <a:endParaRPr lang="en-US" sz="1200" b="1" dirty="0">
              <a:solidFill>
                <a:srgbClr val="000099"/>
              </a:solidFill>
            </a:endParaRPr>
          </a:p>
        </p:txBody>
      </p:sp>
      <p:cxnSp>
        <p:nvCxnSpPr>
          <p:cNvPr id="60" name="Straight Arrow Connector 59"/>
          <p:cNvCxnSpPr>
            <a:stCxn id="40" idx="2"/>
            <a:endCxn id="59" idx="0"/>
          </p:cNvCxnSpPr>
          <p:nvPr/>
        </p:nvCxnSpPr>
        <p:spPr>
          <a:xfrm flipH="1">
            <a:off x="1853729" y="2527057"/>
            <a:ext cx="915623" cy="383903"/>
          </a:xfrm>
          <a:prstGeom prst="straightConnector1">
            <a:avLst/>
          </a:prstGeom>
          <a:noFill/>
          <a:ln w="44450">
            <a:gradFill flip="none" rotWithShape="1">
              <a:gsLst>
                <a:gs pos="54000">
                  <a:srgbClr val="000099"/>
                </a:gs>
                <a:gs pos="39000">
                  <a:schemeClr val="bg1">
                    <a:lumMod val="95000"/>
                  </a:schemeClr>
                </a:gs>
                <a:gs pos="0">
                  <a:srgbClr val="996600"/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headEnd w="sm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2062850" y="621484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25705" y="620688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8527" y="620688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4204" y="1610190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355976" y="1610190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70852" y="1636335"/>
            <a:ext cx="312906" cy="369332"/>
          </a:xfrm>
          <a:prstGeom prst="rect">
            <a:avLst/>
          </a:prstGeom>
          <a:noFill/>
        </p:spPr>
        <p:txBody>
          <a:bodyPr wrap="none" lIns="91440" rIns="91440" rtlCol="0">
            <a:spAutoFit/>
          </a:bodyPr>
          <a:lstStyle/>
          <a:p>
            <a:r>
              <a:rPr lang="en-US" b="1" dirty="0" smtClean="0">
                <a:solidFill>
                  <a:srgbClr val="996600"/>
                </a:solidFill>
              </a:rPr>
              <a:t>6</a:t>
            </a:r>
            <a:endParaRPr lang="en-US" b="1" dirty="0">
              <a:solidFill>
                <a:srgbClr val="996600"/>
              </a:solidFill>
            </a:endParaRPr>
          </a:p>
        </p:txBody>
      </p:sp>
      <p:cxnSp>
        <p:nvCxnSpPr>
          <p:cNvPr id="126" name="Straight Arrow Connector 125"/>
          <p:cNvCxnSpPr>
            <a:stCxn id="40" idx="2"/>
            <a:endCxn id="58" idx="0"/>
          </p:cNvCxnSpPr>
          <p:nvPr/>
        </p:nvCxnSpPr>
        <p:spPr>
          <a:xfrm flipH="1">
            <a:off x="2740514" y="2527057"/>
            <a:ext cx="28838" cy="392246"/>
          </a:xfrm>
          <a:prstGeom prst="straightConnector1">
            <a:avLst/>
          </a:prstGeom>
          <a:noFill/>
          <a:ln w="44450">
            <a:gradFill flip="none" rotWithShape="1">
              <a:gsLst>
                <a:gs pos="54000">
                  <a:schemeClr val="accent1">
                    <a:lumMod val="50000"/>
                  </a:schemeClr>
                </a:gs>
                <a:gs pos="39000">
                  <a:schemeClr val="bg1">
                    <a:lumMod val="95000"/>
                  </a:schemeClr>
                </a:gs>
                <a:gs pos="0">
                  <a:srgbClr val="996600"/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  <a:tileRect/>
            </a:gradFill>
            <a:headEnd w="sm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0" name="Rounded Rectangle 209"/>
          <p:cNvSpPr/>
          <p:nvPr/>
        </p:nvSpPr>
        <p:spPr>
          <a:xfrm>
            <a:off x="3207948" y="2916367"/>
            <a:ext cx="731520" cy="39084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 to 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1" name="Straight Arrow Connector 210"/>
          <p:cNvCxnSpPr>
            <a:stCxn id="40" idx="2"/>
          </p:cNvCxnSpPr>
          <p:nvPr/>
        </p:nvCxnSpPr>
        <p:spPr>
          <a:xfrm>
            <a:off x="2769352" y="2527057"/>
            <a:ext cx="789937" cy="399414"/>
          </a:xfrm>
          <a:prstGeom prst="straightConnector1">
            <a:avLst/>
          </a:prstGeom>
          <a:noFill/>
          <a:ln w="44450">
            <a:gradFill flip="none" rotWithShape="1">
              <a:gsLst>
                <a:gs pos="54000">
                  <a:schemeClr val="bg2">
                    <a:lumMod val="75000"/>
                  </a:schemeClr>
                </a:gs>
                <a:gs pos="39000">
                  <a:schemeClr val="bg1">
                    <a:lumMod val="95000"/>
                  </a:schemeClr>
                </a:gs>
                <a:gs pos="0">
                  <a:srgbClr val="996600"/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headEnd w="sm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ounded Rectangle 39"/>
          <p:cNvSpPr/>
          <p:nvPr/>
        </p:nvSpPr>
        <p:spPr>
          <a:xfrm>
            <a:off x="2083552" y="1666039"/>
            <a:ext cx="1371600" cy="861018"/>
          </a:xfrm>
          <a:prstGeom prst="roundRect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Evaluate the Model</a:t>
            </a:r>
            <a:endParaRPr 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4484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 animBg="1"/>
      <p:bldP spid="39" grpId="0" animBg="1"/>
      <p:bldP spid="58" grpId="0" animBg="1"/>
      <p:bldP spid="59" grpId="0" animBg="1"/>
      <p:bldP spid="62" grpId="0"/>
      <p:bldP spid="63" grpId="0"/>
      <p:bldP spid="64" grpId="0"/>
      <p:bldP spid="65" grpId="0"/>
      <p:bldP spid="66" grpId="0"/>
      <p:bldP spid="67" grpId="0"/>
      <p:bldP spid="210" grpId="0" animBg="1"/>
      <p:bldP spid="4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32152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宋体</vt:lpstr>
      <vt:lpstr>Arial</vt:lpstr>
      <vt:lpstr>默认设计模板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ramezani</cp:lastModifiedBy>
  <cp:revision>936</cp:revision>
  <cp:lastPrinted>2016-01-12T03:12:08Z</cp:lastPrinted>
  <dcterms:created xsi:type="dcterms:W3CDTF">2011-03-22T00:34:40Z</dcterms:created>
  <dcterms:modified xsi:type="dcterms:W3CDTF">2017-09-09T00:32:17Z</dcterms:modified>
</cp:coreProperties>
</file>