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0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D78"/>
    <a:srgbClr val="F6F7FA"/>
    <a:srgbClr val="AD92ED"/>
    <a:srgbClr val="4FC1E9"/>
    <a:srgbClr val="C4C7CE"/>
    <a:srgbClr val="CDD0DA"/>
    <a:srgbClr val="FA8150"/>
    <a:srgbClr val="E37553"/>
    <a:srgbClr val="E0653F"/>
    <a:srgbClr val="959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3" autoAdjust="0"/>
    <p:restoredTop sz="94674" autoAdjust="0"/>
  </p:normalViewPr>
  <p:slideViewPr>
    <p:cSldViewPr>
      <p:cViewPr>
        <p:scale>
          <a:sx n="113" d="100"/>
          <a:sy n="113" d="100"/>
        </p:scale>
        <p:origin x="114" y="2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Smartphone PowerPoint templ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reeform 25"/>
          <p:cNvSpPr>
            <a:spLocks/>
          </p:cNvSpPr>
          <p:nvPr userDrawn="1"/>
        </p:nvSpPr>
        <p:spPr bwMode="auto">
          <a:xfrm>
            <a:off x="0" y="0"/>
            <a:ext cx="9144000" cy="3638550"/>
          </a:xfrm>
          <a:custGeom>
            <a:avLst/>
            <a:gdLst>
              <a:gd name="T0" fmla="*/ 11520 w 11520"/>
              <a:gd name="T1" fmla="*/ 0 h 4585"/>
              <a:gd name="T2" fmla="*/ 11520 w 11520"/>
              <a:gd name="T3" fmla="*/ 4078 h 4585"/>
              <a:gd name="T4" fmla="*/ 0 w 11520"/>
              <a:gd name="T5" fmla="*/ 4585 h 4585"/>
              <a:gd name="T6" fmla="*/ 0 w 11520"/>
              <a:gd name="T7" fmla="*/ 0 h 4585"/>
              <a:gd name="T8" fmla="*/ 11520 w 11520"/>
              <a:gd name="T9" fmla="*/ 0 h 4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4585">
                <a:moveTo>
                  <a:pt x="11520" y="0"/>
                </a:moveTo>
                <a:lnTo>
                  <a:pt x="11520" y="4078"/>
                </a:lnTo>
                <a:lnTo>
                  <a:pt x="0" y="4585"/>
                </a:lnTo>
                <a:lnTo>
                  <a:pt x="0" y="0"/>
                </a:lnTo>
                <a:lnTo>
                  <a:pt x="11520" y="0"/>
                </a:lnTo>
                <a:close/>
              </a:path>
            </a:pathLst>
          </a:custGeom>
          <a:solidFill>
            <a:srgbClr val="646D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85592" y="1419622"/>
            <a:ext cx="4618856" cy="1008112"/>
          </a:xfrm>
        </p:spPr>
        <p:txBody>
          <a:bodyPr>
            <a:normAutofit/>
          </a:bodyPr>
          <a:lstStyle>
            <a:lvl1pPr algn="l">
              <a:defRPr sz="5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Smartphone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3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3995937" y="2218556"/>
            <a:ext cx="4607245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4061148" y="2929955"/>
            <a:ext cx="2668588" cy="765175"/>
            <a:chOff x="2474" y="1891"/>
            <a:chExt cx="1681" cy="482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3074" y="1891"/>
              <a:ext cx="482" cy="482"/>
            </a:xfrm>
            <a:custGeom>
              <a:avLst/>
              <a:gdLst>
                <a:gd name="T0" fmla="*/ 963 w 964"/>
                <a:gd name="T1" fmla="*/ 507 h 964"/>
                <a:gd name="T2" fmla="*/ 954 w 964"/>
                <a:gd name="T3" fmla="*/ 579 h 964"/>
                <a:gd name="T4" fmla="*/ 934 w 964"/>
                <a:gd name="T5" fmla="*/ 647 h 964"/>
                <a:gd name="T6" fmla="*/ 906 w 964"/>
                <a:gd name="T7" fmla="*/ 712 h 964"/>
                <a:gd name="T8" fmla="*/ 868 w 964"/>
                <a:gd name="T9" fmla="*/ 770 h 964"/>
                <a:gd name="T10" fmla="*/ 823 w 964"/>
                <a:gd name="T11" fmla="*/ 822 h 964"/>
                <a:gd name="T12" fmla="*/ 771 w 964"/>
                <a:gd name="T13" fmla="*/ 868 h 964"/>
                <a:gd name="T14" fmla="*/ 712 w 964"/>
                <a:gd name="T15" fmla="*/ 905 h 964"/>
                <a:gd name="T16" fmla="*/ 647 w 964"/>
                <a:gd name="T17" fmla="*/ 934 h 964"/>
                <a:gd name="T18" fmla="*/ 580 w 964"/>
                <a:gd name="T19" fmla="*/ 954 h 964"/>
                <a:gd name="T20" fmla="*/ 507 w 964"/>
                <a:gd name="T21" fmla="*/ 963 h 964"/>
                <a:gd name="T22" fmla="*/ 457 w 964"/>
                <a:gd name="T23" fmla="*/ 963 h 964"/>
                <a:gd name="T24" fmla="*/ 385 w 964"/>
                <a:gd name="T25" fmla="*/ 954 h 964"/>
                <a:gd name="T26" fmla="*/ 317 w 964"/>
                <a:gd name="T27" fmla="*/ 934 h 964"/>
                <a:gd name="T28" fmla="*/ 252 w 964"/>
                <a:gd name="T29" fmla="*/ 905 h 964"/>
                <a:gd name="T30" fmla="*/ 194 w 964"/>
                <a:gd name="T31" fmla="*/ 868 h 964"/>
                <a:gd name="T32" fmla="*/ 142 w 964"/>
                <a:gd name="T33" fmla="*/ 822 h 964"/>
                <a:gd name="T34" fmla="*/ 96 w 964"/>
                <a:gd name="T35" fmla="*/ 770 h 964"/>
                <a:gd name="T36" fmla="*/ 59 w 964"/>
                <a:gd name="T37" fmla="*/ 712 h 964"/>
                <a:gd name="T38" fmla="*/ 29 w 964"/>
                <a:gd name="T39" fmla="*/ 647 h 964"/>
                <a:gd name="T40" fmla="*/ 10 w 964"/>
                <a:gd name="T41" fmla="*/ 579 h 964"/>
                <a:gd name="T42" fmla="*/ 1 w 964"/>
                <a:gd name="T43" fmla="*/ 507 h 964"/>
                <a:gd name="T44" fmla="*/ 1 w 964"/>
                <a:gd name="T45" fmla="*/ 457 h 964"/>
                <a:gd name="T46" fmla="*/ 10 w 964"/>
                <a:gd name="T47" fmla="*/ 384 h 964"/>
                <a:gd name="T48" fmla="*/ 29 w 964"/>
                <a:gd name="T49" fmla="*/ 316 h 964"/>
                <a:gd name="T50" fmla="*/ 59 w 964"/>
                <a:gd name="T51" fmla="*/ 252 h 964"/>
                <a:gd name="T52" fmla="*/ 96 w 964"/>
                <a:gd name="T53" fmla="*/ 193 h 964"/>
                <a:gd name="T54" fmla="*/ 142 w 964"/>
                <a:gd name="T55" fmla="*/ 141 h 964"/>
                <a:gd name="T56" fmla="*/ 194 w 964"/>
                <a:gd name="T57" fmla="*/ 95 h 964"/>
                <a:gd name="T58" fmla="*/ 252 w 964"/>
                <a:gd name="T59" fmla="*/ 58 h 964"/>
                <a:gd name="T60" fmla="*/ 317 w 964"/>
                <a:gd name="T61" fmla="*/ 29 h 964"/>
                <a:gd name="T62" fmla="*/ 385 w 964"/>
                <a:gd name="T63" fmla="*/ 10 h 964"/>
                <a:gd name="T64" fmla="*/ 457 w 964"/>
                <a:gd name="T65" fmla="*/ 1 h 964"/>
                <a:gd name="T66" fmla="*/ 507 w 964"/>
                <a:gd name="T67" fmla="*/ 1 h 964"/>
                <a:gd name="T68" fmla="*/ 580 w 964"/>
                <a:gd name="T69" fmla="*/ 10 h 964"/>
                <a:gd name="T70" fmla="*/ 647 w 964"/>
                <a:gd name="T71" fmla="*/ 29 h 964"/>
                <a:gd name="T72" fmla="*/ 712 w 964"/>
                <a:gd name="T73" fmla="*/ 58 h 964"/>
                <a:gd name="T74" fmla="*/ 771 w 964"/>
                <a:gd name="T75" fmla="*/ 95 h 964"/>
                <a:gd name="T76" fmla="*/ 823 w 964"/>
                <a:gd name="T77" fmla="*/ 141 h 964"/>
                <a:gd name="T78" fmla="*/ 868 w 964"/>
                <a:gd name="T79" fmla="*/ 193 h 964"/>
                <a:gd name="T80" fmla="*/ 906 w 964"/>
                <a:gd name="T81" fmla="*/ 252 h 964"/>
                <a:gd name="T82" fmla="*/ 934 w 964"/>
                <a:gd name="T83" fmla="*/ 316 h 964"/>
                <a:gd name="T84" fmla="*/ 954 w 964"/>
                <a:gd name="T85" fmla="*/ 384 h 964"/>
                <a:gd name="T86" fmla="*/ 963 w 964"/>
                <a:gd name="T87" fmla="*/ 457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4" h="964">
                  <a:moveTo>
                    <a:pt x="964" y="482"/>
                  </a:moveTo>
                  <a:lnTo>
                    <a:pt x="964" y="482"/>
                  </a:lnTo>
                  <a:lnTo>
                    <a:pt x="963" y="507"/>
                  </a:lnTo>
                  <a:lnTo>
                    <a:pt x="961" y="531"/>
                  </a:lnTo>
                  <a:lnTo>
                    <a:pt x="959" y="555"/>
                  </a:lnTo>
                  <a:lnTo>
                    <a:pt x="954" y="579"/>
                  </a:lnTo>
                  <a:lnTo>
                    <a:pt x="948" y="602"/>
                  </a:lnTo>
                  <a:lnTo>
                    <a:pt x="942" y="625"/>
                  </a:lnTo>
                  <a:lnTo>
                    <a:pt x="934" y="647"/>
                  </a:lnTo>
                  <a:lnTo>
                    <a:pt x="926" y="669"/>
                  </a:lnTo>
                  <a:lnTo>
                    <a:pt x="916" y="691"/>
                  </a:lnTo>
                  <a:lnTo>
                    <a:pt x="906" y="712"/>
                  </a:lnTo>
                  <a:lnTo>
                    <a:pt x="894" y="731"/>
                  </a:lnTo>
                  <a:lnTo>
                    <a:pt x="881" y="751"/>
                  </a:lnTo>
                  <a:lnTo>
                    <a:pt x="868" y="770"/>
                  </a:lnTo>
                  <a:lnTo>
                    <a:pt x="854" y="789"/>
                  </a:lnTo>
                  <a:lnTo>
                    <a:pt x="839" y="806"/>
                  </a:lnTo>
                  <a:lnTo>
                    <a:pt x="823" y="822"/>
                  </a:lnTo>
                  <a:lnTo>
                    <a:pt x="806" y="838"/>
                  </a:lnTo>
                  <a:lnTo>
                    <a:pt x="788" y="853"/>
                  </a:lnTo>
                  <a:lnTo>
                    <a:pt x="771" y="868"/>
                  </a:lnTo>
                  <a:lnTo>
                    <a:pt x="751" y="881"/>
                  </a:lnTo>
                  <a:lnTo>
                    <a:pt x="732" y="894"/>
                  </a:lnTo>
                  <a:lnTo>
                    <a:pt x="712" y="905"/>
                  </a:lnTo>
                  <a:lnTo>
                    <a:pt x="691" y="917"/>
                  </a:lnTo>
                  <a:lnTo>
                    <a:pt x="669" y="926"/>
                  </a:lnTo>
                  <a:lnTo>
                    <a:pt x="647" y="934"/>
                  </a:lnTo>
                  <a:lnTo>
                    <a:pt x="626" y="942"/>
                  </a:lnTo>
                  <a:lnTo>
                    <a:pt x="603" y="949"/>
                  </a:lnTo>
                  <a:lnTo>
                    <a:pt x="580" y="954"/>
                  </a:lnTo>
                  <a:lnTo>
                    <a:pt x="555" y="958"/>
                  </a:lnTo>
                  <a:lnTo>
                    <a:pt x="531" y="962"/>
                  </a:lnTo>
                  <a:lnTo>
                    <a:pt x="507" y="963"/>
                  </a:lnTo>
                  <a:lnTo>
                    <a:pt x="482" y="964"/>
                  </a:lnTo>
                  <a:lnTo>
                    <a:pt x="482" y="964"/>
                  </a:lnTo>
                  <a:lnTo>
                    <a:pt x="457" y="963"/>
                  </a:lnTo>
                  <a:lnTo>
                    <a:pt x="433" y="962"/>
                  </a:lnTo>
                  <a:lnTo>
                    <a:pt x="409" y="958"/>
                  </a:lnTo>
                  <a:lnTo>
                    <a:pt x="385" y="954"/>
                  </a:lnTo>
                  <a:lnTo>
                    <a:pt x="362" y="949"/>
                  </a:lnTo>
                  <a:lnTo>
                    <a:pt x="339" y="942"/>
                  </a:lnTo>
                  <a:lnTo>
                    <a:pt x="317" y="934"/>
                  </a:lnTo>
                  <a:lnTo>
                    <a:pt x="295" y="926"/>
                  </a:lnTo>
                  <a:lnTo>
                    <a:pt x="273" y="917"/>
                  </a:lnTo>
                  <a:lnTo>
                    <a:pt x="252" y="905"/>
                  </a:lnTo>
                  <a:lnTo>
                    <a:pt x="232" y="894"/>
                  </a:lnTo>
                  <a:lnTo>
                    <a:pt x="212" y="881"/>
                  </a:lnTo>
                  <a:lnTo>
                    <a:pt x="194" y="868"/>
                  </a:lnTo>
                  <a:lnTo>
                    <a:pt x="175" y="853"/>
                  </a:lnTo>
                  <a:lnTo>
                    <a:pt x="158" y="838"/>
                  </a:lnTo>
                  <a:lnTo>
                    <a:pt x="142" y="822"/>
                  </a:lnTo>
                  <a:lnTo>
                    <a:pt x="126" y="806"/>
                  </a:lnTo>
                  <a:lnTo>
                    <a:pt x="111" y="789"/>
                  </a:lnTo>
                  <a:lnTo>
                    <a:pt x="96" y="770"/>
                  </a:lnTo>
                  <a:lnTo>
                    <a:pt x="83" y="751"/>
                  </a:lnTo>
                  <a:lnTo>
                    <a:pt x="70" y="731"/>
                  </a:lnTo>
                  <a:lnTo>
                    <a:pt x="59" y="712"/>
                  </a:lnTo>
                  <a:lnTo>
                    <a:pt x="47" y="691"/>
                  </a:lnTo>
                  <a:lnTo>
                    <a:pt x="38" y="669"/>
                  </a:lnTo>
                  <a:lnTo>
                    <a:pt x="29" y="647"/>
                  </a:lnTo>
                  <a:lnTo>
                    <a:pt x="22" y="625"/>
                  </a:lnTo>
                  <a:lnTo>
                    <a:pt x="15" y="602"/>
                  </a:lnTo>
                  <a:lnTo>
                    <a:pt x="10" y="579"/>
                  </a:lnTo>
                  <a:lnTo>
                    <a:pt x="6" y="555"/>
                  </a:lnTo>
                  <a:lnTo>
                    <a:pt x="2" y="531"/>
                  </a:lnTo>
                  <a:lnTo>
                    <a:pt x="1" y="507"/>
                  </a:lnTo>
                  <a:lnTo>
                    <a:pt x="0" y="482"/>
                  </a:lnTo>
                  <a:lnTo>
                    <a:pt x="0" y="482"/>
                  </a:lnTo>
                  <a:lnTo>
                    <a:pt x="1" y="457"/>
                  </a:lnTo>
                  <a:lnTo>
                    <a:pt x="2" y="433"/>
                  </a:lnTo>
                  <a:lnTo>
                    <a:pt x="6" y="409"/>
                  </a:lnTo>
                  <a:lnTo>
                    <a:pt x="10" y="384"/>
                  </a:lnTo>
                  <a:lnTo>
                    <a:pt x="15" y="361"/>
                  </a:lnTo>
                  <a:lnTo>
                    <a:pt x="22" y="338"/>
                  </a:lnTo>
                  <a:lnTo>
                    <a:pt x="29" y="316"/>
                  </a:lnTo>
                  <a:lnTo>
                    <a:pt x="38" y="295"/>
                  </a:lnTo>
                  <a:lnTo>
                    <a:pt x="47" y="273"/>
                  </a:lnTo>
                  <a:lnTo>
                    <a:pt x="59" y="252"/>
                  </a:lnTo>
                  <a:lnTo>
                    <a:pt x="70" y="232"/>
                  </a:lnTo>
                  <a:lnTo>
                    <a:pt x="83" y="213"/>
                  </a:lnTo>
                  <a:lnTo>
                    <a:pt x="96" y="193"/>
                  </a:lnTo>
                  <a:lnTo>
                    <a:pt x="111" y="176"/>
                  </a:lnTo>
                  <a:lnTo>
                    <a:pt x="126" y="157"/>
                  </a:lnTo>
                  <a:lnTo>
                    <a:pt x="142" y="141"/>
                  </a:lnTo>
                  <a:lnTo>
                    <a:pt x="158" y="125"/>
                  </a:lnTo>
                  <a:lnTo>
                    <a:pt x="175" y="110"/>
                  </a:lnTo>
                  <a:lnTo>
                    <a:pt x="194" y="95"/>
                  </a:lnTo>
                  <a:lnTo>
                    <a:pt x="212" y="82"/>
                  </a:lnTo>
                  <a:lnTo>
                    <a:pt x="232" y="70"/>
                  </a:lnTo>
                  <a:lnTo>
                    <a:pt x="252" y="58"/>
                  </a:lnTo>
                  <a:lnTo>
                    <a:pt x="273" y="48"/>
                  </a:lnTo>
                  <a:lnTo>
                    <a:pt x="295" y="38"/>
                  </a:lnTo>
                  <a:lnTo>
                    <a:pt x="317" y="29"/>
                  </a:lnTo>
                  <a:lnTo>
                    <a:pt x="339" y="21"/>
                  </a:lnTo>
                  <a:lnTo>
                    <a:pt x="362" y="16"/>
                  </a:lnTo>
                  <a:lnTo>
                    <a:pt x="385" y="10"/>
                  </a:lnTo>
                  <a:lnTo>
                    <a:pt x="409" y="5"/>
                  </a:lnTo>
                  <a:lnTo>
                    <a:pt x="433" y="3"/>
                  </a:lnTo>
                  <a:lnTo>
                    <a:pt x="457" y="1"/>
                  </a:lnTo>
                  <a:lnTo>
                    <a:pt x="482" y="0"/>
                  </a:lnTo>
                  <a:lnTo>
                    <a:pt x="482" y="0"/>
                  </a:lnTo>
                  <a:lnTo>
                    <a:pt x="507" y="1"/>
                  </a:lnTo>
                  <a:lnTo>
                    <a:pt x="531" y="3"/>
                  </a:lnTo>
                  <a:lnTo>
                    <a:pt x="555" y="5"/>
                  </a:lnTo>
                  <a:lnTo>
                    <a:pt x="580" y="10"/>
                  </a:lnTo>
                  <a:lnTo>
                    <a:pt x="603" y="16"/>
                  </a:lnTo>
                  <a:lnTo>
                    <a:pt x="626" y="21"/>
                  </a:lnTo>
                  <a:lnTo>
                    <a:pt x="647" y="29"/>
                  </a:lnTo>
                  <a:lnTo>
                    <a:pt x="669" y="38"/>
                  </a:lnTo>
                  <a:lnTo>
                    <a:pt x="691" y="48"/>
                  </a:lnTo>
                  <a:lnTo>
                    <a:pt x="712" y="58"/>
                  </a:lnTo>
                  <a:lnTo>
                    <a:pt x="732" y="70"/>
                  </a:lnTo>
                  <a:lnTo>
                    <a:pt x="751" y="82"/>
                  </a:lnTo>
                  <a:lnTo>
                    <a:pt x="771" y="95"/>
                  </a:lnTo>
                  <a:lnTo>
                    <a:pt x="788" y="110"/>
                  </a:lnTo>
                  <a:lnTo>
                    <a:pt x="806" y="125"/>
                  </a:lnTo>
                  <a:lnTo>
                    <a:pt x="823" y="141"/>
                  </a:lnTo>
                  <a:lnTo>
                    <a:pt x="839" y="157"/>
                  </a:lnTo>
                  <a:lnTo>
                    <a:pt x="854" y="176"/>
                  </a:lnTo>
                  <a:lnTo>
                    <a:pt x="868" y="193"/>
                  </a:lnTo>
                  <a:lnTo>
                    <a:pt x="881" y="213"/>
                  </a:lnTo>
                  <a:lnTo>
                    <a:pt x="894" y="232"/>
                  </a:lnTo>
                  <a:lnTo>
                    <a:pt x="906" y="252"/>
                  </a:lnTo>
                  <a:lnTo>
                    <a:pt x="916" y="273"/>
                  </a:lnTo>
                  <a:lnTo>
                    <a:pt x="926" y="295"/>
                  </a:lnTo>
                  <a:lnTo>
                    <a:pt x="934" y="316"/>
                  </a:lnTo>
                  <a:lnTo>
                    <a:pt x="942" y="338"/>
                  </a:lnTo>
                  <a:lnTo>
                    <a:pt x="948" y="361"/>
                  </a:lnTo>
                  <a:lnTo>
                    <a:pt x="954" y="384"/>
                  </a:lnTo>
                  <a:lnTo>
                    <a:pt x="959" y="409"/>
                  </a:lnTo>
                  <a:lnTo>
                    <a:pt x="961" y="433"/>
                  </a:lnTo>
                  <a:lnTo>
                    <a:pt x="963" y="457"/>
                  </a:lnTo>
                  <a:lnTo>
                    <a:pt x="964" y="482"/>
                  </a:lnTo>
                  <a:lnTo>
                    <a:pt x="964" y="482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2474" y="1891"/>
              <a:ext cx="481" cy="482"/>
            </a:xfrm>
            <a:custGeom>
              <a:avLst/>
              <a:gdLst>
                <a:gd name="T0" fmla="*/ 963 w 963"/>
                <a:gd name="T1" fmla="*/ 507 h 964"/>
                <a:gd name="T2" fmla="*/ 954 w 963"/>
                <a:gd name="T3" fmla="*/ 579 h 964"/>
                <a:gd name="T4" fmla="*/ 934 w 963"/>
                <a:gd name="T5" fmla="*/ 647 h 964"/>
                <a:gd name="T6" fmla="*/ 905 w 963"/>
                <a:gd name="T7" fmla="*/ 712 h 964"/>
                <a:gd name="T8" fmla="*/ 867 w 963"/>
                <a:gd name="T9" fmla="*/ 770 h 964"/>
                <a:gd name="T10" fmla="*/ 822 w 963"/>
                <a:gd name="T11" fmla="*/ 822 h 964"/>
                <a:gd name="T12" fmla="*/ 769 w 963"/>
                <a:gd name="T13" fmla="*/ 868 h 964"/>
                <a:gd name="T14" fmla="*/ 711 w 963"/>
                <a:gd name="T15" fmla="*/ 905 h 964"/>
                <a:gd name="T16" fmla="*/ 647 w 963"/>
                <a:gd name="T17" fmla="*/ 934 h 964"/>
                <a:gd name="T18" fmla="*/ 578 w 963"/>
                <a:gd name="T19" fmla="*/ 954 h 964"/>
                <a:gd name="T20" fmla="*/ 507 w 963"/>
                <a:gd name="T21" fmla="*/ 963 h 964"/>
                <a:gd name="T22" fmla="*/ 456 w 963"/>
                <a:gd name="T23" fmla="*/ 963 h 964"/>
                <a:gd name="T24" fmla="*/ 385 w 963"/>
                <a:gd name="T25" fmla="*/ 954 h 964"/>
                <a:gd name="T26" fmla="*/ 315 w 963"/>
                <a:gd name="T27" fmla="*/ 934 h 964"/>
                <a:gd name="T28" fmla="*/ 252 w 963"/>
                <a:gd name="T29" fmla="*/ 905 h 964"/>
                <a:gd name="T30" fmla="*/ 193 w 963"/>
                <a:gd name="T31" fmla="*/ 868 h 964"/>
                <a:gd name="T32" fmla="*/ 140 w 963"/>
                <a:gd name="T33" fmla="*/ 822 h 964"/>
                <a:gd name="T34" fmla="*/ 95 w 963"/>
                <a:gd name="T35" fmla="*/ 770 h 964"/>
                <a:gd name="T36" fmla="*/ 57 w 963"/>
                <a:gd name="T37" fmla="*/ 712 h 964"/>
                <a:gd name="T38" fmla="*/ 29 w 963"/>
                <a:gd name="T39" fmla="*/ 647 h 964"/>
                <a:gd name="T40" fmla="*/ 9 w 963"/>
                <a:gd name="T41" fmla="*/ 579 h 964"/>
                <a:gd name="T42" fmla="*/ 0 w 963"/>
                <a:gd name="T43" fmla="*/ 507 h 964"/>
                <a:gd name="T44" fmla="*/ 0 w 963"/>
                <a:gd name="T45" fmla="*/ 457 h 964"/>
                <a:gd name="T46" fmla="*/ 9 w 963"/>
                <a:gd name="T47" fmla="*/ 384 h 964"/>
                <a:gd name="T48" fmla="*/ 29 w 963"/>
                <a:gd name="T49" fmla="*/ 316 h 964"/>
                <a:gd name="T50" fmla="*/ 57 w 963"/>
                <a:gd name="T51" fmla="*/ 252 h 964"/>
                <a:gd name="T52" fmla="*/ 95 w 963"/>
                <a:gd name="T53" fmla="*/ 193 h 964"/>
                <a:gd name="T54" fmla="*/ 140 w 963"/>
                <a:gd name="T55" fmla="*/ 141 h 964"/>
                <a:gd name="T56" fmla="*/ 193 w 963"/>
                <a:gd name="T57" fmla="*/ 95 h 964"/>
                <a:gd name="T58" fmla="*/ 252 w 963"/>
                <a:gd name="T59" fmla="*/ 58 h 964"/>
                <a:gd name="T60" fmla="*/ 315 w 963"/>
                <a:gd name="T61" fmla="*/ 29 h 964"/>
                <a:gd name="T62" fmla="*/ 385 w 963"/>
                <a:gd name="T63" fmla="*/ 10 h 964"/>
                <a:gd name="T64" fmla="*/ 456 w 963"/>
                <a:gd name="T65" fmla="*/ 1 h 964"/>
                <a:gd name="T66" fmla="*/ 507 w 963"/>
                <a:gd name="T67" fmla="*/ 1 h 964"/>
                <a:gd name="T68" fmla="*/ 578 w 963"/>
                <a:gd name="T69" fmla="*/ 10 h 964"/>
                <a:gd name="T70" fmla="*/ 647 w 963"/>
                <a:gd name="T71" fmla="*/ 29 h 964"/>
                <a:gd name="T72" fmla="*/ 711 w 963"/>
                <a:gd name="T73" fmla="*/ 58 h 964"/>
                <a:gd name="T74" fmla="*/ 769 w 963"/>
                <a:gd name="T75" fmla="*/ 95 h 964"/>
                <a:gd name="T76" fmla="*/ 822 w 963"/>
                <a:gd name="T77" fmla="*/ 141 h 964"/>
                <a:gd name="T78" fmla="*/ 867 w 963"/>
                <a:gd name="T79" fmla="*/ 193 h 964"/>
                <a:gd name="T80" fmla="*/ 905 w 963"/>
                <a:gd name="T81" fmla="*/ 252 h 964"/>
                <a:gd name="T82" fmla="*/ 934 w 963"/>
                <a:gd name="T83" fmla="*/ 316 h 964"/>
                <a:gd name="T84" fmla="*/ 954 w 963"/>
                <a:gd name="T85" fmla="*/ 384 h 964"/>
                <a:gd name="T86" fmla="*/ 963 w 963"/>
                <a:gd name="T87" fmla="*/ 457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3" h="964">
                  <a:moveTo>
                    <a:pt x="963" y="482"/>
                  </a:moveTo>
                  <a:lnTo>
                    <a:pt x="963" y="482"/>
                  </a:lnTo>
                  <a:lnTo>
                    <a:pt x="963" y="507"/>
                  </a:lnTo>
                  <a:lnTo>
                    <a:pt x="961" y="531"/>
                  </a:lnTo>
                  <a:lnTo>
                    <a:pt x="957" y="555"/>
                  </a:lnTo>
                  <a:lnTo>
                    <a:pt x="954" y="579"/>
                  </a:lnTo>
                  <a:lnTo>
                    <a:pt x="948" y="602"/>
                  </a:lnTo>
                  <a:lnTo>
                    <a:pt x="941" y="625"/>
                  </a:lnTo>
                  <a:lnTo>
                    <a:pt x="934" y="647"/>
                  </a:lnTo>
                  <a:lnTo>
                    <a:pt x="925" y="669"/>
                  </a:lnTo>
                  <a:lnTo>
                    <a:pt x="916" y="691"/>
                  </a:lnTo>
                  <a:lnTo>
                    <a:pt x="905" y="712"/>
                  </a:lnTo>
                  <a:lnTo>
                    <a:pt x="894" y="731"/>
                  </a:lnTo>
                  <a:lnTo>
                    <a:pt x="881" y="751"/>
                  </a:lnTo>
                  <a:lnTo>
                    <a:pt x="867" y="770"/>
                  </a:lnTo>
                  <a:lnTo>
                    <a:pt x="853" y="789"/>
                  </a:lnTo>
                  <a:lnTo>
                    <a:pt x="838" y="806"/>
                  </a:lnTo>
                  <a:lnTo>
                    <a:pt x="822" y="822"/>
                  </a:lnTo>
                  <a:lnTo>
                    <a:pt x="805" y="838"/>
                  </a:lnTo>
                  <a:lnTo>
                    <a:pt x="788" y="853"/>
                  </a:lnTo>
                  <a:lnTo>
                    <a:pt x="769" y="868"/>
                  </a:lnTo>
                  <a:lnTo>
                    <a:pt x="751" y="881"/>
                  </a:lnTo>
                  <a:lnTo>
                    <a:pt x="731" y="894"/>
                  </a:lnTo>
                  <a:lnTo>
                    <a:pt x="711" y="905"/>
                  </a:lnTo>
                  <a:lnTo>
                    <a:pt x="690" y="917"/>
                  </a:lnTo>
                  <a:lnTo>
                    <a:pt x="669" y="926"/>
                  </a:lnTo>
                  <a:lnTo>
                    <a:pt x="647" y="934"/>
                  </a:lnTo>
                  <a:lnTo>
                    <a:pt x="624" y="942"/>
                  </a:lnTo>
                  <a:lnTo>
                    <a:pt x="602" y="949"/>
                  </a:lnTo>
                  <a:lnTo>
                    <a:pt x="578" y="954"/>
                  </a:lnTo>
                  <a:lnTo>
                    <a:pt x="555" y="958"/>
                  </a:lnTo>
                  <a:lnTo>
                    <a:pt x="531" y="962"/>
                  </a:lnTo>
                  <a:lnTo>
                    <a:pt x="507" y="963"/>
                  </a:lnTo>
                  <a:lnTo>
                    <a:pt x="481" y="964"/>
                  </a:lnTo>
                  <a:lnTo>
                    <a:pt x="481" y="964"/>
                  </a:lnTo>
                  <a:lnTo>
                    <a:pt x="456" y="963"/>
                  </a:lnTo>
                  <a:lnTo>
                    <a:pt x="432" y="962"/>
                  </a:lnTo>
                  <a:lnTo>
                    <a:pt x="408" y="958"/>
                  </a:lnTo>
                  <a:lnTo>
                    <a:pt x="385" y="954"/>
                  </a:lnTo>
                  <a:lnTo>
                    <a:pt x="360" y="949"/>
                  </a:lnTo>
                  <a:lnTo>
                    <a:pt x="339" y="942"/>
                  </a:lnTo>
                  <a:lnTo>
                    <a:pt x="315" y="934"/>
                  </a:lnTo>
                  <a:lnTo>
                    <a:pt x="294" y="926"/>
                  </a:lnTo>
                  <a:lnTo>
                    <a:pt x="273" y="917"/>
                  </a:lnTo>
                  <a:lnTo>
                    <a:pt x="252" y="905"/>
                  </a:lnTo>
                  <a:lnTo>
                    <a:pt x="231" y="894"/>
                  </a:lnTo>
                  <a:lnTo>
                    <a:pt x="212" y="881"/>
                  </a:lnTo>
                  <a:lnTo>
                    <a:pt x="193" y="868"/>
                  </a:lnTo>
                  <a:lnTo>
                    <a:pt x="175" y="853"/>
                  </a:lnTo>
                  <a:lnTo>
                    <a:pt x="158" y="838"/>
                  </a:lnTo>
                  <a:lnTo>
                    <a:pt x="140" y="822"/>
                  </a:lnTo>
                  <a:lnTo>
                    <a:pt x="124" y="806"/>
                  </a:lnTo>
                  <a:lnTo>
                    <a:pt x="109" y="789"/>
                  </a:lnTo>
                  <a:lnTo>
                    <a:pt x="95" y="770"/>
                  </a:lnTo>
                  <a:lnTo>
                    <a:pt x="82" y="751"/>
                  </a:lnTo>
                  <a:lnTo>
                    <a:pt x="69" y="731"/>
                  </a:lnTo>
                  <a:lnTo>
                    <a:pt x="57" y="712"/>
                  </a:lnTo>
                  <a:lnTo>
                    <a:pt x="47" y="691"/>
                  </a:lnTo>
                  <a:lnTo>
                    <a:pt x="38" y="669"/>
                  </a:lnTo>
                  <a:lnTo>
                    <a:pt x="29" y="647"/>
                  </a:lnTo>
                  <a:lnTo>
                    <a:pt x="22" y="625"/>
                  </a:lnTo>
                  <a:lnTo>
                    <a:pt x="15" y="602"/>
                  </a:lnTo>
                  <a:lnTo>
                    <a:pt x="9" y="579"/>
                  </a:lnTo>
                  <a:lnTo>
                    <a:pt x="6" y="555"/>
                  </a:lnTo>
                  <a:lnTo>
                    <a:pt x="2" y="531"/>
                  </a:lnTo>
                  <a:lnTo>
                    <a:pt x="0" y="507"/>
                  </a:lnTo>
                  <a:lnTo>
                    <a:pt x="0" y="482"/>
                  </a:lnTo>
                  <a:lnTo>
                    <a:pt x="0" y="482"/>
                  </a:lnTo>
                  <a:lnTo>
                    <a:pt x="0" y="457"/>
                  </a:lnTo>
                  <a:lnTo>
                    <a:pt x="2" y="433"/>
                  </a:lnTo>
                  <a:lnTo>
                    <a:pt x="6" y="409"/>
                  </a:lnTo>
                  <a:lnTo>
                    <a:pt x="9" y="384"/>
                  </a:lnTo>
                  <a:lnTo>
                    <a:pt x="15" y="361"/>
                  </a:lnTo>
                  <a:lnTo>
                    <a:pt x="22" y="338"/>
                  </a:lnTo>
                  <a:lnTo>
                    <a:pt x="29" y="316"/>
                  </a:lnTo>
                  <a:lnTo>
                    <a:pt x="38" y="295"/>
                  </a:lnTo>
                  <a:lnTo>
                    <a:pt x="47" y="273"/>
                  </a:lnTo>
                  <a:lnTo>
                    <a:pt x="57" y="252"/>
                  </a:lnTo>
                  <a:lnTo>
                    <a:pt x="69" y="232"/>
                  </a:lnTo>
                  <a:lnTo>
                    <a:pt x="82" y="213"/>
                  </a:lnTo>
                  <a:lnTo>
                    <a:pt x="95" y="193"/>
                  </a:lnTo>
                  <a:lnTo>
                    <a:pt x="109" y="176"/>
                  </a:lnTo>
                  <a:lnTo>
                    <a:pt x="124" y="157"/>
                  </a:lnTo>
                  <a:lnTo>
                    <a:pt x="140" y="141"/>
                  </a:lnTo>
                  <a:lnTo>
                    <a:pt x="158" y="125"/>
                  </a:lnTo>
                  <a:lnTo>
                    <a:pt x="175" y="110"/>
                  </a:lnTo>
                  <a:lnTo>
                    <a:pt x="193" y="95"/>
                  </a:lnTo>
                  <a:lnTo>
                    <a:pt x="212" y="82"/>
                  </a:lnTo>
                  <a:lnTo>
                    <a:pt x="231" y="70"/>
                  </a:lnTo>
                  <a:lnTo>
                    <a:pt x="252" y="58"/>
                  </a:lnTo>
                  <a:lnTo>
                    <a:pt x="273" y="48"/>
                  </a:lnTo>
                  <a:lnTo>
                    <a:pt x="294" y="38"/>
                  </a:lnTo>
                  <a:lnTo>
                    <a:pt x="315" y="29"/>
                  </a:lnTo>
                  <a:lnTo>
                    <a:pt x="339" y="21"/>
                  </a:lnTo>
                  <a:lnTo>
                    <a:pt x="360" y="16"/>
                  </a:lnTo>
                  <a:lnTo>
                    <a:pt x="385" y="10"/>
                  </a:lnTo>
                  <a:lnTo>
                    <a:pt x="408" y="5"/>
                  </a:lnTo>
                  <a:lnTo>
                    <a:pt x="432" y="3"/>
                  </a:lnTo>
                  <a:lnTo>
                    <a:pt x="456" y="1"/>
                  </a:lnTo>
                  <a:lnTo>
                    <a:pt x="481" y="0"/>
                  </a:lnTo>
                  <a:lnTo>
                    <a:pt x="481" y="0"/>
                  </a:lnTo>
                  <a:lnTo>
                    <a:pt x="507" y="1"/>
                  </a:lnTo>
                  <a:lnTo>
                    <a:pt x="531" y="3"/>
                  </a:lnTo>
                  <a:lnTo>
                    <a:pt x="555" y="5"/>
                  </a:lnTo>
                  <a:lnTo>
                    <a:pt x="578" y="10"/>
                  </a:lnTo>
                  <a:lnTo>
                    <a:pt x="602" y="16"/>
                  </a:lnTo>
                  <a:lnTo>
                    <a:pt x="624" y="21"/>
                  </a:lnTo>
                  <a:lnTo>
                    <a:pt x="647" y="29"/>
                  </a:lnTo>
                  <a:lnTo>
                    <a:pt x="669" y="38"/>
                  </a:lnTo>
                  <a:lnTo>
                    <a:pt x="690" y="48"/>
                  </a:lnTo>
                  <a:lnTo>
                    <a:pt x="711" y="58"/>
                  </a:lnTo>
                  <a:lnTo>
                    <a:pt x="731" y="70"/>
                  </a:lnTo>
                  <a:lnTo>
                    <a:pt x="751" y="82"/>
                  </a:lnTo>
                  <a:lnTo>
                    <a:pt x="769" y="95"/>
                  </a:lnTo>
                  <a:lnTo>
                    <a:pt x="788" y="110"/>
                  </a:lnTo>
                  <a:lnTo>
                    <a:pt x="805" y="125"/>
                  </a:lnTo>
                  <a:lnTo>
                    <a:pt x="822" y="141"/>
                  </a:lnTo>
                  <a:lnTo>
                    <a:pt x="838" y="157"/>
                  </a:lnTo>
                  <a:lnTo>
                    <a:pt x="853" y="176"/>
                  </a:lnTo>
                  <a:lnTo>
                    <a:pt x="867" y="193"/>
                  </a:lnTo>
                  <a:lnTo>
                    <a:pt x="881" y="213"/>
                  </a:lnTo>
                  <a:lnTo>
                    <a:pt x="894" y="232"/>
                  </a:lnTo>
                  <a:lnTo>
                    <a:pt x="905" y="252"/>
                  </a:lnTo>
                  <a:lnTo>
                    <a:pt x="916" y="273"/>
                  </a:lnTo>
                  <a:lnTo>
                    <a:pt x="925" y="295"/>
                  </a:lnTo>
                  <a:lnTo>
                    <a:pt x="934" y="316"/>
                  </a:lnTo>
                  <a:lnTo>
                    <a:pt x="941" y="338"/>
                  </a:lnTo>
                  <a:lnTo>
                    <a:pt x="948" y="361"/>
                  </a:lnTo>
                  <a:lnTo>
                    <a:pt x="954" y="384"/>
                  </a:lnTo>
                  <a:lnTo>
                    <a:pt x="957" y="409"/>
                  </a:lnTo>
                  <a:lnTo>
                    <a:pt x="961" y="433"/>
                  </a:lnTo>
                  <a:lnTo>
                    <a:pt x="963" y="457"/>
                  </a:lnTo>
                  <a:lnTo>
                    <a:pt x="963" y="482"/>
                  </a:lnTo>
                  <a:lnTo>
                    <a:pt x="963" y="482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/>
            </p:cNvSpPr>
            <p:nvPr userDrawn="1"/>
          </p:nvSpPr>
          <p:spPr bwMode="auto">
            <a:xfrm>
              <a:off x="3673" y="1891"/>
              <a:ext cx="482" cy="482"/>
            </a:xfrm>
            <a:custGeom>
              <a:avLst/>
              <a:gdLst>
                <a:gd name="T0" fmla="*/ 963 w 965"/>
                <a:gd name="T1" fmla="*/ 507 h 964"/>
                <a:gd name="T2" fmla="*/ 954 w 965"/>
                <a:gd name="T3" fmla="*/ 579 h 964"/>
                <a:gd name="T4" fmla="*/ 935 w 965"/>
                <a:gd name="T5" fmla="*/ 647 h 964"/>
                <a:gd name="T6" fmla="*/ 906 w 965"/>
                <a:gd name="T7" fmla="*/ 712 h 964"/>
                <a:gd name="T8" fmla="*/ 869 w 965"/>
                <a:gd name="T9" fmla="*/ 770 h 964"/>
                <a:gd name="T10" fmla="*/ 823 w 965"/>
                <a:gd name="T11" fmla="*/ 822 h 964"/>
                <a:gd name="T12" fmla="*/ 771 w 965"/>
                <a:gd name="T13" fmla="*/ 868 h 964"/>
                <a:gd name="T14" fmla="*/ 712 w 965"/>
                <a:gd name="T15" fmla="*/ 905 h 964"/>
                <a:gd name="T16" fmla="*/ 648 w 965"/>
                <a:gd name="T17" fmla="*/ 934 h 964"/>
                <a:gd name="T18" fmla="*/ 580 w 965"/>
                <a:gd name="T19" fmla="*/ 954 h 964"/>
                <a:gd name="T20" fmla="*/ 507 w 965"/>
                <a:gd name="T21" fmla="*/ 963 h 964"/>
                <a:gd name="T22" fmla="*/ 458 w 965"/>
                <a:gd name="T23" fmla="*/ 963 h 964"/>
                <a:gd name="T24" fmla="*/ 385 w 965"/>
                <a:gd name="T25" fmla="*/ 954 h 964"/>
                <a:gd name="T26" fmla="*/ 317 w 965"/>
                <a:gd name="T27" fmla="*/ 934 h 964"/>
                <a:gd name="T28" fmla="*/ 253 w 965"/>
                <a:gd name="T29" fmla="*/ 905 h 964"/>
                <a:gd name="T30" fmla="*/ 194 w 965"/>
                <a:gd name="T31" fmla="*/ 868 h 964"/>
                <a:gd name="T32" fmla="*/ 142 w 965"/>
                <a:gd name="T33" fmla="*/ 822 h 964"/>
                <a:gd name="T34" fmla="*/ 97 w 965"/>
                <a:gd name="T35" fmla="*/ 770 h 964"/>
                <a:gd name="T36" fmla="*/ 59 w 965"/>
                <a:gd name="T37" fmla="*/ 712 h 964"/>
                <a:gd name="T38" fmla="*/ 30 w 965"/>
                <a:gd name="T39" fmla="*/ 647 h 964"/>
                <a:gd name="T40" fmla="*/ 11 w 965"/>
                <a:gd name="T41" fmla="*/ 579 h 964"/>
                <a:gd name="T42" fmla="*/ 1 w 965"/>
                <a:gd name="T43" fmla="*/ 507 h 964"/>
                <a:gd name="T44" fmla="*/ 1 w 965"/>
                <a:gd name="T45" fmla="*/ 457 h 964"/>
                <a:gd name="T46" fmla="*/ 11 w 965"/>
                <a:gd name="T47" fmla="*/ 384 h 964"/>
                <a:gd name="T48" fmla="*/ 30 w 965"/>
                <a:gd name="T49" fmla="*/ 316 h 964"/>
                <a:gd name="T50" fmla="*/ 59 w 965"/>
                <a:gd name="T51" fmla="*/ 252 h 964"/>
                <a:gd name="T52" fmla="*/ 97 w 965"/>
                <a:gd name="T53" fmla="*/ 193 h 964"/>
                <a:gd name="T54" fmla="*/ 142 w 965"/>
                <a:gd name="T55" fmla="*/ 141 h 964"/>
                <a:gd name="T56" fmla="*/ 194 w 965"/>
                <a:gd name="T57" fmla="*/ 95 h 964"/>
                <a:gd name="T58" fmla="*/ 253 w 965"/>
                <a:gd name="T59" fmla="*/ 58 h 964"/>
                <a:gd name="T60" fmla="*/ 317 w 965"/>
                <a:gd name="T61" fmla="*/ 29 h 964"/>
                <a:gd name="T62" fmla="*/ 385 w 965"/>
                <a:gd name="T63" fmla="*/ 10 h 964"/>
                <a:gd name="T64" fmla="*/ 458 w 965"/>
                <a:gd name="T65" fmla="*/ 1 h 964"/>
                <a:gd name="T66" fmla="*/ 507 w 965"/>
                <a:gd name="T67" fmla="*/ 1 h 964"/>
                <a:gd name="T68" fmla="*/ 580 w 965"/>
                <a:gd name="T69" fmla="*/ 10 h 964"/>
                <a:gd name="T70" fmla="*/ 648 w 965"/>
                <a:gd name="T71" fmla="*/ 29 h 964"/>
                <a:gd name="T72" fmla="*/ 712 w 965"/>
                <a:gd name="T73" fmla="*/ 58 h 964"/>
                <a:gd name="T74" fmla="*/ 771 w 965"/>
                <a:gd name="T75" fmla="*/ 95 h 964"/>
                <a:gd name="T76" fmla="*/ 823 w 965"/>
                <a:gd name="T77" fmla="*/ 141 h 964"/>
                <a:gd name="T78" fmla="*/ 869 w 965"/>
                <a:gd name="T79" fmla="*/ 193 h 964"/>
                <a:gd name="T80" fmla="*/ 906 w 965"/>
                <a:gd name="T81" fmla="*/ 252 h 964"/>
                <a:gd name="T82" fmla="*/ 935 w 965"/>
                <a:gd name="T83" fmla="*/ 316 h 964"/>
                <a:gd name="T84" fmla="*/ 954 w 965"/>
                <a:gd name="T85" fmla="*/ 384 h 964"/>
                <a:gd name="T86" fmla="*/ 963 w 965"/>
                <a:gd name="T87" fmla="*/ 457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5" h="964">
                  <a:moveTo>
                    <a:pt x="965" y="482"/>
                  </a:moveTo>
                  <a:lnTo>
                    <a:pt x="965" y="482"/>
                  </a:lnTo>
                  <a:lnTo>
                    <a:pt x="963" y="507"/>
                  </a:lnTo>
                  <a:lnTo>
                    <a:pt x="962" y="531"/>
                  </a:lnTo>
                  <a:lnTo>
                    <a:pt x="959" y="555"/>
                  </a:lnTo>
                  <a:lnTo>
                    <a:pt x="954" y="579"/>
                  </a:lnTo>
                  <a:lnTo>
                    <a:pt x="950" y="602"/>
                  </a:lnTo>
                  <a:lnTo>
                    <a:pt x="943" y="625"/>
                  </a:lnTo>
                  <a:lnTo>
                    <a:pt x="935" y="647"/>
                  </a:lnTo>
                  <a:lnTo>
                    <a:pt x="927" y="669"/>
                  </a:lnTo>
                  <a:lnTo>
                    <a:pt x="917" y="691"/>
                  </a:lnTo>
                  <a:lnTo>
                    <a:pt x="906" y="712"/>
                  </a:lnTo>
                  <a:lnTo>
                    <a:pt x="894" y="731"/>
                  </a:lnTo>
                  <a:lnTo>
                    <a:pt x="882" y="751"/>
                  </a:lnTo>
                  <a:lnTo>
                    <a:pt x="869" y="770"/>
                  </a:lnTo>
                  <a:lnTo>
                    <a:pt x="854" y="789"/>
                  </a:lnTo>
                  <a:lnTo>
                    <a:pt x="839" y="806"/>
                  </a:lnTo>
                  <a:lnTo>
                    <a:pt x="823" y="822"/>
                  </a:lnTo>
                  <a:lnTo>
                    <a:pt x="807" y="838"/>
                  </a:lnTo>
                  <a:lnTo>
                    <a:pt x="789" y="853"/>
                  </a:lnTo>
                  <a:lnTo>
                    <a:pt x="771" y="868"/>
                  </a:lnTo>
                  <a:lnTo>
                    <a:pt x="751" y="881"/>
                  </a:lnTo>
                  <a:lnTo>
                    <a:pt x="732" y="894"/>
                  </a:lnTo>
                  <a:lnTo>
                    <a:pt x="712" y="905"/>
                  </a:lnTo>
                  <a:lnTo>
                    <a:pt x="692" y="917"/>
                  </a:lnTo>
                  <a:lnTo>
                    <a:pt x="670" y="926"/>
                  </a:lnTo>
                  <a:lnTo>
                    <a:pt x="648" y="934"/>
                  </a:lnTo>
                  <a:lnTo>
                    <a:pt x="626" y="942"/>
                  </a:lnTo>
                  <a:lnTo>
                    <a:pt x="603" y="949"/>
                  </a:lnTo>
                  <a:lnTo>
                    <a:pt x="580" y="954"/>
                  </a:lnTo>
                  <a:lnTo>
                    <a:pt x="556" y="958"/>
                  </a:lnTo>
                  <a:lnTo>
                    <a:pt x="531" y="962"/>
                  </a:lnTo>
                  <a:lnTo>
                    <a:pt x="507" y="963"/>
                  </a:lnTo>
                  <a:lnTo>
                    <a:pt x="483" y="964"/>
                  </a:lnTo>
                  <a:lnTo>
                    <a:pt x="483" y="964"/>
                  </a:lnTo>
                  <a:lnTo>
                    <a:pt x="458" y="963"/>
                  </a:lnTo>
                  <a:lnTo>
                    <a:pt x="433" y="962"/>
                  </a:lnTo>
                  <a:lnTo>
                    <a:pt x="409" y="958"/>
                  </a:lnTo>
                  <a:lnTo>
                    <a:pt x="385" y="954"/>
                  </a:lnTo>
                  <a:lnTo>
                    <a:pt x="362" y="949"/>
                  </a:lnTo>
                  <a:lnTo>
                    <a:pt x="339" y="942"/>
                  </a:lnTo>
                  <a:lnTo>
                    <a:pt x="317" y="934"/>
                  </a:lnTo>
                  <a:lnTo>
                    <a:pt x="295" y="926"/>
                  </a:lnTo>
                  <a:lnTo>
                    <a:pt x="273" y="917"/>
                  </a:lnTo>
                  <a:lnTo>
                    <a:pt x="253" y="905"/>
                  </a:lnTo>
                  <a:lnTo>
                    <a:pt x="233" y="894"/>
                  </a:lnTo>
                  <a:lnTo>
                    <a:pt x="213" y="881"/>
                  </a:lnTo>
                  <a:lnTo>
                    <a:pt x="194" y="868"/>
                  </a:lnTo>
                  <a:lnTo>
                    <a:pt x="177" y="853"/>
                  </a:lnTo>
                  <a:lnTo>
                    <a:pt x="158" y="838"/>
                  </a:lnTo>
                  <a:lnTo>
                    <a:pt x="142" y="822"/>
                  </a:lnTo>
                  <a:lnTo>
                    <a:pt x="126" y="806"/>
                  </a:lnTo>
                  <a:lnTo>
                    <a:pt x="111" y="789"/>
                  </a:lnTo>
                  <a:lnTo>
                    <a:pt x="97" y="770"/>
                  </a:lnTo>
                  <a:lnTo>
                    <a:pt x="83" y="751"/>
                  </a:lnTo>
                  <a:lnTo>
                    <a:pt x="71" y="731"/>
                  </a:lnTo>
                  <a:lnTo>
                    <a:pt x="59" y="712"/>
                  </a:lnTo>
                  <a:lnTo>
                    <a:pt x="49" y="691"/>
                  </a:lnTo>
                  <a:lnTo>
                    <a:pt x="38" y="669"/>
                  </a:lnTo>
                  <a:lnTo>
                    <a:pt x="30" y="647"/>
                  </a:lnTo>
                  <a:lnTo>
                    <a:pt x="22" y="625"/>
                  </a:lnTo>
                  <a:lnTo>
                    <a:pt x="16" y="602"/>
                  </a:lnTo>
                  <a:lnTo>
                    <a:pt x="11" y="579"/>
                  </a:lnTo>
                  <a:lnTo>
                    <a:pt x="6" y="555"/>
                  </a:lnTo>
                  <a:lnTo>
                    <a:pt x="4" y="531"/>
                  </a:lnTo>
                  <a:lnTo>
                    <a:pt x="1" y="507"/>
                  </a:lnTo>
                  <a:lnTo>
                    <a:pt x="0" y="482"/>
                  </a:lnTo>
                  <a:lnTo>
                    <a:pt x="0" y="482"/>
                  </a:lnTo>
                  <a:lnTo>
                    <a:pt x="1" y="457"/>
                  </a:lnTo>
                  <a:lnTo>
                    <a:pt x="4" y="433"/>
                  </a:lnTo>
                  <a:lnTo>
                    <a:pt x="6" y="409"/>
                  </a:lnTo>
                  <a:lnTo>
                    <a:pt x="11" y="384"/>
                  </a:lnTo>
                  <a:lnTo>
                    <a:pt x="16" y="361"/>
                  </a:lnTo>
                  <a:lnTo>
                    <a:pt x="22" y="338"/>
                  </a:lnTo>
                  <a:lnTo>
                    <a:pt x="30" y="316"/>
                  </a:lnTo>
                  <a:lnTo>
                    <a:pt x="38" y="295"/>
                  </a:lnTo>
                  <a:lnTo>
                    <a:pt x="49" y="273"/>
                  </a:lnTo>
                  <a:lnTo>
                    <a:pt x="59" y="252"/>
                  </a:lnTo>
                  <a:lnTo>
                    <a:pt x="71" y="232"/>
                  </a:lnTo>
                  <a:lnTo>
                    <a:pt x="83" y="213"/>
                  </a:lnTo>
                  <a:lnTo>
                    <a:pt x="97" y="193"/>
                  </a:lnTo>
                  <a:lnTo>
                    <a:pt x="111" y="176"/>
                  </a:lnTo>
                  <a:lnTo>
                    <a:pt x="126" y="157"/>
                  </a:lnTo>
                  <a:lnTo>
                    <a:pt x="142" y="141"/>
                  </a:lnTo>
                  <a:lnTo>
                    <a:pt x="158" y="125"/>
                  </a:lnTo>
                  <a:lnTo>
                    <a:pt x="177" y="110"/>
                  </a:lnTo>
                  <a:lnTo>
                    <a:pt x="194" y="95"/>
                  </a:lnTo>
                  <a:lnTo>
                    <a:pt x="213" y="82"/>
                  </a:lnTo>
                  <a:lnTo>
                    <a:pt x="233" y="70"/>
                  </a:lnTo>
                  <a:lnTo>
                    <a:pt x="253" y="58"/>
                  </a:lnTo>
                  <a:lnTo>
                    <a:pt x="273" y="48"/>
                  </a:lnTo>
                  <a:lnTo>
                    <a:pt x="295" y="38"/>
                  </a:lnTo>
                  <a:lnTo>
                    <a:pt x="317" y="29"/>
                  </a:lnTo>
                  <a:lnTo>
                    <a:pt x="339" y="21"/>
                  </a:lnTo>
                  <a:lnTo>
                    <a:pt x="362" y="16"/>
                  </a:lnTo>
                  <a:lnTo>
                    <a:pt x="385" y="10"/>
                  </a:lnTo>
                  <a:lnTo>
                    <a:pt x="409" y="5"/>
                  </a:lnTo>
                  <a:lnTo>
                    <a:pt x="433" y="3"/>
                  </a:lnTo>
                  <a:lnTo>
                    <a:pt x="458" y="1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507" y="1"/>
                  </a:lnTo>
                  <a:lnTo>
                    <a:pt x="531" y="3"/>
                  </a:lnTo>
                  <a:lnTo>
                    <a:pt x="556" y="5"/>
                  </a:lnTo>
                  <a:lnTo>
                    <a:pt x="580" y="10"/>
                  </a:lnTo>
                  <a:lnTo>
                    <a:pt x="603" y="16"/>
                  </a:lnTo>
                  <a:lnTo>
                    <a:pt x="626" y="21"/>
                  </a:lnTo>
                  <a:lnTo>
                    <a:pt x="648" y="29"/>
                  </a:lnTo>
                  <a:lnTo>
                    <a:pt x="670" y="38"/>
                  </a:lnTo>
                  <a:lnTo>
                    <a:pt x="692" y="48"/>
                  </a:lnTo>
                  <a:lnTo>
                    <a:pt x="712" y="58"/>
                  </a:lnTo>
                  <a:lnTo>
                    <a:pt x="732" y="70"/>
                  </a:lnTo>
                  <a:lnTo>
                    <a:pt x="751" y="82"/>
                  </a:lnTo>
                  <a:lnTo>
                    <a:pt x="771" y="95"/>
                  </a:lnTo>
                  <a:lnTo>
                    <a:pt x="789" y="110"/>
                  </a:lnTo>
                  <a:lnTo>
                    <a:pt x="807" y="125"/>
                  </a:lnTo>
                  <a:lnTo>
                    <a:pt x="823" y="141"/>
                  </a:lnTo>
                  <a:lnTo>
                    <a:pt x="839" y="157"/>
                  </a:lnTo>
                  <a:lnTo>
                    <a:pt x="854" y="176"/>
                  </a:lnTo>
                  <a:lnTo>
                    <a:pt x="869" y="193"/>
                  </a:lnTo>
                  <a:lnTo>
                    <a:pt x="882" y="213"/>
                  </a:lnTo>
                  <a:lnTo>
                    <a:pt x="894" y="232"/>
                  </a:lnTo>
                  <a:lnTo>
                    <a:pt x="906" y="252"/>
                  </a:lnTo>
                  <a:lnTo>
                    <a:pt x="917" y="273"/>
                  </a:lnTo>
                  <a:lnTo>
                    <a:pt x="927" y="295"/>
                  </a:lnTo>
                  <a:lnTo>
                    <a:pt x="935" y="316"/>
                  </a:lnTo>
                  <a:lnTo>
                    <a:pt x="943" y="338"/>
                  </a:lnTo>
                  <a:lnTo>
                    <a:pt x="950" y="361"/>
                  </a:lnTo>
                  <a:lnTo>
                    <a:pt x="954" y="384"/>
                  </a:lnTo>
                  <a:lnTo>
                    <a:pt x="959" y="409"/>
                  </a:lnTo>
                  <a:lnTo>
                    <a:pt x="962" y="433"/>
                  </a:lnTo>
                  <a:lnTo>
                    <a:pt x="963" y="457"/>
                  </a:lnTo>
                  <a:lnTo>
                    <a:pt x="965" y="482"/>
                  </a:lnTo>
                  <a:lnTo>
                    <a:pt x="965" y="482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672" y="1966"/>
              <a:ext cx="198" cy="198"/>
            </a:xfrm>
            <a:custGeom>
              <a:avLst/>
              <a:gdLst>
                <a:gd name="T0" fmla="*/ 179 w 396"/>
                <a:gd name="T1" fmla="*/ 396 h 397"/>
                <a:gd name="T2" fmla="*/ 122 w 396"/>
                <a:gd name="T3" fmla="*/ 382 h 397"/>
                <a:gd name="T4" fmla="*/ 73 w 396"/>
                <a:gd name="T5" fmla="*/ 352 h 397"/>
                <a:gd name="T6" fmla="*/ 45 w 396"/>
                <a:gd name="T7" fmla="*/ 324 h 397"/>
                <a:gd name="T8" fmla="*/ 15 w 396"/>
                <a:gd name="T9" fmla="*/ 273 h 397"/>
                <a:gd name="T10" fmla="*/ 1 w 396"/>
                <a:gd name="T11" fmla="*/ 218 h 397"/>
                <a:gd name="T12" fmla="*/ 4 w 396"/>
                <a:gd name="T13" fmla="*/ 160 h 397"/>
                <a:gd name="T14" fmla="*/ 23 w 396"/>
                <a:gd name="T15" fmla="*/ 106 h 397"/>
                <a:gd name="T16" fmla="*/ 58 w 396"/>
                <a:gd name="T17" fmla="*/ 59 h 397"/>
                <a:gd name="T18" fmla="*/ 89 w 396"/>
                <a:gd name="T19" fmla="*/ 34 h 397"/>
                <a:gd name="T20" fmla="*/ 141 w 396"/>
                <a:gd name="T21" fmla="*/ 10 h 397"/>
                <a:gd name="T22" fmla="*/ 198 w 396"/>
                <a:gd name="T23" fmla="*/ 0 h 397"/>
                <a:gd name="T24" fmla="*/ 237 w 396"/>
                <a:gd name="T25" fmla="*/ 4 h 397"/>
                <a:gd name="T26" fmla="*/ 292 w 396"/>
                <a:gd name="T27" fmla="*/ 23 h 397"/>
                <a:gd name="T28" fmla="*/ 339 w 396"/>
                <a:gd name="T29" fmla="*/ 59 h 397"/>
                <a:gd name="T30" fmla="*/ 364 w 396"/>
                <a:gd name="T31" fmla="*/ 89 h 397"/>
                <a:gd name="T32" fmla="*/ 388 w 396"/>
                <a:gd name="T33" fmla="*/ 142 h 397"/>
                <a:gd name="T34" fmla="*/ 396 w 396"/>
                <a:gd name="T35" fmla="*/ 199 h 397"/>
                <a:gd name="T36" fmla="*/ 388 w 396"/>
                <a:gd name="T37" fmla="*/ 255 h 397"/>
                <a:gd name="T38" fmla="*/ 364 w 396"/>
                <a:gd name="T39" fmla="*/ 308 h 397"/>
                <a:gd name="T40" fmla="*/ 339 w 396"/>
                <a:gd name="T41" fmla="*/ 339 h 397"/>
                <a:gd name="T42" fmla="*/ 292 w 396"/>
                <a:gd name="T43" fmla="*/ 374 h 397"/>
                <a:gd name="T44" fmla="*/ 237 w 396"/>
                <a:gd name="T45" fmla="*/ 393 h 397"/>
                <a:gd name="T46" fmla="*/ 198 w 396"/>
                <a:gd name="T47" fmla="*/ 397 h 397"/>
                <a:gd name="T48" fmla="*/ 180 w 396"/>
                <a:gd name="T49" fmla="*/ 12 h 397"/>
                <a:gd name="T50" fmla="*/ 127 w 396"/>
                <a:gd name="T51" fmla="*/ 26 h 397"/>
                <a:gd name="T52" fmla="*/ 80 w 396"/>
                <a:gd name="T53" fmla="*/ 53 h 397"/>
                <a:gd name="T54" fmla="*/ 53 w 396"/>
                <a:gd name="T55" fmla="*/ 80 h 397"/>
                <a:gd name="T56" fmla="*/ 24 w 396"/>
                <a:gd name="T57" fmla="*/ 128 h 397"/>
                <a:gd name="T58" fmla="*/ 12 w 396"/>
                <a:gd name="T59" fmla="*/ 181 h 397"/>
                <a:gd name="T60" fmla="*/ 14 w 396"/>
                <a:gd name="T61" fmla="*/ 234 h 397"/>
                <a:gd name="T62" fmla="*/ 32 w 396"/>
                <a:gd name="T63" fmla="*/ 286 h 397"/>
                <a:gd name="T64" fmla="*/ 66 w 396"/>
                <a:gd name="T65" fmla="*/ 331 h 397"/>
                <a:gd name="T66" fmla="*/ 95 w 396"/>
                <a:gd name="T67" fmla="*/ 355 h 397"/>
                <a:gd name="T68" fmla="*/ 144 w 396"/>
                <a:gd name="T69" fmla="*/ 378 h 397"/>
                <a:gd name="T70" fmla="*/ 198 w 396"/>
                <a:gd name="T71" fmla="*/ 386 h 397"/>
                <a:gd name="T72" fmla="*/ 235 w 396"/>
                <a:gd name="T73" fmla="*/ 383 h 397"/>
                <a:gd name="T74" fmla="*/ 287 w 396"/>
                <a:gd name="T75" fmla="*/ 364 h 397"/>
                <a:gd name="T76" fmla="*/ 331 w 396"/>
                <a:gd name="T77" fmla="*/ 331 h 397"/>
                <a:gd name="T78" fmla="*/ 355 w 396"/>
                <a:gd name="T79" fmla="*/ 302 h 397"/>
                <a:gd name="T80" fmla="*/ 378 w 396"/>
                <a:gd name="T81" fmla="*/ 253 h 397"/>
                <a:gd name="T82" fmla="*/ 386 w 396"/>
                <a:gd name="T83" fmla="*/ 199 h 397"/>
                <a:gd name="T84" fmla="*/ 378 w 396"/>
                <a:gd name="T85" fmla="*/ 146 h 397"/>
                <a:gd name="T86" fmla="*/ 355 w 396"/>
                <a:gd name="T87" fmla="*/ 96 h 397"/>
                <a:gd name="T88" fmla="*/ 331 w 396"/>
                <a:gd name="T89" fmla="*/ 66 h 397"/>
                <a:gd name="T90" fmla="*/ 287 w 396"/>
                <a:gd name="T91" fmla="*/ 34 h 397"/>
                <a:gd name="T92" fmla="*/ 235 w 396"/>
                <a:gd name="T93" fmla="*/ 15 h 397"/>
                <a:gd name="T94" fmla="*/ 198 w 396"/>
                <a:gd name="T95" fmla="*/ 1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6" h="397">
                  <a:moveTo>
                    <a:pt x="198" y="397"/>
                  </a:moveTo>
                  <a:lnTo>
                    <a:pt x="198" y="397"/>
                  </a:lnTo>
                  <a:lnTo>
                    <a:pt x="179" y="396"/>
                  </a:lnTo>
                  <a:lnTo>
                    <a:pt x="159" y="393"/>
                  </a:lnTo>
                  <a:lnTo>
                    <a:pt x="141" y="389"/>
                  </a:lnTo>
                  <a:lnTo>
                    <a:pt x="122" y="382"/>
                  </a:lnTo>
                  <a:lnTo>
                    <a:pt x="105" y="374"/>
                  </a:lnTo>
                  <a:lnTo>
                    <a:pt x="89" y="363"/>
                  </a:lnTo>
                  <a:lnTo>
                    <a:pt x="73" y="352"/>
                  </a:lnTo>
                  <a:lnTo>
                    <a:pt x="58" y="339"/>
                  </a:lnTo>
                  <a:lnTo>
                    <a:pt x="58" y="339"/>
                  </a:lnTo>
                  <a:lnTo>
                    <a:pt x="45" y="324"/>
                  </a:lnTo>
                  <a:lnTo>
                    <a:pt x="32" y="308"/>
                  </a:lnTo>
                  <a:lnTo>
                    <a:pt x="23" y="291"/>
                  </a:lnTo>
                  <a:lnTo>
                    <a:pt x="15" y="273"/>
                  </a:lnTo>
                  <a:lnTo>
                    <a:pt x="8" y="255"/>
                  </a:lnTo>
                  <a:lnTo>
                    <a:pt x="4" y="237"/>
                  </a:lnTo>
                  <a:lnTo>
                    <a:pt x="1" y="218"/>
                  </a:lnTo>
                  <a:lnTo>
                    <a:pt x="0" y="199"/>
                  </a:lnTo>
                  <a:lnTo>
                    <a:pt x="1" y="180"/>
                  </a:lnTo>
                  <a:lnTo>
                    <a:pt x="4" y="160"/>
                  </a:lnTo>
                  <a:lnTo>
                    <a:pt x="8" y="142"/>
                  </a:lnTo>
                  <a:lnTo>
                    <a:pt x="15" y="124"/>
                  </a:lnTo>
                  <a:lnTo>
                    <a:pt x="23" y="106"/>
                  </a:lnTo>
                  <a:lnTo>
                    <a:pt x="32" y="89"/>
                  </a:lnTo>
                  <a:lnTo>
                    <a:pt x="45" y="74"/>
                  </a:lnTo>
                  <a:lnTo>
                    <a:pt x="58" y="59"/>
                  </a:lnTo>
                  <a:lnTo>
                    <a:pt x="58" y="59"/>
                  </a:lnTo>
                  <a:lnTo>
                    <a:pt x="73" y="45"/>
                  </a:lnTo>
                  <a:lnTo>
                    <a:pt x="89" y="34"/>
                  </a:lnTo>
                  <a:lnTo>
                    <a:pt x="105" y="23"/>
                  </a:lnTo>
                  <a:lnTo>
                    <a:pt x="122" y="15"/>
                  </a:lnTo>
                  <a:lnTo>
                    <a:pt x="141" y="10"/>
                  </a:lnTo>
                  <a:lnTo>
                    <a:pt x="159" y="4"/>
                  </a:lnTo>
                  <a:lnTo>
                    <a:pt x="179" y="1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218" y="1"/>
                  </a:lnTo>
                  <a:lnTo>
                    <a:pt x="237" y="4"/>
                  </a:lnTo>
                  <a:lnTo>
                    <a:pt x="256" y="10"/>
                  </a:lnTo>
                  <a:lnTo>
                    <a:pt x="274" y="15"/>
                  </a:lnTo>
                  <a:lnTo>
                    <a:pt x="292" y="23"/>
                  </a:lnTo>
                  <a:lnTo>
                    <a:pt x="309" y="34"/>
                  </a:lnTo>
                  <a:lnTo>
                    <a:pt x="324" y="45"/>
                  </a:lnTo>
                  <a:lnTo>
                    <a:pt x="339" y="59"/>
                  </a:lnTo>
                  <a:lnTo>
                    <a:pt x="339" y="59"/>
                  </a:lnTo>
                  <a:lnTo>
                    <a:pt x="353" y="74"/>
                  </a:lnTo>
                  <a:lnTo>
                    <a:pt x="364" y="89"/>
                  </a:lnTo>
                  <a:lnTo>
                    <a:pt x="373" y="106"/>
                  </a:lnTo>
                  <a:lnTo>
                    <a:pt x="383" y="124"/>
                  </a:lnTo>
                  <a:lnTo>
                    <a:pt x="388" y="142"/>
                  </a:lnTo>
                  <a:lnTo>
                    <a:pt x="393" y="160"/>
                  </a:lnTo>
                  <a:lnTo>
                    <a:pt x="395" y="180"/>
                  </a:lnTo>
                  <a:lnTo>
                    <a:pt x="396" y="199"/>
                  </a:lnTo>
                  <a:lnTo>
                    <a:pt x="395" y="218"/>
                  </a:lnTo>
                  <a:lnTo>
                    <a:pt x="393" y="237"/>
                  </a:lnTo>
                  <a:lnTo>
                    <a:pt x="388" y="255"/>
                  </a:lnTo>
                  <a:lnTo>
                    <a:pt x="383" y="273"/>
                  </a:lnTo>
                  <a:lnTo>
                    <a:pt x="373" y="291"/>
                  </a:lnTo>
                  <a:lnTo>
                    <a:pt x="364" y="308"/>
                  </a:lnTo>
                  <a:lnTo>
                    <a:pt x="353" y="324"/>
                  </a:lnTo>
                  <a:lnTo>
                    <a:pt x="339" y="339"/>
                  </a:lnTo>
                  <a:lnTo>
                    <a:pt x="339" y="339"/>
                  </a:lnTo>
                  <a:lnTo>
                    <a:pt x="324" y="352"/>
                  </a:lnTo>
                  <a:lnTo>
                    <a:pt x="309" y="363"/>
                  </a:lnTo>
                  <a:lnTo>
                    <a:pt x="292" y="374"/>
                  </a:lnTo>
                  <a:lnTo>
                    <a:pt x="274" y="382"/>
                  </a:lnTo>
                  <a:lnTo>
                    <a:pt x="256" y="389"/>
                  </a:lnTo>
                  <a:lnTo>
                    <a:pt x="237" y="393"/>
                  </a:lnTo>
                  <a:lnTo>
                    <a:pt x="218" y="396"/>
                  </a:lnTo>
                  <a:lnTo>
                    <a:pt x="198" y="397"/>
                  </a:lnTo>
                  <a:lnTo>
                    <a:pt x="198" y="397"/>
                  </a:lnTo>
                  <a:close/>
                  <a:moveTo>
                    <a:pt x="198" y="11"/>
                  </a:moveTo>
                  <a:lnTo>
                    <a:pt x="198" y="11"/>
                  </a:lnTo>
                  <a:lnTo>
                    <a:pt x="180" y="12"/>
                  </a:lnTo>
                  <a:lnTo>
                    <a:pt x="161" y="15"/>
                  </a:lnTo>
                  <a:lnTo>
                    <a:pt x="144" y="19"/>
                  </a:lnTo>
                  <a:lnTo>
                    <a:pt x="127" y="26"/>
                  </a:lnTo>
                  <a:lnTo>
                    <a:pt x="111" y="34"/>
                  </a:lnTo>
                  <a:lnTo>
                    <a:pt x="95" y="43"/>
                  </a:lnTo>
                  <a:lnTo>
                    <a:pt x="80" y="53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53" y="80"/>
                  </a:lnTo>
                  <a:lnTo>
                    <a:pt x="42" y="96"/>
                  </a:lnTo>
                  <a:lnTo>
                    <a:pt x="32" y="111"/>
                  </a:lnTo>
                  <a:lnTo>
                    <a:pt x="24" y="128"/>
                  </a:lnTo>
                  <a:lnTo>
                    <a:pt x="19" y="146"/>
                  </a:lnTo>
                  <a:lnTo>
                    <a:pt x="14" y="163"/>
                  </a:lnTo>
                  <a:lnTo>
                    <a:pt x="12" y="181"/>
                  </a:lnTo>
                  <a:lnTo>
                    <a:pt x="12" y="199"/>
                  </a:lnTo>
                  <a:lnTo>
                    <a:pt x="12" y="217"/>
                  </a:lnTo>
                  <a:lnTo>
                    <a:pt x="14" y="234"/>
                  </a:lnTo>
                  <a:lnTo>
                    <a:pt x="19" y="253"/>
                  </a:lnTo>
                  <a:lnTo>
                    <a:pt x="24" y="269"/>
                  </a:lnTo>
                  <a:lnTo>
                    <a:pt x="32" y="286"/>
                  </a:lnTo>
                  <a:lnTo>
                    <a:pt x="42" y="302"/>
                  </a:lnTo>
                  <a:lnTo>
                    <a:pt x="53" y="317"/>
                  </a:lnTo>
                  <a:lnTo>
                    <a:pt x="66" y="331"/>
                  </a:lnTo>
                  <a:lnTo>
                    <a:pt x="66" y="331"/>
                  </a:lnTo>
                  <a:lnTo>
                    <a:pt x="80" y="344"/>
                  </a:lnTo>
                  <a:lnTo>
                    <a:pt x="95" y="355"/>
                  </a:lnTo>
                  <a:lnTo>
                    <a:pt x="111" y="364"/>
                  </a:lnTo>
                  <a:lnTo>
                    <a:pt x="127" y="372"/>
                  </a:lnTo>
                  <a:lnTo>
                    <a:pt x="144" y="378"/>
                  </a:lnTo>
                  <a:lnTo>
                    <a:pt x="161" y="383"/>
                  </a:lnTo>
                  <a:lnTo>
                    <a:pt x="180" y="385"/>
                  </a:lnTo>
                  <a:lnTo>
                    <a:pt x="198" y="386"/>
                  </a:lnTo>
                  <a:lnTo>
                    <a:pt x="198" y="386"/>
                  </a:lnTo>
                  <a:lnTo>
                    <a:pt x="217" y="385"/>
                  </a:lnTo>
                  <a:lnTo>
                    <a:pt x="235" y="383"/>
                  </a:lnTo>
                  <a:lnTo>
                    <a:pt x="254" y="378"/>
                  </a:lnTo>
                  <a:lnTo>
                    <a:pt x="270" y="372"/>
                  </a:lnTo>
                  <a:lnTo>
                    <a:pt x="287" y="364"/>
                  </a:lnTo>
                  <a:lnTo>
                    <a:pt x="302" y="355"/>
                  </a:lnTo>
                  <a:lnTo>
                    <a:pt x="317" y="344"/>
                  </a:lnTo>
                  <a:lnTo>
                    <a:pt x="331" y="331"/>
                  </a:lnTo>
                  <a:lnTo>
                    <a:pt x="331" y="331"/>
                  </a:lnTo>
                  <a:lnTo>
                    <a:pt x="343" y="317"/>
                  </a:lnTo>
                  <a:lnTo>
                    <a:pt x="355" y="302"/>
                  </a:lnTo>
                  <a:lnTo>
                    <a:pt x="364" y="286"/>
                  </a:lnTo>
                  <a:lnTo>
                    <a:pt x="372" y="269"/>
                  </a:lnTo>
                  <a:lnTo>
                    <a:pt x="378" y="253"/>
                  </a:lnTo>
                  <a:lnTo>
                    <a:pt x="383" y="234"/>
                  </a:lnTo>
                  <a:lnTo>
                    <a:pt x="385" y="217"/>
                  </a:lnTo>
                  <a:lnTo>
                    <a:pt x="386" y="199"/>
                  </a:lnTo>
                  <a:lnTo>
                    <a:pt x="385" y="181"/>
                  </a:lnTo>
                  <a:lnTo>
                    <a:pt x="383" y="163"/>
                  </a:lnTo>
                  <a:lnTo>
                    <a:pt x="378" y="146"/>
                  </a:lnTo>
                  <a:lnTo>
                    <a:pt x="372" y="128"/>
                  </a:lnTo>
                  <a:lnTo>
                    <a:pt x="364" y="111"/>
                  </a:lnTo>
                  <a:lnTo>
                    <a:pt x="355" y="96"/>
                  </a:lnTo>
                  <a:lnTo>
                    <a:pt x="343" y="80"/>
                  </a:lnTo>
                  <a:lnTo>
                    <a:pt x="331" y="66"/>
                  </a:lnTo>
                  <a:lnTo>
                    <a:pt x="331" y="66"/>
                  </a:lnTo>
                  <a:lnTo>
                    <a:pt x="317" y="53"/>
                  </a:lnTo>
                  <a:lnTo>
                    <a:pt x="302" y="43"/>
                  </a:lnTo>
                  <a:lnTo>
                    <a:pt x="287" y="34"/>
                  </a:lnTo>
                  <a:lnTo>
                    <a:pt x="270" y="26"/>
                  </a:lnTo>
                  <a:lnTo>
                    <a:pt x="254" y="19"/>
                  </a:lnTo>
                  <a:lnTo>
                    <a:pt x="235" y="15"/>
                  </a:lnTo>
                  <a:lnTo>
                    <a:pt x="217" y="12"/>
                  </a:lnTo>
                  <a:lnTo>
                    <a:pt x="198" y="11"/>
                  </a:lnTo>
                  <a:lnTo>
                    <a:pt x="198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 noEditPoints="1"/>
            </p:cNvSpPr>
            <p:nvPr userDrawn="1"/>
          </p:nvSpPr>
          <p:spPr bwMode="auto">
            <a:xfrm>
              <a:off x="2688" y="1981"/>
              <a:ext cx="167" cy="167"/>
            </a:xfrm>
            <a:custGeom>
              <a:avLst/>
              <a:gdLst>
                <a:gd name="T0" fmla="*/ 151 w 334"/>
                <a:gd name="T1" fmla="*/ 335 h 335"/>
                <a:gd name="T2" fmla="*/ 104 w 334"/>
                <a:gd name="T3" fmla="*/ 322 h 335"/>
                <a:gd name="T4" fmla="*/ 61 w 334"/>
                <a:gd name="T5" fmla="*/ 298 h 335"/>
                <a:gd name="T6" fmla="*/ 38 w 334"/>
                <a:gd name="T7" fmla="*/ 274 h 335"/>
                <a:gd name="T8" fmla="*/ 13 w 334"/>
                <a:gd name="T9" fmla="*/ 232 h 335"/>
                <a:gd name="T10" fmla="*/ 1 w 334"/>
                <a:gd name="T11" fmla="*/ 185 h 335"/>
                <a:gd name="T12" fmla="*/ 1 w 334"/>
                <a:gd name="T13" fmla="*/ 151 h 335"/>
                <a:gd name="T14" fmla="*/ 13 w 334"/>
                <a:gd name="T15" fmla="*/ 104 h 335"/>
                <a:gd name="T16" fmla="*/ 38 w 334"/>
                <a:gd name="T17" fmla="*/ 61 h 335"/>
                <a:gd name="T18" fmla="*/ 61 w 334"/>
                <a:gd name="T19" fmla="*/ 38 h 335"/>
                <a:gd name="T20" fmla="*/ 104 w 334"/>
                <a:gd name="T21" fmla="*/ 13 h 335"/>
                <a:gd name="T22" fmla="*/ 151 w 334"/>
                <a:gd name="T23" fmla="*/ 2 h 335"/>
                <a:gd name="T24" fmla="*/ 185 w 334"/>
                <a:gd name="T25" fmla="*/ 2 h 335"/>
                <a:gd name="T26" fmla="*/ 232 w 334"/>
                <a:gd name="T27" fmla="*/ 13 h 335"/>
                <a:gd name="T28" fmla="*/ 273 w 334"/>
                <a:gd name="T29" fmla="*/ 38 h 335"/>
                <a:gd name="T30" fmla="*/ 297 w 334"/>
                <a:gd name="T31" fmla="*/ 61 h 335"/>
                <a:gd name="T32" fmla="*/ 322 w 334"/>
                <a:gd name="T33" fmla="*/ 104 h 335"/>
                <a:gd name="T34" fmla="*/ 334 w 334"/>
                <a:gd name="T35" fmla="*/ 151 h 335"/>
                <a:gd name="T36" fmla="*/ 334 w 334"/>
                <a:gd name="T37" fmla="*/ 185 h 335"/>
                <a:gd name="T38" fmla="*/ 322 w 334"/>
                <a:gd name="T39" fmla="*/ 232 h 335"/>
                <a:gd name="T40" fmla="*/ 297 w 334"/>
                <a:gd name="T41" fmla="*/ 274 h 335"/>
                <a:gd name="T42" fmla="*/ 273 w 334"/>
                <a:gd name="T43" fmla="*/ 298 h 335"/>
                <a:gd name="T44" fmla="*/ 232 w 334"/>
                <a:gd name="T45" fmla="*/ 322 h 335"/>
                <a:gd name="T46" fmla="*/ 185 w 334"/>
                <a:gd name="T47" fmla="*/ 335 h 335"/>
                <a:gd name="T48" fmla="*/ 167 w 334"/>
                <a:gd name="T49" fmla="*/ 11 h 335"/>
                <a:gd name="T50" fmla="*/ 136 w 334"/>
                <a:gd name="T51" fmla="*/ 14 h 335"/>
                <a:gd name="T52" fmla="*/ 94 w 334"/>
                <a:gd name="T53" fmla="*/ 29 h 335"/>
                <a:gd name="T54" fmla="*/ 57 w 334"/>
                <a:gd name="T55" fmla="*/ 57 h 335"/>
                <a:gd name="T56" fmla="*/ 37 w 334"/>
                <a:gd name="T57" fmla="*/ 81 h 335"/>
                <a:gd name="T58" fmla="*/ 18 w 334"/>
                <a:gd name="T59" fmla="*/ 123 h 335"/>
                <a:gd name="T60" fmla="*/ 11 w 334"/>
                <a:gd name="T61" fmla="*/ 168 h 335"/>
                <a:gd name="T62" fmla="*/ 14 w 334"/>
                <a:gd name="T63" fmla="*/ 199 h 335"/>
                <a:gd name="T64" fmla="*/ 29 w 334"/>
                <a:gd name="T65" fmla="*/ 241 h 335"/>
                <a:gd name="T66" fmla="*/ 57 w 334"/>
                <a:gd name="T67" fmla="*/ 278 h 335"/>
                <a:gd name="T68" fmla="*/ 81 w 334"/>
                <a:gd name="T69" fmla="*/ 298 h 335"/>
                <a:gd name="T70" fmla="*/ 122 w 334"/>
                <a:gd name="T71" fmla="*/ 317 h 335"/>
                <a:gd name="T72" fmla="*/ 167 w 334"/>
                <a:gd name="T73" fmla="*/ 324 h 335"/>
                <a:gd name="T74" fmla="*/ 198 w 334"/>
                <a:gd name="T75" fmla="*/ 321 h 335"/>
                <a:gd name="T76" fmla="*/ 241 w 334"/>
                <a:gd name="T77" fmla="*/ 306 h 335"/>
                <a:gd name="T78" fmla="*/ 278 w 334"/>
                <a:gd name="T79" fmla="*/ 278 h 335"/>
                <a:gd name="T80" fmla="*/ 297 w 334"/>
                <a:gd name="T81" fmla="*/ 255 h 335"/>
                <a:gd name="T82" fmla="*/ 317 w 334"/>
                <a:gd name="T83" fmla="*/ 214 h 335"/>
                <a:gd name="T84" fmla="*/ 324 w 334"/>
                <a:gd name="T85" fmla="*/ 168 h 335"/>
                <a:gd name="T86" fmla="*/ 320 w 334"/>
                <a:gd name="T87" fmla="*/ 136 h 335"/>
                <a:gd name="T88" fmla="*/ 306 w 334"/>
                <a:gd name="T89" fmla="*/ 94 h 335"/>
                <a:gd name="T90" fmla="*/ 278 w 334"/>
                <a:gd name="T91" fmla="*/ 57 h 335"/>
                <a:gd name="T92" fmla="*/ 254 w 334"/>
                <a:gd name="T93" fmla="*/ 37 h 335"/>
                <a:gd name="T94" fmla="*/ 213 w 334"/>
                <a:gd name="T95" fmla="*/ 18 h 335"/>
                <a:gd name="T96" fmla="*/ 167 w 334"/>
                <a:gd name="T97" fmla="*/ 11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4" h="335">
                  <a:moveTo>
                    <a:pt x="167" y="335"/>
                  </a:moveTo>
                  <a:lnTo>
                    <a:pt x="167" y="335"/>
                  </a:lnTo>
                  <a:lnTo>
                    <a:pt x="151" y="335"/>
                  </a:lnTo>
                  <a:lnTo>
                    <a:pt x="135" y="332"/>
                  </a:lnTo>
                  <a:lnTo>
                    <a:pt x="119" y="328"/>
                  </a:lnTo>
                  <a:lnTo>
                    <a:pt x="104" y="322"/>
                  </a:lnTo>
                  <a:lnTo>
                    <a:pt x="89" y="315"/>
                  </a:lnTo>
                  <a:lnTo>
                    <a:pt x="75" y="307"/>
                  </a:lnTo>
                  <a:lnTo>
                    <a:pt x="61" y="298"/>
                  </a:lnTo>
                  <a:lnTo>
                    <a:pt x="49" y="286"/>
                  </a:lnTo>
                  <a:lnTo>
                    <a:pt x="49" y="286"/>
                  </a:lnTo>
                  <a:lnTo>
                    <a:pt x="38" y="274"/>
                  </a:lnTo>
                  <a:lnTo>
                    <a:pt x="28" y="261"/>
                  </a:lnTo>
                  <a:lnTo>
                    <a:pt x="20" y="247"/>
                  </a:lnTo>
                  <a:lnTo>
                    <a:pt x="13" y="232"/>
                  </a:lnTo>
                  <a:lnTo>
                    <a:pt x="7" y="216"/>
                  </a:lnTo>
                  <a:lnTo>
                    <a:pt x="4" y="201"/>
                  </a:lnTo>
                  <a:lnTo>
                    <a:pt x="1" y="185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1" y="151"/>
                  </a:lnTo>
                  <a:lnTo>
                    <a:pt x="4" y="135"/>
                  </a:lnTo>
                  <a:lnTo>
                    <a:pt x="7" y="119"/>
                  </a:lnTo>
                  <a:lnTo>
                    <a:pt x="13" y="104"/>
                  </a:lnTo>
                  <a:lnTo>
                    <a:pt x="20" y="89"/>
                  </a:lnTo>
                  <a:lnTo>
                    <a:pt x="28" y="75"/>
                  </a:lnTo>
                  <a:lnTo>
                    <a:pt x="38" y="61"/>
                  </a:lnTo>
                  <a:lnTo>
                    <a:pt x="49" y="49"/>
                  </a:lnTo>
                  <a:lnTo>
                    <a:pt x="49" y="49"/>
                  </a:lnTo>
                  <a:lnTo>
                    <a:pt x="61" y="38"/>
                  </a:lnTo>
                  <a:lnTo>
                    <a:pt x="75" y="28"/>
                  </a:lnTo>
                  <a:lnTo>
                    <a:pt x="89" y="20"/>
                  </a:lnTo>
                  <a:lnTo>
                    <a:pt x="104" y="13"/>
                  </a:lnTo>
                  <a:lnTo>
                    <a:pt x="119" y="7"/>
                  </a:lnTo>
                  <a:lnTo>
                    <a:pt x="135" y="4"/>
                  </a:lnTo>
                  <a:lnTo>
                    <a:pt x="151" y="2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85" y="2"/>
                  </a:lnTo>
                  <a:lnTo>
                    <a:pt x="201" y="4"/>
                  </a:lnTo>
                  <a:lnTo>
                    <a:pt x="216" y="7"/>
                  </a:lnTo>
                  <a:lnTo>
                    <a:pt x="232" y="13"/>
                  </a:lnTo>
                  <a:lnTo>
                    <a:pt x="247" y="20"/>
                  </a:lnTo>
                  <a:lnTo>
                    <a:pt x="261" y="28"/>
                  </a:lnTo>
                  <a:lnTo>
                    <a:pt x="273" y="38"/>
                  </a:lnTo>
                  <a:lnTo>
                    <a:pt x="286" y="49"/>
                  </a:lnTo>
                  <a:lnTo>
                    <a:pt x="286" y="49"/>
                  </a:lnTo>
                  <a:lnTo>
                    <a:pt x="297" y="61"/>
                  </a:lnTo>
                  <a:lnTo>
                    <a:pt x="307" y="75"/>
                  </a:lnTo>
                  <a:lnTo>
                    <a:pt x="315" y="89"/>
                  </a:lnTo>
                  <a:lnTo>
                    <a:pt x="322" y="104"/>
                  </a:lnTo>
                  <a:lnTo>
                    <a:pt x="327" y="119"/>
                  </a:lnTo>
                  <a:lnTo>
                    <a:pt x="332" y="135"/>
                  </a:lnTo>
                  <a:lnTo>
                    <a:pt x="334" y="151"/>
                  </a:lnTo>
                  <a:lnTo>
                    <a:pt x="334" y="168"/>
                  </a:lnTo>
                  <a:lnTo>
                    <a:pt x="334" y="168"/>
                  </a:lnTo>
                  <a:lnTo>
                    <a:pt x="334" y="185"/>
                  </a:lnTo>
                  <a:lnTo>
                    <a:pt x="332" y="201"/>
                  </a:lnTo>
                  <a:lnTo>
                    <a:pt x="327" y="216"/>
                  </a:lnTo>
                  <a:lnTo>
                    <a:pt x="322" y="232"/>
                  </a:lnTo>
                  <a:lnTo>
                    <a:pt x="315" y="247"/>
                  </a:lnTo>
                  <a:lnTo>
                    <a:pt x="307" y="261"/>
                  </a:lnTo>
                  <a:lnTo>
                    <a:pt x="297" y="274"/>
                  </a:lnTo>
                  <a:lnTo>
                    <a:pt x="286" y="286"/>
                  </a:lnTo>
                  <a:lnTo>
                    <a:pt x="286" y="286"/>
                  </a:lnTo>
                  <a:lnTo>
                    <a:pt x="273" y="298"/>
                  </a:lnTo>
                  <a:lnTo>
                    <a:pt x="261" y="307"/>
                  </a:lnTo>
                  <a:lnTo>
                    <a:pt x="247" y="315"/>
                  </a:lnTo>
                  <a:lnTo>
                    <a:pt x="232" y="322"/>
                  </a:lnTo>
                  <a:lnTo>
                    <a:pt x="216" y="328"/>
                  </a:lnTo>
                  <a:lnTo>
                    <a:pt x="201" y="332"/>
                  </a:lnTo>
                  <a:lnTo>
                    <a:pt x="185" y="335"/>
                  </a:lnTo>
                  <a:lnTo>
                    <a:pt x="167" y="335"/>
                  </a:lnTo>
                  <a:lnTo>
                    <a:pt x="167" y="335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2" y="12"/>
                  </a:lnTo>
                  <a:lnTo>
                    <a:pt x="136" y="14"/>
                  </a:lnTo>
                  <a:lnTo>
                    <a:pt x="122" y="18"/>
                  </a:lnTo>
                  <a:lnTo>
                    <a:pt x="107" y="23"/>
                  </a:lnTo>
                  <a:lnTo>
                    <a:pt x="94" y="29"/>
                  </a:lnTo>
                  <a:lnTo>
                    <a:pt x="81" y="37"/>
                  </a:lnTo>
                  <a:lnTo>
                    <a:pt x="68" y="47"/>
                  </a:lnTo>
                  <a:lnTo>
                    <a:pt x="57" y="57"/>
                  </a:lnTo>
                  <a:lnTo>
                    <a:pt x="57" y="57"/>
                  </a:lnTo>
                  <a:lnTo>
                    <a:pt x="46" y="68"/>
                  </a:lnTo>
                  <a:lnTo>
                    <a:pt x="37" y="81"/>
                  </a:lnTo>
                  <a:lnTo>
                    <a:pt x="29" y="94"/>
                  </a:lnTo>
                  <a:lnTo>
                    <a:pt x="23" y="108"/>
                  </a:lnTo>
                  <a:lnTo>
                    <a:pt x="18" y="123"/>
                  </a:lnTo>
                  <a:lnTo>
                    <a:pt x="14" y="136"/>
                  </a:lnTo>
                  <a:lnTo>
                    <a:pt x="12" y="153"/>
                  </a:lnTo>
                  <a:lnTo>
                    <a:pt x="11" y="168"/>
                  </a:lnTo>
                  <a:lnTo>
                    <a:pt x="11" y="168"/>
                  </a:lnTo>
                  <a:lnTo>
                    <a:pt x="12" y="184"/>
                  </a:lnTo>
                  <a:lnTo>
                    <a:pt x="14" y="199"/>
                  </a:lnTo>
                  <a:lnTo>
                    <a:pt x="18" y="214"/>
                  </a:lnTo>
                  <a:lnTo>
                    <a:pt x="23" y="227"/>
                  </a:lnTo>
                  <a:lnTo>
                    <a:pt x="29" y="241"/>
                  </a:lnTo>
                  <a:lnTo>
                    <a:pt x="37" y="255"/>
                  </a:lnTo>
                  <a:lnTo>
                    <a:pt x="46" y="267"/>
                  </a:lnTo>
                  <a:lnTo>
                    <a:pt x="57" y="278"/>
                  </a:lnTo>
                  <a:lnTo>
                    <a:pt x="57" y="278"/>
                  </a:lnTo>
                  <a:lnTo>
                    <a:pt x="68" y="288"/>
                  </a:lnTo>
                  <a:lnTo>
                    <a:pt x="81" y="298"/>
                  </a:lnTo>
                  <a:lnTo>
                    <a:pt x="94" y="306"/>
                  </a:lnTo>
                  <a:lnTo>
                    <a:pt x="107" y="313"/>
                  </a:lnTo>
                  <a:lnTo>
                    <a:pt x="122" y="317"/>
                  </a:lnTo>
                  <a:lnTo>
                    <a:pt x="136" y="321"/>
                  </a:lnTo>
                  <a:lnTo>
                    <a:pt x="152" y="323"/>
                  </a:lnTo>
                  <a:lnTo>
                    <a:pt x="167" y="324"/>
                  </a:lnTo>
                  <a:lnTo>
                    <a:pt x="167" y="324"/>
                  </a:lnTo>
                  <a:lnTo>
                    <a:pt x="183" y="323"/>
                  </a:lnTo>
                  <a:lnTo>
                    <a:pt x="198" y="321"/>
                  </a:lnTo>
                  <a:lnTo>
                    <a:pt x="213" y="317"/>
                  </a:lnTo>
                  <a:lnTo>
                    <a:pt x="227" y="313"/>
                  </a:lnTo>
                  <a:lnTo>
                    <a:pt x="241" y="306"/>
                  </a:lnTo>
                  <a:lnTo>
                    <a:pt x="254" y="298"/>
                  </a:lnTo>
                  <a:lnTo>
                    <a:pt x="266" y="288"/>
                  </a:lnTo>
                  <a:lnTo>
                    <a:pt x="278" y="278"/>
                  </a:lnTo>
                  <a:lnTo>
                    <a:pt x="278" y="278"/>
                  </a:lnTo>
                  <a:lnTo>
                    <a:pt x="288" y="267"/>
                  </a:lnTo>
                  <a:lnTo>
                    <a:pt x="297" y="255"/>
                  </a:lnTo>
                  <a:lnTo>
                    <a:pt x="306" y="241"/>
                  </a:lnTo>
                  <a:lnTo>
                    <a:pt x="312" y="227"/>
                  </a:lnTo>
                  <a:lnTo>
                    <a:pt x="317" y="214"/>
                  </a:lnTo>
                  <a:lnTo>
                    <a:pt x="320" y="199"/>
                  </a:lnTo>
                  <a:lnTo>
                    <a:pt x="323" y="184"/>
                  </a:lnTo>
                  <a:lnTo>
                    <a:pt x="324" y="168"/>
                  </a:lnTo>
                  <a:lnTo>
                    <a:pt x="324" y="168"/>
                  </a:lnTo>
                  <a:lnTo>
                    <a:pt x="323" y="153"/>
                  </a:lnTo>
                  <a:lnTo>
                    <a:pt x="320" y="136"/>
                  </a:lnTo>
                  <a:lnTo>
                    <a:pt x="317" y="123"/>
                  </a:lnTo>
                  <a:lnTo>
                    <a:pt x="312" y="108"/>
                  </a:lnTo>
                  <a:lnTo>
                    <a:pt x="306" y="94"/>
                  </a:lnTo>
                  <a:lnTo>
                    <a:pt x="297" y="81"/>
                  </a:lnTo>
                  <a:lnTo>
                    <a:pt x="288" y="68"/>
                  </a:lnTo>
                  <a:lnTo>
                    <a:pt x="278" y="57"/>
                  </a:lnTo>
                  <a:lnTo>
                    <a:pt x="278" y="57"/>
                  </a:lnTo>
                  <a:lnTo>
                    <a:pt x="266" y="47"/>
                  </a:lnTo>
                  <a:lnTo>
                    <a:pt x="254" y="37"/>
                  </a:lnTo>
                  <a:lnTo>
                    <a:pt x="241" y="29"/>
                  </a:lnTo>
                  <a:lnTo>
                    <a:pt x="227" y="23"/>
                  </a:lnTo>
                  <a:lnTo>
                    <a:pt x="213" y="18"/>
                  </a:lnTo>
                  <a:lnTo>
                    <a:pt x="198" y="14"/>
                  </a:lnTo>
                  <a:lnTo>
                    <a:pt x="183" y="12"/>
                  </a:lnTo>
                  <a:lnTo>
                    <a:pt x="167" y="11"/>
                  </a:lnTo>
                  <a:lnTo>
                    <a:pt x="167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2684" y="2133"/>
              <a:ext cx="19" cy="19"/>
            </a:xfrm>
            <a:custGeom>
              <a:avLst/>
              <a:gdLst>
                <a:gd name="T0" fmla="*/ 8 w 39"/>
                <a:gd name="T1" fmla="*/ 40 h 40"/>
                <a:gd name="T2" fmla="*/ 0 w 39"/>
                <a:gd name="T3" fmla="*/ 33 h 40"/>
                <a:gd name="T4" fmla="*/ 32 w 39"/>
                <a:gd name="T5" fmla="*/ 0 h 40"/>
                <a:gd name="T6" fmla="*/ 39 w 39"/>
                <a:gd name="T7" fmla="*/ 9 h 40"/>
                <a:gd name="T8" fmla="*/ 8 w 3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0">
                  <a:moveTo>
                    <a:pt x="8" y="40"/>
                  </a:moveTo>
                  <a:lnTo>
                    <a:pt x="0" y="33"/>
                  </a:lnTo>
                  <a:lnTo>
                    <a:pt x="32" y="0"/>
                  </a:lnTo>
                  <a:lnTo>
                    <a:pt x="39" y="9"/>
                  </a:lnTo>
                  <a:lnTo>
                    <a:pt x="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2553" y="2144"/>
              <a:ext cx="139" cy="139"/>
            </a:xfrm>
            <a:custGeom>
              <a:avLst/>
              <a:gdLst>
                <a:gd name="T0" fmla="*/ 27 w 278"/>
                <a:gd name="T1" fmla="*/ 279 h 279"/>
                <a:gd name="T2" fmla="*/ 27 w 278"/>
                <a:gd name="T3" fmla="*/ 279 h 279"/>
                <a:gd name="T4" fmla="*/ 20 w 278"/>
                <a:gd name="T5" fmla="*/ 278 h 279"/>
                <a:gd name="T6" fmla="*/ 15 w 278"/>
                <a:gd name="T7" fmla="*/ 275 h 279"/>
                <a:gd name="T8" fmla="*/ 4 w 278"/>
                <a:gd name="T9" fmla="*/ 264 h 279"/>
                <a:gd name="T10" fmla="*/ 4 w 278"/>
                <a:gd name="T11" fmla="*/ 264 h 279"/>
                <a:gd name="T12" fmla="*/ 1 w 278"/>
                <a:gd name="T13" fmla="*/ 258 h 279"/>
                <a:gd name="T14" fmla="*/ 0 w 278"/>
                <a:gd name="T15" fmla="*/ 253 h 279"/>
                <a:gd name="T16" fmla="*/ 0 w 278"/>
                <a:gd name="T17" fmla="*/ 253 h 279"/>
                <a:gd name="T18" fmla="*/ 1 w 278"/>
                <a:gd name="T19" fmla="*/ 246 h 279"/>
                <a:gd name="T20" fmla="*/ 4 w 278"/>
                <a:gd name="T21" fmla="*/ 240 h 279"/>
                <a:gd name="T22" fmla="*/ 239 w 278"/>
                <a:gd name="T23" fmla="*/ 5 h 279"/>
                <a:gd name="T24" fmla="*/ 239 w 278"/>
                <a:gd name="T25" fmla="*/ 5 h 279"/>
                <a:gd name="T26" fmla="*/ 245 w 278"/>
                <a:gd name="T27" fmla="*/ 2 h 279"/>
                <a:gd name="T28" fmla="*/ 252 w 278"/>
                <a:gd name="T29" fmla="*/ 0 h 279"/>
                <a:gd name="T30" fmla="*/ 252 w 278"/>
                <a:gd name="T31" fmla="*/ 0 h 279"/>
                <a:gd name="T32" fmla="*/ 258 w 278"/>
                <a:gd name="T33" fmla="*/ 2 h 279"/>
                <a:gd name="T34" fmla="*/ 263 w 278"/>
                <a:gd name="T35" fmla="*/ 5 h 279"/>
                <a:gd name="T36" fmla="*/ 274 w 278"/>
                <a:gd name="T37" fmla="*/ 15 h 279"/>
                <a:gd name="T38" fmla="*/ 274 w 278"/>
                <a:gd name="T39" fmla="*/ 15 h 279"/>
                <a:gd name="T40" fmla="*/ 276 w 278"/>
                <a:gd name="T41" fmla="*/ 18 h 279"/>
                <a:gd name="T42" fmla="*/ 277 w 278"/>
                <a:gd name="T43" fmla="*/ 21 h 279"/>
                <a:gd name="T44" fmla="*/ 278 w 278"/>
                <a:gd name="T45" fmla="*/ 28 h 279"/>
                <a:gd name="T46" fmla="*/ 277 w 278"/>
                <a:gd name="T47" fmla="*/ 34 h 279"/>
                <a:gd name="T48" fmla="*/ 276 w 278"/>
                <a:gd name="T49" fmla="*/ 37 h 279"/>
                <a:gd name="T50" fmla="*/ 274 w 278"/>
                <a:gd name="T51" fmla="*/ 40 h 279"/>
                <a:gd name="T52" fmla="*/ 39 w 278"/>
                <a:gd name="T53" fmla="*/ 275 h 279"/>
                <a:gd name="T54" fmla="*/ 39 w 278"/>
                <a:gd name="T55" fmla="*/ 275 h 279"/>
                <a:gd name="T56" fmla="*/ 33 w 278"/>
                <a:gd name="T57" fmla="*/ 278 h 279"/>
                <a:gd name="T58" fmla="*/ 27 w 278"/>
                <a:gd name="T59" fmla="*/ 279 h 279"/>
                <a:gd name="T60" fmla="*/ 27 w 278"/>
                <a:gd name="T61" fmla="*/ 279 h 279"/>
                <a:gd name="T62" fmla="*/ 252 w 278"/>
                <a:gd name="T63" fmla="*/ 11 h 279"/>
                <a:gd name="T64" fmla="*/ 252 w 278"/>
                <a:gd name="T65" fmla="*/ 11 h 279"/>
                <a:gd name="T66" fmla="*/ 250 w 278"/>
                <a:gd name="T67" fmla="*/ 12 h 279"/>
                <a:gd name="T68" fmla="*/ 247 w 278"/>
                <a:gd name="T69" fmla="*/ 13 h 279"/>
                <a:gd name="T70" fmla="*/ 12 w 278"/>
                <a:gd name="T71" fmla="*/ 248 h 279"/>
                <a:gd name="T72" fmla="*/ 12 w 278"/>
                <a:gd name="T73" fmla="*/ 248 h 279"/>
                <a:gd name="T74" fmla="*/ 11 w 278"/>
                <a:gd name="T75" fmla="*/ 250 h 279"/>
                <a:gd name="T76" fmla="*/ 10 w 278"/>
                <a:gd name="T77" fmla="*/ 253 h 279"/>
                <a:gd name="T78" fmla="*/ 10 w 278"/>
                <a:gd name="T79" fmla="*/ 253 h 279"/>
                <a:gd name="T80" fmla="*/ 11 w 278"/>
                <a:gd name="T81" fmla="*/ 255 h 279"/>
                <a:gd name="T82" fmla="*/ 12 w 278"/>
                <a:gd name="T83" fmla="*/ 257 h 279"/>
                <a:gd name="T84" fmla="*/ 23 w 278"/>
                <a:gd name="T85" fmla="*/ 267 h 279"/>
                <a:gd name="T86" fmla="*/ 23 w 278"/>
                <a:gd name="T87" fmla="*/ 267 h 279"/>
                <a:gd name="T88" fmla="*/ 25 w 278"/>
                <a:gd name="T89" fmla="*/ 269 h 279"/>
                <a:gd name="T90" fmla="*/ 27 w 278"/>
                <a:gd name="T91" fmla="*/ 269 h 279"/>
                <a:gd name="T92" fmla="*/ 30 w 278"/>
                <a:gd name="T93" fmla="*/ 269 h 279"/>
                <a:gd name="T94" fmla="*/ 31 w 278"/>
                <a:gd name="T95" fmla="*/ 267 h 279"/>
                <a:gd name="T96" fmla="*/ 267 w 278"/>
                <a:gd name="T97" fmla="*/ 31 h 279"/>
                <a:gd name="T98" fmla="*/ 267 w 278"/>
                <a:gd name="T99" fmla="*/ 31 h 279"/>
                <a:gd name="T100" fmla="*/ 268 w 278"/>
                <a:gd name="T101" fmla="*/ 30 h 279"/>
                <a:gd name="T102" fmla="*/ 268 w 278"/>
                <a:gd name="T103" fmla="*/ 28 h 279"/>
                <a:gd name="T104" fmla="*/ 268 w 278"/>
                <a:gd name="T105" fmla="*/ 25 h 279"/>
                <a:gd name="T106" fmla="*/ 267 w 278"/>
                <a:gd name="T107" fmla="*/ 23 h 279"/>
                <a:gd name="T108" fmla="*/ 257 w 278"/>
                <a:gd name="T109" fmla="*/ 13 h 279"/>
                <a:gd name="T110" fmla="*/ 257 w 278"/>
                <a:gd name="T111" fmla="*/ 13 h 279"/>
                <a:gd name="T112" fmla="*/ 254 w 278"/>
                <a:gd name="T113" fmla="*/ 12 h 279"/>
                <a:gd name="T114" fmla="*/ 252 w 278"/>
                <a:gd name="T115" fmla="*/ 11 h 279"/>
                <a:gd name="T116" fmla="*/ 252 w 278"/>
                <a:gd name="T117" fmla="*/ 1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79">
                  <a:moveTo>
                    <a:pt x="27" y="279"/>
                  </a:moveTo>
                  <a:lnTo>
                    <a:pt x="27" y="279"/>
                  </a:lnTo>
                  <a:lnTo>
                    <a:pt x="20" y="278"/>
                  </a:lnTo>
                  <a:lnTo>
                    <a:pt x="15" y="275"/>
                  </a:lnTo>
                  <a:lnTo>
                    <a:pt x="4" y="264"/>
                  </a:lnTo>
                  <a:lnTo>
                    <a:pt x="4" y="264"/>
                  </a:lnTo>
                  <a:lnTo>
                    <a:pt x="1" y="258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1" y="246"/>
                  </a:lnTo>
                  <a:lnTo>
                    <a:pt x="4" y="240"/>
                  </a:lnTo>
                  <a:lnTo>
                    <a:pt x="239" y="5"/>
                  </a:lnTo>
                  <a:lnTo>
                    <a:pt x="239" y="5"/>
                  </a:lnTo>
                  <a:lnTo>
                    <a:pt x="245" y="2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8" y="2"/>
                  </a:lnTo>
                  <a:lnTo>
                    <a:pt x="263" y="5"/>
                  </a:lnTo>
                  <a:lnTo>
                    <a:pt x="274" y="15"/>
                  </a:lnTo>
                  <a:lnTo>
                    <a:pt x="274" y="15"/>
                  </a:lnTo>
                  <a:lnTo>
                    <a:pt x="276" y="18"/>
                  </a:lnTo>
                  <a:lnTo>
                    <a:pt x="277" y="21"/>
                  </a:lnTo>
                  <a:lnTo>
                    <a:pt x="278" y="28"/>
                  </a:lnTo>
                  <a:lnTo>
                    <a:pt x="277" y="34"/>
                  </a:lnTo>
                  <a:lnTo>
                    <a:pt x="276" y="37"/>
                  </a:lnTo>
                  <a:lnTo>
                    <a:pt x="274" y="40"/>
                  </a:lnTo>
                  <a:lnTo>
                    <a:pt x="39" y="275"/>
                  </a:lnTo>
                  <a:lnTo>
                    <a:pt x="39" y="275"/>
                  </a:lnTo>
                  <a:lnTo>
                    <a:pt x="33" y="278"/>
                  </a:lnTo>
                  <a:lnTo>
                    <a:pt x="27" y="279"/>
                  </a:lnTo>
                  <a:lnTo>
                    <a:pt x="27" y="279"/>
                  </a:lnTo>
                  <a:close/>
                  <a:moveTo>
                    <a:pt x="252" y="11"/>
                  </a:moveTo>
                  <a:lnTo>
                    <a:pt x="252" y="11"/>
                  </a:lnTo>
                  <a:lnTo>
                    <a:pt x="250" y="12"/>
                  </a:lnTo>
                  <a:lnTo>
                    <a:pt x="247" y="13"/>
                  </a:lnTo>
                  <a:lnTo>
                    <a:pt x="12" y="248"/>
                  </a:lnTo>
                  <a:lnTo>
                    <a:pt x="12" y="248"/>
                  </a:lnTo>
                  <a:lnTo>
                    <a:pt x="11" y="250"/>
                  </a:lnTo>
                  <a:lnTo>
                    <a:pt x="10" y="253"/>
                  </a:lnTo>
                  <a:lnTo>
                    <a:pt x="10" y="253"/>
                  </a:lnTo>
                  <a:lnTo>
                    <a:pt x="11" y="255"/>
                  </a:lnTo>
                  <a:lnTo>
                    <a:pt x="12" y="257"/>
                  </a:lnTo>
                  <a:lnTo>
                    <a:pt x="23" y="267"/>
                  </a:lnTo>
                  <a:lnTo>
                    <a:pt x="23" y="267"/>
                  </a:lnTo>
                  <a:lnTo>
                    <a:pt x="25" y="269"/>
                  </a:lnTo>
                  <a:lnTo>
                    <a:pt x="27" y="269"/>
                  </a:lnTo>
                  <a:lnTo>
                    <a:pt x="30" y="269"/>
                  </a:lnTo>
                  <a:lnTo>
                    <a:pt x="31" y="267"/>
                  </a:lnTo>
                  <a:lnTo>
                    <a:pt x="267" y="31"/>
                  </a:lnTo>
                  <a:lnTo>
                    <a:pt x="267" y="31"/>
                  </a:lnTo>
                  <a:lnTo>
                    <a:pt x="268" y="30"/>
                  </a:lnTo>
                  <a:lnTo>
                    <a:pt x="268" y="28"/>
                  </a:lnTo>
                  <a:lnTo>
                    <a:pt x="268" y="25"/>
                  </a:lnTo>
                  <a:lnTo>
                    <a:pt x="267" y="23"/>
                  </a:lnTo>
                  <a:lnTo>
                    <a:pt x="257" y="13"/>
                  </a:lnTo>
                  <a:lnTo>
                    <a:pt x="257" y="13"/>
                  </a:lnTo>
                  <a:lnTo>
                    <a:pt x="254" y="12"/>
                  </a:lnTo>
                  <a:lnTo>
                    <a:pt x="252" y="11"/>
                  </a:lnTo>
                  <a:lnTo>
                    <a:pt x="252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/>
            <p:cNvSpPr>
              <a:spLocks noEditPoints="1"/>
            </p:cNvSpPr>
            <p:nvPr userDrawn="1"/>
          </p:nvSpPr>
          <p:spPr bwMode="auto">
            <a:xfrm>
              <a:off x="3802" y="1982"/>
              <a:ext cx="224" cy="303"/>
            </a:xfrm>
            <a:custGeom>
              <a:avLst/>
              <a:gdLst>
                <a:gd name="T0" fmla="*/ 225 w 448"/>
                <a:gd name="T1" fmla="*/ 0 h 607"/>
                <a:gd name="T2" fmla="*/ 180 w 448"/>
                <a:gd name="T3" fmla="*/ 4 h 607"/>
                <a:gd name="T4" fmla="*/ 137 w 448"/>
                <a:gd name="T5" fmla="*/ 17 h 607"/>
                <a:gd name="T6" fmla="*/ 99 w 448"/>
                <a:gd name="T7" fmla="*/ 38 h 607"/>
                <a:gd name="T8" fmla="*/ 66 w 448"/>
                <a:gd name="T9" fmla="*/ 65 h 607"/>
                <a:gd name="T10" fmla="*/ 40 w 448"/>
                <a:gd name="T11" fmla="*/ 99 h 607"/>
                <a:gd name="T12" fmla="*/ 19 w 448"/>
                <a:gd name="T13" fmla="*/ 137 h 607"/>
                <a:gd name="T14" fmla="*/ 5 w 448"/>
                <a:gd name="T15" fmla="*/ 178 h 607"/>
                <a:gd name="T16" fmla="*/ 0 w 448"/>
                <a:gd name="T17" fmla="*/ 223 h 607"/>
                <a:gd name="T18" fmla="*/ 2 w 448"/>
                <a:gd name="T19" fmla="*/ 236 h 607"/>
                <a:gd name="T20" fmla="*/ 6 w 448"/>
                <a:gd name="T21" fmla="*/ 261 h 607"/>
                <a:gd name="T22" fmla="*/ 15 w 448"/>
                <a:gd name="T23" fmla="*/ 290 h 607"/>
                <a:gd name="T24" fmla="*/ 36 w 448"/>
                <a:gd name="T25" fmla="*/ 335 h 607"/>
                <a:gd name="T26" fmla="*/ 72 w 448"/>
                <a:gd name="T27" fmla="*/ 399 h 607"/>
                <a:gd name="T28" fmla="*/ 113 w 448"/>
                <a:gd name="T29" fmla="*/ 462 h 607"/>
                <a:gd name="T30" fmla="*/ 154 w 448"/>
                <a:gd name="T31" fmla="*/ 518 h 607"/>
                <a:gd name="T32" fmla="*/ 215 w 448"/>
                <a:gd name="T33" fmla="*/ 596 h 607"/>
                <a:gd name="T34" fmla="*/ 225 w 448"/>
                <a:gd name="T35" fmla="*/ 607 h 607"/>
                <a:gd name="T36" fmla="*/ 260 w 448"/>
                <a:gd name="T37" fmla="*/ 564 h 607"/>
                <a:gd name="T38" fmla="*/ 316 w 448"/>
                <a:gd name="T39" fmla="*/ 492 h 607"/>
                <a:gd name="T40" fmla="*/ 357 w 448"/>
                <a:gd name="T41" fmla="*/ 431 h 607"/>
                <a:gd name="T42" fmla="*/ 397 w 448"/>
                <a:gd name="T43" fmla="*/ 367 h 607"/>
                <a:gd name="T44" fmla="*/ 428 w 448"/>
                <a:gd name="T45" fmla="*/ 305 h 607"/>
                <a:gd name="T46" fmla="*/ 438 w 448"/>
                <a:gd name="T47" fmla="*/ 275 h 607"/>
                <a:gd name="T48" fmla="*/ 446 w 448"/>
                <a:gd name="T49" fmla="*/ 248 h 607"/>
                <a:gd name="T50" fmla="*/ 448 w 448"/>
                <a:gd name="T51" fmla="*/ 223 h 607"/>
                <a:gd name="T52" fmla="*/ 447 w 448"/>
                <a:gd name="T53" fmla="*/ 200 h 607"/>
                <a:gd name="T54" fmla="*/ 438 w 448"/>
                <a:gd name="T55" fmla="*/ 156 h 607"/>
                <a:gd name="T56" fmla="*/ 421 w 448"/>
                <a:gd name="T57" fmla="*/ 117 h 607"/>
                <a:gd name="T58" fmla="*/ 397 w 448"/>
                <a:gd name="T59" fmla="*/ 81 h 607"/>
                <a:gd name="T60" fmla="*/ 367 w 448"/>
                <a:gd name="T61" fmla="*/ 50 h 607"/>
                <a:gd name="T62" fmla="*/ 331 w 448"/>
                <a:gd name="T63" fmla="*/ 26 h 607"/>
                <a:gd name="T64" fmla="*/ 291 w 448"/>
                <a:gd name="T65" fmla="*/ 10 h 607"/>
                <a:gd name="T66" fmla="*/ 247 w 448"/>
                <a:gd name="T67" fmla="*/ 1 h 607"/>
                <a:gd name="T68" fmla="*/ 225 w 448"/>
                <a:gd name="T69" fmla="*/ 0 h 607"/>
                <a:gd name="T70" fmla="*/ 225 w 448"/>
                <a:gd name="T71" fmla="*/ 288 h 607"/>
                <a:gd name="T72" fmla="*/ 210 w 448"/>
                <a:gd name="T73" fmla="*/ 286 h 607"/>
                <a:gd name="T74" fmla="*/ 197 w 448"/>
                <a:gd name="T75" fmla="*/ 282 h 607"/>
                <a:gd name="T76" fmla="*/ 174 w 448"/>
                <a:gd name="T77" fmla="*/ 267 h 607"/>
                <a:gd name="T78" fmla="*/ 158 w 448"/>
                <a:gd name="T79" fmla="*/ 244 h 607"/>
                <a:gd name="T80" fmla="*/ 155 w 448"/>
                <a:gd name="T81" fmla="*/ 230 h 607"/>
                <a:gd name="T82" fmla="*/ 152 w 448"/>
                <a:gd name="T83" fmla="*/ 216 h 607"/>
                <a:gd name="T84" fmla="*/ 154 w 448"/>
                <a:gd name="T85" fmla="*/ 208 h 607"/>
                <a:gd name="T86" fmla="*/ 156 w 448"/>
                <a:gd name="T87" fmla="*/ 194 h 607"/>
                <a:gd name="T88" fmla="*/ 165 w 448"/>
                <a:gd name="T89" fmla="*/ 176 h 607"/>
                <a:gd name="T90" fmla="*/ 185 w 448"/>
                <a:gd name="T91" fmla="*/ 156 h 607"/>
                <a:gd name="T92" fmla="*/ 203 w 448"/>
                <a:gd name="T93" fmla="*/ 147 h 607"/>
                <a:gd name="T94" fmla="*/ 217 w 448"/>
                <a:gd name="T95" fmla="*/ 145 h 607"/>
                <a:gd name="T96" fmla="*/ 225 w 448"/>
                <a:gd name="T97" fmla="*/ 144 h 607"/>
                <a:gd name="T98" fmla="*/ 239 w 448"/>
                <a:gd name="T99" fmla="*/ 146 h 607"/>
                <a:gd name="T100" fmla="*/ 253 w 448"/>
                <a:gd name="T101" fmla="*/ 149 h 607"/>
                <a:gd name="T102" fmla="*/ 276 w 448"/>
                <a:gd name="T103" fmla="*/ 164 h 607"/>
                <a:gd name="T104" fmla="*/ 291 w 448"/>
                <a:gd name="T105" fmla="*/ 187 h 607"/>
                <a:gd name="T106" fmla="*/ 295 w 448"/>
                <a:gd name="T107" fmla="*/ 201 h 607"/>
                <a:gd name="T108" fmla="*/ 296 w 448"/>
                <a:gd name="T109" fmla="*/ 216 h 607"/>
                <a:gd name="T110" fmla="*/ 296 w 448"/>
                <a:gd name="T111" fmla="*/ 223 h 607"/>
                <a:gd name="T112" fmla="*/ 293 w 448"/>
                <a:gd name="T113" fmla="*/ 237 h 607"/>
                <a:gd name="T114" fmla="*/ 284 w 448"/>
                <a:gd name="T115" fmla="*/ 255 h 607"/>
                <a:gd name="T116" fmla="*/ 265 w 448"/>
                <a:gd name="T117" fmla="*/ 275 h 607"/>
                <a:gd name="T118" fmla="*/ 246 w 448"/>
                <a:gd name="T119" fmla="*/ 284 h 607"/>
                <a:gd name="T120" fmla="*/ 232 w 448"/>
                <a:gd name="T121" fmla="*/ 288 h 607"/>
                <a:gd name="T122" fmla="*/ 225 w 448"/>
                <a:gd name="T123" fmla="*/ 288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8" h="607">
                  <a:moveTo>
                    <a:pt x="225" y="0"/>
                  </a:moveTo>
                  <a:lnTo>
                    <a:pt x="225" y="0"/>
                  </a:lnTo>
                  <a:lnTo>
                    <a:pt x="202" y="1"/>
                  </a:lnTo>
                  <a:lnTo>
                    <a:pt x="180" y="4"/>
                  </a:lnTo>
                  <a:lnTo>
                    <a:pt x="158" y="10"/>
                  </a:lnTo>
                  <a:lnTo>
                    <a:pt x="137" y="17"/>
                  </a:lnTo>
                  <a:lnTo>
                    <a:pt x="118" y="26"/>
                  </a:lnTo>
                  <a:lnTo>
                    <a:pt x="99" y="38"/>
                  </a:lnTo>
                  <a:lnTo>
                    <a:pt x="82" y="50"/>
                  </a:lnTo>
                  <a:lnTo>
                    <a:pt x="66" y="65"/>
                  </a:lnTo>
                  <a:lnTo>
                    <a:pt x="52" y="81"/>
                  </a:lnTo>
                  <a:lnTo>
                    <a:pt x="40" y="99"/>
                  </a:lnTo>
                  <a:lnTo>
                    <a:pt x="28" y="117"/>
                  </a:lnTo>
                  <a:lnTo>
                    <a:pt x="19" y="137"/>
                  </a:lnTo>
                  <a:lnTo>
                    <a:pt x="11" y="156"/>
                  </a:lnTo>
                  <a:lnTo>
                    <a:pt x="5" y="178"/>
                  </a:lnTo>
                  <a:lnTo>
                    <a:pt x="2" y="200"/>
                  </a:lnTo>
                  <a:lnTo>
                    <a:pt x="0" y="223"/>
                  </a:lnTo>
                  <a:lnTo>
                    <a:pt x="0" y="223"/>
                  </a:lnTo>
                  <a:lnTo>
                    <a:pt x="2" y="236"/>
                  </a:lnTo>
                  <a:lnTo>
                    <a:pt x="4" y="248"/>
                  </a:lnTo>
                  <a:lnTo>
                    <a:pt x="6" y="261"/>
                  </a:lnTo>
                  <a:lnTo>
                    <a:pt x="11" y="275"/>
                  </a:lnTo>
                  <a:lnTo>
                    <a:pt x="15" y="290"/>
                  </a:lnTo>
                  <a:lnTo>
                    <a:pt x="21" y="305"/>
                  </a:lnTo>
                  <a:lnTo>
                    <a:pt x="36" y="335"/>
                  </a:lnTo>
                  <a:lnTo>
                    <a:pt x="53" y="367"/>
                  </a:lnTo>
                  <a:lnTo>
                    <a:pt x="72" y="399"/>
                  </a:lnTo>
                  <a:lnTo>
                    <a:pt x="91" y="431"/>
                  </a:lnTo>
                  <a:lnTo>
                    <a:pt x="113" y="462"/>
                  </a:lnTo>
                  <a:lnTo>
                    <a:pt x="134" y="492"/>
                  </a:lnTo>
                  <a:lnTo>
                    <a:pt x="154" y="518"/>
                  </a:lnTo>
                  <a:lnTo>
                    <a:pt x="189" y="564"/>
                  </a:lnTo>
                  <a:lnTo>
                    <a:pt x="215" y="596"/>
                  </a:lnTo>
                  <a:lnTo>
                    <a:pt x="225" y="607"/>
                  </a:lnTo>
                  <a:lnTo>
                    <a:pt x="225" y="607"/>
                  </a:lnTo>
                  <a:lnTo>
                    <a:pt x="234" y="596"/>
                  </a:lnTo>
                  <a:lnTo>
                    <a:pt x="260" y="564"/>
                  </a:lnTo>
                  <a:lnTo>
                    <a:pt x="295" y="518"/>
                  </a:lnTo>
                  <a:lnTo>
                    <a:pt x="316" y="492"/>
                  </a:lnTo>
                  <a:lnTo>
                    <a:pt x="337" y="462"/>
                  </a:lnTo>
                  <a:lnTo>
                    <a:pt x="357" y="431"/>
                  </a:lnTo>
                  <a:lnTo>
                    <a:pt x="377" y="399"/>
                  </a:lnTo>
                  <a:lnTo>
                    <a:pt x="397" y="367"/>
                  </a:lnTo>
                  <a:lnTo>
                    <a:pt x="413" y="335"/>
                  </a:lnTo>
                  <a:lnTo>
                    <a:pt x="428" y="305"/>
                  </a:lnTo>
                  <a:lnTo>
                    <a:pt x="434" y="290"/>
                  </a:lnTo>
                  <a:lnTo>
                    <a:pt x="438" y="275"/>
                  </a:lnTo>
                  <a:lnTo>
                    <a:pt x="443" y="261"/>
                  </a:lnTo>
                  <a:lnTo>
                    <a:pt x="446" y="248"/>
                  </a:lnTo>
                  <a:lnTo>
                    <a:pt x="447" y="236"/>
                  </a:lnTo>
                  <a:lnTo>
                    <a:pt x="448" y="223"/>
                  </a:lnTo>
                  <a:lnTo>
                    <a:pt x="448" y="223"/>
                  </a:lnTo>
                  <a:lnTo>
                    <a:pt x="447" y="200"/>
                  </a:lnTo>
                  <a:lnTo>
                    <a:pt x="444" y="178"/>
                  </a:lnTo>
                  <a:lnTo>
                    <a:pt x="438" y="156"/>
                  </a:lnTo>
                  <a:lnTo>
                    <a:pt x="430" y="137"/>
                  </a:lnTo>
                  <a:lnTo>
                    <a:pt x="421" y="117"/>
                  </a:lnTo>
                  <a:lnTo>
                    <a:pt x="410" y="99"/>
                  </a:lnTo>
                  <a:lnTo>
                    <a:pt x="397" y="81"/>
                  </a:lnTo>
                  <a:lnTo>
                    <a:pt x="383" y="65"/>
                  </a:lnTo>
                  <a:lnTo>
                    <a:pt x="367" y="50"/>
                  </a:lnTo>
                  <a:lnTo>
                    <a:pt x="349" y="38"/>
                  </a:lnTo>
                  <a:lnTo>
                    <a:pt x="331" y="26"/>
                  </a:lnTo>
                  <a:lnTo>
                    <a:pt x="311" y="17"/>
                  </a:lnTo>
                  <a:lnTo>
                    <a:pt x="291" y="10"/>
                  </a:lnTo>
                  <a:lnTo>
                    <a:pt x="270" y="4"/>
                  </a:lnTo>
                  <a:lnTo>
                    <a:pt x="247" y="1"/>
                  </a:lnTo>
                  <a:lnTo>
                    <a:pt x="225" y="0"/>
                  </a:lnTo>
                  <a:lnTo>
                    <a:pt x="225" y="0"/>
                  </a:lnTo>
                  <a:close/>
                  <a:moveTo>
                    <a:pt x="225" y="288"/>
                  </a:moveTo>
                  <a:lnTo>
                    <a:pt x="225" y="288"/>
                  </a:lnTo>
                  <a:lnTo>
                    <a:pt x="217" y="288"/>
                  </a:lnTo>
                  <a:lnTo>
                    <a:pt x="210" y="286"/>
                  </a:lnTo>
                  <a:lnTo>
                    <a:pt x="203" y="284"/>
                  </a:lnTo>
                  <a:lnTo>
                    <a:pt x="197" y="282"/>
                  </a:lnTo>
                  <a:lnTo>
                    <a:pt x="185" y="275"/>
                  </a:lnTo>
                  <a:lnTo>
                    <a:pt x="174" y="267"/>
                  </a:lnTo>
                  <a:lnTo>
                    <a:pt x="165" y="255"/>
                  </a:lnTo>
                  <a:lnTo>
                    <a:pt x="158" y="244"/>
                  </a:lnTo>
                  <a:lnTo>
                    <a:pt x="156" y="237"/>
                  </a:lnTo>
                  <a:lnTo>
                    <a:pt x="155" y="230"/>
                  </a:lnTo>
                  <a:lnTo>
                    <a:pt x="154" y="223"/>
                  </a:lnTo>
                  <a:lnTo>
                    <a:pt x="152" y="216"/>
                  </a:lnTo>
                  <a:lnTo>
                    <a:pt x="152" y="216"/>
                  </a:lnTo>
                  <a:lnTo>
                    <a:pt x="154" y="208"/>
                  </a:lnTo>
                  <a:lnTo>
                    <a:pt x="155" y="201"/>
                  </a:lnTo>
                  <a:lnTo>
                    <a:pt x="156" y="194"/>
                  </a:lnTo>
                  <a:lnTo>
                    <a:pt x="158" y="187"/>
                  </a:lnTo>
                  <a:lnTo>
                    <a:pt x="165" y="176"/>
                  </a:lnTo>
                  <a:lnTo>
                    <a:pt x="174" y="164"/>
                  </a:lnTo>
                  <a:lnTo>
                    <a:pt x="185" y="156"/>
                  </a:lnTo>
                  <a:lnTo>
                    <a:pt x="197" y="149"/>
                  </a:lnTo>
                  <a:lnTo>
                    <a:pt x="203" y="147"/>
                  </a:lnTo>
                  <a:lnTo>
                    <a:pt x="210" y="146"/>
                  </a:lnTo>
                  <a:lnTo>
                    <a:pt x="217" y="145"/>
                  </a:lnTo>
                  <a:lnTo>
                    <a:pt x="225" y="144"/>
                  </a:lnTo>
                  <a:lnTo>
                    <a:pt x="225" y="144"/>
                  </a:lnTo>
                  <a:lnTo>
                    <a:pt x="232" y="145"/>
                  </a:lnTo>
                  <a:lnTo>
                    <a:pt x="239" y="146"/>
                  </a:lnTo>
                  <a:lnTo>
                    <a:pt x="246" y="147"/>
                  </a:lnTo>
                  <a:lnTo>
                    <a:pt x="253" y="149"/>
                  </a:lnTo>
                  <a:lnTo>
                    <a:pt x="265" y="156"/>
                  </a:lnTo>
                  <a:lnTo>
                    <a:pt x="276" y="164"/>
                  </a:lnTo>
                  <a:lnTo>
                    <a:pt x="284" y="176"/>
                  </a:lnTo>
                  <a:lnTo>
                    <a:pt x="291" y="187"/>
                  </a:lnTo>
                  <a:lnTo>
                    <a:pt x="293" y="194"/>
                  </a:lnTo>
                  <a:lnTo>
                    <a:pt x="295" y="201"/>
                  </a:lnTo>
                  <a:lnTo>
                    <a:pt x="296" y="208"/>
                  </a:lnTo>
                  <a:lnTo>
                    <a:pt x="296" y="216"/>
                  </a:lnTo>
                  <a:lnTo>
                    <a:pt x="296" y="216"/>
                  </a:lnTo>
                  <a:lnTo>
                    <a:pt x="296" y="223"/>
                  </a:lnTo>
                  <a:lnTo>
                    <a:pt x="295" y="230"/>
                  </a:lnTo>
                  <a:lnTo>
                    <a:pt x="293" y="237"/>
                  </a:lnTo>
                  <a:lnTo>
                    <a:pt x="291" y="244"/>
                  </a:lnTo>
                  <a:lnTo>
                    <a:pt x="284" y="255"/>
                  </a:lnTo>
                  <a:lnTo>
                    <a:pt x="276" y="267"/>
                  </a:lnTo>
                  <a:lnTo>
                    <a:pt x="265" y="275"/>
                  </a:lnTo>
                  <a:lnTo>
                    <a:pt x="253" y="282"/>
                  </a:lnTo>
                  <a:lnTo>
                    <a:pt x="246" y="284"/>
                  </a:lnTo>
                  <a:lnTo>
                    <a:pt x="239" y="286"/>
                  </a:lnTo>
                  <a:lnTo>
                    <a:pt x="232" y="288"/>
                  </a:lnTo>
                  <a:lnTo>
                    <a:pt x="225" y="288"/>
                  </a:lnTo>
                  <a:lnTo>
                    <a:pt x="225" y="288"/>
                  </a:lnTo>
                  <a:close/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/>
            <p:cNvSpPr>
              <a:spLocks/>
            </p:cNvSpPr>
            <p:nvPr userDrawn="1"/>
          </p:nvSpPr>
          <p:spPr bwMode="auto">
            <a:xfrm>
              <a:off x="3179" y="2138"/>
              <a:ext cx="294" cy="123"/>
            </a:xfrm>
            <a:custGeom>
              <a:avLst/>
              <a:gdLst>
                <a:gd name="T0" fmla="*/ 587 w 587"/>
                <a:gd name="T1" fmla="*/ 242 h 244"/>
                <a:gd name="T2" fmla="*/ 577 w 587"/>
                <a:gd name="T3" fmla="*/ 226 h 244"/>
                <a:gd name="T4" fmla="*/ 570 w 587"/>
                <a:gd name="T5" fmla="*/ 207 h 244"/>
                <a:gd name="T6" fmla="*/ 562 w 587"/>
                <a:gd name="T7" fmla="*/ 169 h 244"/>
                <a:gd name="T8" fmla="*/ 561 w 587"/>
                <a:gd name="T9" fmla="*/ 138 h 244"/>
                <a:gd name="T10" fmla="*/ 561 w 587"/>
                <a:gd name="T11" fmla="*/ 82 h 244"/>
                <a:gd name="T12" fmla="*/ 560 w 587"/>
                <a:gd name="T13" fmla="*/ 74 h 244"/>
                <a:gd name="T14" fmla="*/ 557 w 587"/>
                <a:gd name="T15" fmla="*/ 58 h 244"/>
                <a:gd name="T16" fmla="*/ 551 w 587"/>
                <a:gd name="T17" fmla="*/ 43 h 244"/>
                <a:gd name="T18" fmla="*/ 541 w 587"/>
                <a:gd name="T19" fmla="*/ 30 h 244"/>
                <a:gd name="T20" fmla="*/ 531 w 587"/>
                <a:gd name="T21" fmla="*/ 18 h 244"/>
                <a:gd name="T22" fmla="*/ 517 w 587"/>
                <a:gd name="T23" fmla="*/ 9 h 244"/>
                <a:gd name="T24" fmla="*/ 502 w 587"/>
                <a:gd name="T25" fmla="*/ 3 h 244"/>
                <a:gd name="T26" fmla="*/ 486 w 587"/>
                <a:gd name="T27" fmla="*/ 0 h 244"/>
                <a:gd name="T28" fmla="*/ 82 w 587"/>
                <a:gd name="T29" fmla="*/ 0 h 244"/>
                <a:gd name="T30" fmla="*/ 74 w 587"/>
                <a:gd name="T31" fmla="*/ 0 h 244"/>
                <a:gd name="T32" fmla="*/ 57 w 587"/>
                <a:gd name="T33" fmla="*/ 3 h 244"/>
                <a:gd name="T34" fmla="*/ 43 w 587"/>
                <a:gd name="T35" fmla="*/ 9 h 244"/>
                <a:gd name="T36" fmla="*/ 30 w 587"/>
                <a:gd name="T37" fmla="*/ 18 h 244"/>
                <a:gd name="T38" fmla="*/ 18 w 587"/>
                <a:gd name="T39" fmla="*/ 30 h 244"/>
                <a:gd name="T40" fmla="*/ 9 w 587"/>
                <a:gd name="T41" fmla="*/ 43 h 244"/>
                <a:gd name="T42" fmla="*/ 3 w 587"/>
                <a:gd name="T43" fmla="*/ 58 h 244"/>
                <a:gd name="T44" fmla="*/ 0 w 587"/>
                <a:gd name="T45" fmla="*/ 74 h 244"/>
                <a:gd name="T46" fmla="*/ 0 w 587"/>
                <a:gd name="T47" fmla="*/ 124 h 244"/>
                <a:gd name="T48" fmla="*/ 0 w 587"/>
                <a:gd name="T49" fmla="*/ 134 h 244"/>
                <a:gd name="T50" fmla="*/ 3 w 587"/>
                <a:gd name="T51" fmla="*/ 150 h 244"/>
                <a:gd name="T52" fmla="*/ 9 w 587"/>
                <a:gd name="T53" fmla="*/ 165 h 244"/>
                <a:gd name="T54" fmla="*/ 18 w 587"/>
                <a:gd name="T55" fmla="*/ 177 h 244"/>
                <a:gd name="T56" fmla="*/ 30 w 587"/>
                <a:gd name="T57" fmla="*/ 189 h 244"/>
                <a:gd name="T58" fmla="*/ 43 w 587"/>
                <a:gd name="T59" fmla="*/ 197 h 244"/>
                <a:gd name="T60" fmla="*/ 57 w 587"/>
                <a:gd name="T61" fmla="*/ 204 h 244"/>
                <a:gd name="T62" fmla="*/ 74 w 587"/>
                <a:gd name="T63" fmla="*/ 207 h 244"/>
                <a:gd name="T64" fmla="*/ 478 w 587"/>
                <a:gd name="T65" fmla="*/ 207 h 244"/>
                <a:gd name="T66" fmla="*/ 486 w 587"/>
                <a:gd name="T67" fmla="*/ 207 h 244"/>
                <a:gd name="T68" fmla="*/ 502 w 587"/>
                <a:gd name="T69" fmla="*/ 204 h 244"/>
                <a:gd name="T70" fmla="*/ 509 w 587"/>
                <a:gd name="T71" fmla="*/ 202 h 244"/>
                <a:gd name="T72" fmla="*/ 531 w 587"/>
                <a:gd name="T73" fmla="*/ 210 h 244"/>
                <a:gd name="T74" fmla="*/ 568 w 587"/>
                <a:gd name="T75" fmla="*/ 230 h 244"/>
                <a:gd name="T76" fmla="*/ 586 w 587"/>
                <a:gd name="T77" fmla="*/ 244 h 244"/>
                <a:gd name="T78" fmla="*/ 587 w 587"/>
                <a:gd name="T79" fmla="*/ 244 h 244"/>
                <a:gd name="T80" fmla="*/ 587 w 587"/>
                <a:gd name="T81" fmla="*/ 24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7" h="244">
                  <a:moveTo>
                    <a:pt x="587" y="242"/>
                  </a:moveTo>
                  <a:lnTo>
                    <a:pt x="587" y="242"/>
                  </a:lnTo>
                  <a:lnTo>
                    <a:pt x="582" y="235"/>
                  </a:lnTo>
                  <a:lnTo>
                    <a:pt x="577" y="226"/>
                  </a:lnTo>
                  <a:lnTo>
                    <a:pt x="574" y="217"/>
                  </a:lnTo>
                  <a:lnTo>
                    <a:pt x="570" y="207"/>
                  </a:lnTo>
                  <a:lnTo>
                    <a:pt x="566" y="188"/>
                  </a:lnTo>
                  <a:lnTo>
                    <a:pt x="562" y="169"/>
                  </a:lnTo>
                  <a:lnTo>
                    <a:pt x="561" y="152"/>
                  </a:lnTo>
                  <a:lnTo>
                    <a:pt x="561" y="138"/>
                  </a:lnTo>
                  <a:lnTo>
                    <a:pt x="561" y="124"/>
                  </a:lnTo>
                  <a:lnTo>
                    <a:pt x="561" y="82"/>
                  </a:lnTo>
                  <a:lnTo>
                    <a:pt x="561" y="82"/>
                  </a:lnTo>
                  <a:lnTo>
                    <a:pt x="560" y="74"/>
                  </a:lnTo>
                  <a:lnTo>
                    <a:pt x="559" y="66"/>
                  </a:lnTo>
                  <a:lnTo>
                    <a:pt x="557" y="58"/>
                  </a:lnTo>
                  <a:lnTo>
                    <a:pt x="554" y="50"/>
                  </a:lnTo>
                  <a:lnTo>
                    <a:pt x="551" y="43"/>
                  </a:lnTo>
                  <a:lnTo>
                    <a:pt x="547" y="36"/>
                  </a:lnTo>
                  <a:lnTo>
                    <a:pt x="541" y="30"/>
                  </a:lnTo>
                  <a:lnTo>
                    <a:pt x="537" y="24"/>
                  </a:lnTo>
                  <a:lnTo>
                    <a:pt x="531" y="18"/>
                  </a:lnTo>
                  <a:lnTo>
                    <a:pt x="524" y="14"/>
                  </a:lnTo>
                  <a:lnTo>
                    <a:pt x="517" y="9"/>
                  </a:lnTo>
                  <a:lnTo>
                    <a:pt x="510" y="6"/>
                  </a:lnTo>
                  <a:lnTo>
                    <a:pt x="502" y="3"/>
                  </a:lnTo>
                  <a:lnTo>
                    <a:pt x="495" y="1"/>
                  </a:lnTo>
                  <a:lnTo>
                    <a:pt x="486" y="0"/>
                  </a:lnTo>
                  <a:lnTo>
                    <a:pt x="478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74" y="0"/>
                  </a:lnTo>
                  <a:lnTo>
                    <a:pt x="66" y="1"/>
                  </a:lnTo>
                  <a:lnTo>
                    <a:pt x="57" y="3"/>
                  </a:lnTo>
                  <a:lnTo>
                    <a:pt x="49" y="6"/>
                  </a:lnTo>
                  <a:lnTo>
                    <a:pt x="43" y="9"/>
                  </a:lnTo>
                  <a:lnTo>
                    <a:pt x="36" y="14"/>
                  </a:lnTo>
                  <a:lnTo>
                    <a:pt x="30" y="18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4" y="36"/>
                  </a:lnTo>
                  <a:lnTo>
                    <a:pt x="9" y="43"/>
                  </a:lnTo>
                  <a:lnTo>
                    <a:pt x="6" y="50"/>
                  </a:lnTo>
                  <a:lnTo>
                    <a:pt x="3" y="58"/>
                  </a:lnTo>
                  <a:lnTo>
                    <a:pt x="1" y="66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0" y="134"/>
                  </a:lnTo>
                  <a:lnTo>
                    <a:pt x="1" y="142"/>
                  </a:lnTo>
                  <a:lnTo>
                    <a:pt x="3" y="150"/>
                  </a:lnTo>
                  <a:lnTo>
                    <a:pt x="6" y="157"/>
                  </a:lnTo>
                  <a:lnTo>
                    <a:pt x="9" y="165"/>
                  </a:lnTo>
                  <a:lnTo>
                    <a:pt x="14" y="171"/>
                  </a:lnTo>
                  <a:lnTo>
                    <a:pt x="18" y="177"/>
                  </a:lnTo>
                  <a:lnTo>
                    <a:pt x="24" y="183"/>
                  </a:lnTo>
                  <a:lnTo>
                    <a:pt x="30" y="189"/>
                  </a:lnTo>
                  <a:lnTo>
                    <a:pt x="36" y="194"/>
                  </a:lnTo>
                  <a:lnTo>
                    <a:pt x="43" y="197"/>
                  </a:lnTo>
                  <a:lnTo>
                    <a:pt x="49" y="200"/>
                  </a:lnTo>
                  <a:lnTo>
                    <a:pt x="57" y="204"/>
                  </a:lnTo>
                  <a:lnTo>
                    <a:pt x="66" y="206"/>
                  </a:lnTo>
                  <a:lnTo>
                    <a:pt x="74" y="207"/>
                  </a:lnTo>
                  <a:lnTo>
                    <a:pt x="82" y="207"/>
                  </a:lnTo>
                  <a:lnTo>
                    <a:pt x="478" y="207"/>
                  </a:lnTo>
                  <a:lnTo>
                    <a:pt x="478" y="207"/>
                  </a:lnTo>
                  <a:lnTo>
                    <a:pt x="486" y="207"/>
                  </a:lnTo>
                  <a:lnTo>
                    <a:pt x="494" y="206"/>
                  </a:lnTo>
                  <a:lnTo>
                    <a:pt x="502" y="204"/>
                  </a:lnTo>
                  <a:lnTo>
                    <a:pt x="509" y="202"/>
                  </a:lnTo>
                  <a:lnTo>
                    <a:pt x="509" y="202"/>
                  </a:lnTo>
                  <a:lnTo>
                    <a:pt x="521" y="205"/>
                  </a:lnTo>
                  <a:lnTo>
                    <a:pt x="531" y="210"/>
                  </a:lnTo>
                  <a:lnTo>
                    <a:pt x="549" y="219"/>
                  </a:lnTo>
                  <a:lnTo>
                    <a:pt x="568" y="230"/>
                  </a:lnTo>
                  <a:lnTo>
                    <a:pt x="586" y="244"/>
                  </a:lnTo>
                  <a:lnTo>
                    <a:pt x="586" y="244"/>
                  </a:lnTo>
                  <a:lnTo>
                    <a:pt x="587" y="244"/>
                  </a:lnTo>
                  <a:lnTo>
                    <a:pt x="587" y="244"/>
                  </a:lnTo>
                  <a:lnTo>
                    <a:pt x="587" y="242"/>
                  </a:lnTo>
                  <a:lnTo>
                    <a:pt x="587" y="242"/>
                  </a:lnTo>
                  <a:close/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/>
            </p:cNvSpPr>
            <p:nvPr userDrawn="1"/>
          </p:nvSpPr>
          <p:spPr bwMode="auto">
            <a:xfrm>
              <a:off x="3159" y="2004"/>
              <a:ext cx="294" cy="122"/>
            </a:xfrm>
            <a:custGeom>
              <a:avLst/>
              <a:gdLst>
                <a:gd name="T0" fmla="*/ 0 w 587"/>
                <a:gd name="T1" fmla="*/ 243 h 244"/>
                <a:gd name="T2" fmla="*/ 10 w 587"/>
                <a:gd name="T3" fmla="*/ 227 h 244"/>
                <a:gd name="T4" fmla="*/ 17 w 587"/>
                <a:gd name="T5" fmla="*/ 208 h 244"/>
                <a:gd name="T6" fmla="*/ 25 w 587"/>
                <a:gd name="T7" fmla="*/ 170 h 244"/>
                <a:gd name="T8" fmla="*/ 26 w 587"/>
                <a:gd name="T9" fmla="*/ 139 h 244"/>
                <a:gd name="T10" fmla="*/ 26 w 587"/>
                <a:gd name="T11" fmla="*/ 82 h 244"/>
                <a:gd name="T12" fmla="*/ 27 w 587"/>
                <a:gd name="T13" fmla="*/ 74 h 244"/>
                <a:gd name="T14" fmla="*/ 30 w 587"/>
                <a:gd name="T15" fmla="*/ 58 h 244"/>
                <a:gd name="T16" fmla="*/ 36 w 587"/>
                <a:gd name="T17" fmla="*/ 43 h 244"/>
                <a:gd name="T18" fmla="*/ 46 w 587"/>
                <a:gd name="T19" fmla="*/ 29 h 244"/>
                <a:gd name="T20" fmla="*/ 56 w 587"/>
                <a:gd name="T21" fmla="*/ 19 h 244"/>
                <a:gd name="T22" fmla="*/ 70 w 587"/>
                <a:gd name="T23" fmla="*/ 10 h 244"/>
                <a:gd name="T24" fmla="*/ 85 w 587"/>
                <a:gd name="T25" fmla="*/ 4 h 244"/>
                <a:gd name="T26" fmla="*/ 101 w 587"/>
                <a:gd name="T27" fmla="*/ 1 h 244"/>
                <a:gd name="T28" fmla="*/ 505 w 587"/>
                <a:gd name="T29" fmla="*/ 0 h 244"/>
                <a:gd name="T30" fmla="*/ 513 w 587"/>
                <a:gd name="T31" fmla="*/ 1 h 244"/>
                <a:gd name="T32" fmla="*/ 529 w 587"/>
                <a:gd name="T33" fmla="*/ 4 h 244"/>
                <a:gd name="T34" fmla="*/ 544 w 587"/>
                <a:gd name="T35" fmla="*/ 10 h 244"/>
                <a:gd name="T36" fmla="*/ 557 w 587"/>
                <a:gd name="T37" fmla="*/ 19 h 244"/>
                <a:gd name="T38" fmla="*/ 569 w 587"/>
                <a:gd name="T39" fmla="*/ 29 h 244"/>
                <a:gd name="T40" fmla="*/ 578 w 587"/>
                <a:gd name="T41" fmla="*/ 43 h 244"/>
                <a:gd name="T42" fmla="*/ 584 w 587"/>
                <a:gd name="T43" fmla="*/ 58 h 244"/>
                <a:gd name="T44" fmla="*/ 587 w 587"/>
                <a:gd name="T45" fmla="*/ 74 h 244"/>
                <a:gd name="T46" fmla="*/ 587 w 587"/>
                <a:gd name="T47" fmla="*/ 125 h 244"/>
                <a:gd name="T48" fmla="*/ 587 w 587"/>
                <a:gd name="T49" fmla="*/ 133 h 244"/>
                <a:gd name="T50" fmla="*/ 584 w 587"/>
                <a:gd name="T51" fmla="*/ 149 h 244"/>
                <a:gd name="T52" fmla="*/ 578 w 587"/>
                <a:gd name="T53" fmla="*/ 164 h 244"/>
                <a:gd name="T54" fmla="*/ 569 w 587"/>
                <a:gd name="T55" fmla="*/ 178 h 244"/>
                <a:gd name="T56" fmla="*/ 557 w 587"/>
                <a:gd name="T57" fmla="*/ 188 h 244"/>
                <a:gd name="T58" fmla="*/ 544 w 587"/>
                <a:gd name="T59" fmla="*/ 198 h 244"/>
                <a:gd name="T60" fmla="*/ 529 w 587"/>
                <a:gd name="T61" fmla="*/ 205 h 244"/>
                <a:gd name="T62" fmla="*/ 513 w 587"/>
                <a:gd name="T63" fmla="*/ 207 h 244"/>
                <a:gd name="T64" fmla="*/ 109 w 587"/>
                <a:gd name="T65" fmla="*/ 208 h 244"/>
                <a:gd name="T66" fmla="*/ 101 w 587"/>
                <a:gd name="T67" fmla="*/ 207 h 244"/>
                <a:gd name="T68" fmla="*/ 85 w 587"/>
                <a:gd name="T69" fmla="*/ 205 h 244"/>
                <a:gd name="T70" fmla="*/ 78 w 587"/>
                <a:gd name="T71" fmla="*/ 202 h 244"/>
                <a:gd name="T72" fmla="*/ 56 w 587"/>
                <a:gd name="T73" fmla="*/ 209 h 244"/>
                <a:gd name="T74" fmla="*/ 19 w 587"/>
                <a:gd name="T75" fmla="*/ 231 h 244"/>
                <a:gd name="T76" fmla="*/ 1 w 587"/>
                <a:gd name="T77" fmla="*/ 244 h 244"/>
                <a:gd name="T78" fmla="*/ 0 w 587"/>
                <a:gd name="T79" fmla="*/ 244 h 244"/>
                <a:gd name="T80" fmla="*/ 0 w 587"/>
                <a:gd name="T81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7" h="244">
                  <a:moveTo>
                    <a:pt x="0" y="243"/>
                  </a:moveTo>
                  <a:lnTo>
                    <a:pt x="0" y="243"/>
                  </a:lnTo>
                  <a:lnTo>
                    <a:pt x="5" y="235"/>
                  </a:lnTo>
                  <a:lnTo>
                    <a:pt x="10" y="227"/>
                  </a:lnTo>
                  <a:lnTo>
                    <a:pt x="13" y="217"/>
                  </a:lnTo>
                  <a:lnTo>
                    <a:pt x="17" y="208"/>
                  </a:lnTo>
                  <a:lnTo>
                    <a:pt x="21" y="188"/>
                  </a:lnTo>
                  <a:lnTo>
                    <a:pt x="25" y="170"/>
                  </a:lnTo>
                  <a:lnTo>
                    <a:pt x="26" y="153"/>
                  </a:lnTo>
                  <a:lnTo>
                    <a:pt x="26" y="139"/>
                  </a:lnTo>
                  <a:lnTo>
                    <a:pt x="26" y="125"/>
                  </a:lnTo>
                  <a:lnTo>
                    <a:pt x="26" y="82"/>
                  </a:lnTo>
                  <a:lnTo>
                    <a:pt x="26" y="82"/>
                  </a:lnTo>
                  <a:lnTo>
                    <a:pt x="27" y="74"/>
                  </a:lnTo>
                  <a:lnTo>
                    <a:pt x="28" y="66"/>
                  </a:lnTo>
                  <a:lnTo>
                    <a:pt x="30" y="58"/>
                  </a:lnTo>
                  <a:lnTo>
                    <a:pt x="33" y="50"/>
                  </a:lnTo>
                  <a:lnTo>
                    <a:pt x="36" y="43"/>
                  </a:lnTo>
                  <a:lnTo>
                    <a:pt x="40" y="36"/>
                  </a:lnTo>
                  <a:lnTo>
                    <a:pt x="46" y="29"/>
                  </a:lnTo>
                  <a:lnTo>
                    <a:pt x="50" y="24"/>
                  </a:lnTo>
                  <a:lnTo>
                    <a:pt x="56" y="19"/>
                  </a:lnTo>
                  <a:lnTo>
                    <a:pt x="63" y="14"/>
                  </a:lnTo>
                  <a:lnTo>
                    <a:pt x="70" y="10"/>
                  </a:lnTo>
                  <a:lnTo>
                    <a:pt x="77" y="6"/>
                  </a:lnTo>
                  <a:lnTo>
                    <a:pt x="85" y="4"/>
                  </a:lnTo>
                  <a:lnTo>
                    <a:pt x="92" y="2"/>
                  </a:lnTo>
                  <a:lnTo>
                    <a:pt x="101" y="1"/>
                  </a:lnTo>
                  <a:lnTo>
                    <a:pt x="109" y="0"/>
                  </a:lnTo>
                  <a:lnTo>
                    <a:pt x="505" y="0"/>
                  </a:lnTo>
                  <a:lnTo>
                    <a:pt x="505" y="0"/>
                  </a:lnTo>
                  <a:lnTo>
                    <a:pt x="513" y="1"/>
                  </a:lnTo>
                  <a:lnTo>
                    <a:pt x="521" y="2"/>
                  </a:lnTo>
                  <a:lnTo>
                    <a:pt x="529" y="4"/>
                  </a:lnTo>
                  <a:lnTo>
                    <a:pt x="538" y="6"/>
                  </a:lnTo>
                  <a:lnTo>
                    <a:pt x="544" y="10"/>
                  </a:lnTo>
                  <a:lnTo>
                    <a:pt x="551" y="14"/>
                  </a:lnTo>
                  <a:lnTo>
                    <a:pt x="557" y="19"/>
                  </a:lnTo>
                  <a:lnTo>
                    <a:pt x="563" y="24"/>
                  </a:lnTo>
                  <a:lnTo>
                    <a:pt x="569" y="29"/>
                  </a:lnTo>
                  <a:lnTo>
                    <a:pt x="573" y="36"/>
                  </a:lnTo>
                  <a:lnTo>
                    <a:pt x="578" y="43"/>
                  </a:lnTo>
                  <a:lnTo>
                    <a:pt x="581" y="50"/>
                  </a:lnTo>
                  <a:lnTo>
                    <a:pt x="584" y="58"/>
                  </a:lnTo>
                  <a:lnTo>
                    <a:pt x="586" y="66"/>
                  </a:lnTo>
                  <a:lnTo>
                    <a:pt x="587" y="74"/>
                  </a:lnTo>
                  <a:lnTo>
                    <a:pt x="587" y="82"/>
                  </a:lnTo>
                  <a:lnTo>
                    <a:pt x="587" y="125"/>
                  </a:lnTo>
                  <a:lnTo>
                    <a:pt x="587" y="125"/>
                  </a:lnTo>
                  <a:lnTo>
                    <a:pt x="587" y="133"/>
                  </a:lnTo>
                  <a:lnTo>
                    <a:pt x="586" y="142"/>
                  </a:lnTo>
                  <a:lnTo>
                    <a:pt x="584" y="149"/>
                  </a:lnTo>
                  <a:lnTo>
                    <a:pt x="581" y="157"/>
                  </a:lnTo>
                  <a:lnTo>
                    <a:pt x="578" y="164"/>
                  </a:lnTo>
                  <a:lnTo>
                    <a:pt x="573" y="171"/>
                  </a:lnTo>
                  <a:lnTo>
                    <a:pt x="569" y="178"/>
                  </a:lnTo>
                  <a:lnTo>
                    <a:pt x="563" y="184"/>
                  </a:lnTo>
                  <a:lnTo>
                    <a:pt x="557" y="188"/>
                  </a:lnTo>
                  <a:lnTo>
                    <a:pt x="551" y="194"/>
                  </a:lnTo>
                  <a:lnTo>
                    <a:pt x="544" y="198"/>
                  </a:lnTo>
                  <a:lnTo>
                    <a:pt x="538" y="201"/>
                  </a:lnTo>
                  <a:lnTo>
                    <a:pt x="529" y="205"/>
                  </a:lnTo>
                  <a:lnTo>
                    <a:pt x="521" y="206"/>
                  </a:lnTo>
                  <a:lnTo>
                    <a:pt x="513" y="207"/>
                  </a:lnTo>
                  <a:lnTo>
                    <a:pt x="505" y="208"/>
                  </a:lnTo>
                  <a:lnTo>
                    <a:pt x="109" y="208"/>
                  </a:lnTo>
                  <a:lnTo>
                    <a:pt x="109" y="208"/>
                  </a:lnTo>
                  <a:lnTo>
                    <a:pt x="101" y="207"/>
                  </a:lnTo>
                  <a:lnTo>
                    <a:pt x="93" y="206"/>
                  </a:lnTo>
                  <a:lnTo>
                    <a:pt x="85" y="205"/>
                  </a:lnTo>
                  <a:lnTo>
                    <a:pt x="78" y="202"/>
                  </a:lnTo>
                  <a:lnTo>
                    <a:pt x="78" y="202"/>
                  </a:lnTo>
                  <a:lnTo>
                    <a:pt x="66" y="206"/>
                  </a:lnTo>
                  <a:lnTo>
                    <a:pt x="56" y="209"/>
                  </a:lnTo>
                  <a:lnTo>
                    <a:pt x="38" y="220"/>
                  </a:lnTo>
                  <a:lnTo>
                    <a:pt x="19" y="231"/>
                  </a:lnTo>
                  <a:lnTo>
                    <a:pt x="1" y="244"/>
                  </a:lnTo>
                  <a:lnTo>
                    <a:pt x="1" y="244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0" y="243"/>
                  </a:lnTo>
                  <a:lnTo>
                    <a:pt x="0" y="243"/>
                  </a:lnTo>
                  <a:close/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6"/>
            <p:cNvSpPr>
              <a:spLocks/>
            </p:cNvSpPr>
            <p:nvPr userDrawn="1"/>
          </p:nvSpPr>
          <p:spPr bwMode="auto">
            <a:xfrm>
              <a:off x="3276" y="2180"/>
              <a:ext cx="26" cy="26"/>
            </a:xfrm>
            <a:custGeom>
              <a:avLst/>
              <a:gdLst>
                <a:gd name="T0" fmla="*/ 51 w 51"/>
                <a:gd name="T1" fmla="*/ 26 h 52"/>
                <a:gd name="T2" fmla="*/ 51 w 51"/>
                <a:gd name="T3" fmla="*/ 26 h 52"/>
                <a:gd name="T4" fmla="*/ 51 w 51"/>
                <a:gd name="T5" fmla="*/ 31 h 52"/>
                <a:gd name="T6" fmla="*/ 49 w 51"/>
                <a:gd name="T7" fmla="*/ 36 h 52"/>
                <a:gd name="T8" fmla="*/ 47 w 51"/>
                <a:gd name="T9" fmla="*/ 40 h 52"/>
                <a:gd name="T10" fmla="*/ 45 w 51"/>
                <a:gd name="T11" fmla="*/ 44 h 52"/>
                <a:gd name="T12" fmla="*/ 40 w 51"/>
                <a:gd name="T13" fmla="*/ 47 h 52"/>
                <a:gd name="T14" fmla="*/ 36 w 51"/>
                <a:gd name="T15" fmla="*/ 49 h 52"/>
                <a:gd name="T16" fmla="*/ 31 w 51"/>
                <a:gd name="T17" fmla="*/ 52 h 52"/>
                <a:gd name="T18" fmla="*/ 26 w 51"/>
                <a:gd name="T19" fmla="*/ 52 h 52"/>
                <a:gd name="T20" fmla="*/ 26 w 51"/>
                <a:gd name="T21" fmla="*/ 52 h 52"/>
                <a:gd name="T22" fmla="*/ 20 w 51"/>
                <a:gd name="T23" fmla="*/ 52 h 52"/>
                <a:gd name="T24" fmla="*/ 16 w 51"/>
                <a:gd name="T25" fmla="*/ 49 h 52"/>
                <a:gd name="T26" fmla="*/ 11 w 51"/>
                <a:gd name="T27" fmla="*/ 47 h 52"/>
                <a:gd name="T28" fmla="*/ 8 w 51"/>
                <a:gd name="T29" fmla="*/ 44 h 52"/>
                <a:gd name="T30" fmla="*/ 4 w 51"/>
                <a:gd name="T31" fmla="*/ 40 h 52"/>
                <a:gd name="T32" fmla="*/ 2 w 51"/>
                <a:gd name="T33" fmla="*/ 36 h 52"/>
                <a:gd name="T34" fmla="*/ 1 w 51"/>
                <a:gd name="T35" fmla="*/ 31 h 52"/>
                <a:gd name="T36" fmla="*/ 0 w 51"/>
                <a:gd name="T37" fmla="*/ 26 h 52"/>
                <a:gd name="T38" fmla="*/ 0 w 51"/>
                <a:gd name="T39" fmla="*/ 26 h 52"/>
                <a:gd name="T40" fmla="*/ 1 w 51"/>
                <a:gd name="T41" fmla="*/ 21 h 52"/>
                <a:gd name="T42" fmla="*/ 2 w 51"/>
                <a:gd name="T43" fmla="*/ 16 h 52"/>
                <a:gd name="T44" fmla="*/ 4 w 51"/>
                <a:gd name="T45" fmla="*/ 11 h 52"/>
                <a:gd name="T46" fmla="*/ 8 w 51"/>
                <a:gd name="T47" fmla="*/ 8 h 52"/>
                <a:gd name="T48" fmla="*/ 11 w 51"/>
                <a:gd name="T49" fmla="*/ 5 h 52"/>
                <a:gd name="T50" fmla="*/ 16 w 51"/>
                <a:gd name="T51" fmla="*/ 2 h 52"/>
                <a:gd name="T52" fmla="*/ 20 w 51"/>
                <a:gd name="T53" fmla="*/ 1 h 52"/>
                <a:gd name="T54" fmla="*/ 26 w 51"/>
                <a:gd name="T55" fmla="*/ 0 h 52"/>
                <a:gd name="T56" fmla="*/ 26 w 51"/>
                <a:gd name="T57" fmla="*/ 0 h 52"/>
                <a:gd name="T58" fmla="*/ 31 w 51"/>
                <a:gd name="T59" fmla="*/ 1 h 52"/>
                <a:gd name="T60" fmla="*/ 36 w 51"/>
                <a:gd name="T61" fmla="*/ 2 h 52"/>
                <a:gd name="T62" fmla="*/ 40 w 51"/>
                <a:gd name="T63" fmla="*/ 5 h 52"/>
                <a:gd name="T64" fmla="*/ 45 w 51"/>
                <a:gd name="T65" fmla="*/ 8 h 52"/>
                <a:gd name="T66" fmla="*/ 47 w 51"/>
                <a:gd name="T67" fmla="*/ 11 h 52"/>
                <a:gd name="T68" fmla="*/ 49 w 51"/>
                <a:gd name="T69" fmla="*/ 16 h 52"/>
                <a:gd name="T70" fmla="*/ 51 w 51"/>
                <a:gd name="T71" fmla="*/ 21 h 52"/>
                <a:gd name="T72" fmla="*/ 51 w 51"/>
                <a:gd name="T73" fmla="*/ 26 h 52"/>
                <a:gd name="T74" fmla="*/ 51 w 51"/>
                <a:gd name="T7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" h="52">
                  <a:moveTo>
                    <a:pt x="51" y="26"/>
                  </a:moveTo>
                  <a:lnTo>
                    <a:pt x="51" y="26"/>
                  </a:lnTo>
                  <a:lnTo>
                    <a:pt x="51" y="31"/>
                  </a:lnTo>
                  <a:lnTo>
                    <a:pt x="49" y="36"/>
                  </a:lnTo>
                  <a:lnTo>
                    <a:pt x="47" y="40"/>
                  </a:lnTo>
                  <a:lnTo>
                    <a:pt x="45" y="44"/>
                  </a:lnTo>
                  <a:lnTo>
                    <a:pt x="40" y="47"/>
                  </a:lnTo>
                  <a:lnTo>
                    <a:pt x="36" y="49"/>
                  </a:lnTo>
                  <a:lnTo>
                    <a:pt x="31" y="52"/>
                  </a:lnTo>
                  <a:lnTo>
                    <a:pt x="26" y="52"/>
                  </a:lnTo>
                  <a:lnTo>
                    <a:pt x="26" y="52"/>
                  </a:lnTo>
                  <a:lnTo>
                    <a:pt x="20" y="52"/>
                  </a:lnTo>
                  <a:lnTo>
                    <a:pt x="16" y="49"/>
                  </a:lnTo>
                  <a:lnTo>
                    <a:pt x="11" y="47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2" y="36"/>
                  </a:lnTo>
                  <a:lnTo>
                    <a:pt x="1" y="3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" y="21"/>
                  </a:lnTo>
                  <a:lnTo>
                    <a:pt x="2" y="16"/>
                  </a:lnTo>
                  <a:lnTo>
                    <a:pt x="4" y="11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6" y="2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6" y="2"/>
                  </a:lnTo>
                  <a:lnTo>
                    <a:pt x="40" y="5"/>
                  </a:lnTo>
                  <a:lnTo>
                    <a:pt x="45" y="8"/>
                  </a:lnTo>
                  <a:lnTo>
                    <a:pt x="47" y="11"/>
                  </a:lnTo>
                  <a:lnTo>
                    <a:pt x="49" y="16"/>
                  </a:lnTo>
                  <a:lnTo>
                    <a:pt x="51" y="21"/>
                  </a:lnTo>
                  <a:lnTo>
                    <a:pt x="51" y="26"/>
                  </a:lnTo>
                  <a:lnTo>
                    <a:pt x="51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7"/>
            <p:cNvSpPr>
              <a:spLocks/>
            </p:cNvSpPr>
            <p:nvPr userDrawn="1"/>
          </p:nvSpPr>
          <p:spPr bwMode="auto">
            <a:xfrm>
              <a:off x="3313" y="2180"/>
              <a:ext cx="25" cy="26"/>
            </a:xfrm>
            <a:custGeom>
              <a:avLst/>
              <a:gdLst>
                <a:gd name="T0" fmla="*/ 51 w 51"/>
                <a:gd name="T1" fmla="*/ 26 h 52"/>
                <a:gd name="T2" fmla="*/ 51 w 51"/>
                <a:gd name="T3" fmla="*/ 26 h 52"/>
                <a:gd name="T4" fmla="*/ 51 w 51"/>
                <a:gd name="T5" fmla="*/ 31 h 52"/>
                <a:gd name="T6" fmla="*/ 50 w 51"/>
                <a:gd name="T7" fmla="*/ 36 h 52"/>
                <a:gd name="T8" fmla="*/ 48 w 51"/>
                <a:gd name="T9" fmla="*/ 40 h 52"/>
                <a:gd name="T10" fmla="*/ 44 w 51"/>
                <a:gd name="T11" fmla="*/ 44 h 52"/>
                <a:gd name="T12" fmla="*/ 41 w 51"/>
                <a:gd name="T13" fmla="*/ 47 h 52"/>
                <a:gd name="T14" fmla="*/ 36 w 51"/>
                <a:gd name="T15" fmla="*/ 49 h 52"/>
                <a:gd name="T16" fmla="*/ 31 w 51"/>
                <a:gd name="T17" fmla="*/ 52 h 52"/>
                <a:gd name="T18" fmla="*/ 26 w 51"/>
                <a:gd name="T19" fmla="*/ 52 h 52"/>
                <a:gd name="T20" fmla="*/ 26 w 51"/>
                <a:gd name="T21" fmla="*/ 52 h 52"/>
                <a:gd name="T22" fmla="*/ 21 w 51"/>
                <a:gd name="T23" fmla="*/ 52 h 52"/>
                <a:gd name="T24" fmla="*/ 15 w 51"/>
                <a:gd name="T25" fmla="*/ 49 h 52"/>
                <a:gd name="T26" fmla="*/ 12 w 51"/>
                <a:gd name="T27" fmla="*/ 47 h 52"/>
                <a:gd name="T28" fmla="*/ 7 w 51"/>
                <a:gd name="T29" fmla="*/ 44 h 52"/>
                <a:gd name="T30" fmla="*/ 4 w 51"/>
                <a:gd name="T31" fmla="*/ 40 h 52"/>
                <a:gd name="T32" fmla="*/ 1 w 51"/>
                <a:gd name="T33" fmla="*/ 36 h 52"/>
                <a:gd name="T34" fmla="*/ 0 w 51"/>
                <a:gd name="T35" fmla="*/ 31 h 52"/>
                <a:gd name="T36" fmla="*/ 0 w 51"/>
                <a:gd name="T37" fmla="*/ 26 h 52"/>
                <a:gd name="T38" fmla="*/ 0 w 51"/>
                <a:gd name="T39" fmla="*/ 26 h 52"/>
                <a:gd name="T40" fmla="*/ 0 w 51"/>
                <a:gd name="T41" fmla="*/ 21 h 52"/>
                <a:gd name="T42" fmla="*/ 1 w 51"/>
                <a:gd name="T43" fmla="*/ 16 h 52"/>
                <a:gd name="T44" fmla="*/ 4 w 51"/>
                <a:gd name="T45" fmla="*/ 11 h 52"/>
                <a:gd name="T46" fmla="*/ 7 w 51"/>
                <a:gd name="T47" fmla="*/ 8 h 52"/>
                <a:gd name="T48" fmla="*/ 12 w 51"/>
                <a:gd name="T49" fmla="*/ 5 h 52"/>
                <a:gd name="T50" fmla="*/ 15 w 51"/>
                <a:gd name="T51" fmla="*/ 2 h 52"/>
                <a:gd name="T52" fmla="*/ 21 w 51"/>
                <a:gd name="T53" fmla="*/ 1 h 52"/>
                <a:gd name="T54" fmla="*/ 26 w 51"/>
                <a:gd name="T55" fmla="*/ 0 h 52"/>
                <a:gd name="T56" fmla="*/ 26 w 51"/>
                <a:gd name="T57" fmla="*/ 0 h 52"/>
                <a:gd name="T58" fmla="*/ 31 w 51"/>
                <a:gd name="T59" fmla="*/ 1 h 52"/>
                <a:gd name="T60" fmla="*/ 36 w 51"/>
                <a:gd name="T61" fmla="*/ 2 h 52"/>
                <a:gd name="T62" fmla="*/ 41 w 51"/>
                <a:gd name="T63" fmla="*/ 5 h 52"/>
                <a:gd name="T64" fmla="*/ 44 w 51"/>
                <a:gd name="T65" fmla="*/ 8 h 52"/>
                <a:gd name="T66" fmla="*/ 48 w 51"/>
                <a:gd name="T67" fmla="*/ 11 h 52"/>
                <a:gd name="T68" fmla="*/ 50 w 51"/>
                <a:gd name="T69" fmla="*/ 16 h 52"/>
                <a:gd name="T70" fmla="*/ 51 w 51"/>
                <a:gd name="T71" fmla="*/ 21 h 52"/>
                <a:gd name="T72" fmla="*/ 51 w 51"/>
                <a:gd name="T73" fmla="*/ 26 h 52"/>
                <a:gd name="T74" fmla="*/ 51 w 51"/>
                <a:gd name="T7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" h="52">
                  <a:moveTo>
                    <a:pt x="51" y="26"/>
                  </a:moveTo>
                  <a:lnTo>
                    <a:pt x="51" y="26"/>
                  </a:lnTo>
                  <a:lnTo>
                    <a:pt x="51" y="31"/>
                  </a:lnTo>
                  <a:lnTo>
                    <a:pt x="50" y="36"/>
                  </a:lnTo>
                  <a:lnTo>
                    <a:pt x="48" y="40"/>
                  </a:lnTo>
                  <a:lnTo>
                    <a:pt x="44" y="44"/>
                  </a:lnTo>
                  <a:lnTo>
                    <a:pt x="41" y="47"/>
                  </a:lnTo>
                  <a:lnTo>
                    <a:pt x="36" y="49"/>
                  </a:lnTo>
                  <a:lnTo>
                    <a:pt x="31" y="52"/>
                  </a:lnTo>
                  <a:lnTo>
                    <a:pt x="26" y="52"/>
                  </a:lnTo>
                  <a:lnTo>
                    <a:pt x="26" y="52"/>
                  </a:lnTo>
                  <a:lnTo>
                    <a:pt x="21" y="52"/>
                  </a:lnTo>
                  <a:lnTo>
                    <a:pt x="15" y="49"/>
                  </a:lnTo>
                  <a:lnTo>
                    <a:pt x="12" y="47"/>
                  </a:lnTo>
                  <a:lnTo>
                    <a:pt x="7" y="44"/>
                  </a:lnTo>
                  <a:lnTo>
                    <a:pt x="4" y="40"/>
                  </a:lnTo>
                  <a:lnTo>
                    <a:pt x="1" y="36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2" y="5"/>
                  </a:lnTo>
                  <a:lnTo>
                    <a:pt x="15" y="2"/>
                  </a:lnTo>
                  <a:lnTo>
                    <a:pt x="21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6" y="2"/>
                  </a:lnTo>
                  <a:lnTo>
                    <a:pt x="41" y="5"/>
                  </a:lnTo>
                  <a:lnTo>
                    <a:pt x="44" y="8"/>
                  </a:lnTo>
                  <a:lnTo>
                    <a:pt x="48" y="11"/>
                  </a:lnTo>
                  <a:lnTo>
                    <a:pt x="50" y="16"/>
                  </a:lnTo>
                  <a:lnTo>
                    <a:pt x="51" y="21"/>
                  </a:lnTo>
                  <a:lnTo>
                    <a:pt x="51" y="26"/>
                  </a:lnTo>
                  <a:lnTo>
                    <a:pt x="51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8"/>
            <p:cNvSpPr>
              <a:spLocks/>
            </p:cNvSpPr>
            <p:nvPr userDrawn="1"/>
          </p:nvSpPr>
          <p:spPr bwMode="auto">
            <a:xfrm>
              <a:off x="3349" y="2180"/>
              <a:ext cx="26" cy="26"/>
            </a:xfrm>
            <a:custGeom>
              <a:avLst/>
              <a:gdLst>
                <a:gd name="T0" fmla="*/ 52 w 52"/>
                <a:gd name="T1" fmla="*/ 26 h 52"/>
                <a:gd name="T2" fmla="*/ 52 w 52"/>
                <a:gd name="T3" fmla="*/ 26 h 52"/>
                <a:gd name="T4" fmla="*/ 51 w 52"/>
                <a:gd name="T5" fmla="*/ 31 h 52"/>
                <a:gd name="T6" fmla="*/ 49 w 52"/>
                <a:gd name="T7" fmla="*/ 36 h 52"/>
                <a:gd name="T8" fmla="*/ 47 w 52"/>
                <a:gd name="T9" fmla="*/ 40 h 52"/>
                <a:gd name="T10" fmla="*/ 44 w 52"/>
                <a:gd name="T11" fmla="*/ 44 h 52"/>
                <a:gd name="T12" fmla="*/ 40 w 52"/>
                <a:gd name="T13" fmla="*/ 47 h 52"/>
                <a:gd name="T14" fmla="*/ 36 w 52"/>
                <a:gd name="T15" fmla="*/ 49 h 52"/>
                <a:gd name="T16" fmla="*/ 31 w 52"/>
                <a:gd name="T17" fmla="*/ 52 h 52"/>
                <a:gd name="T18" fmla="*/ 25 w 52"/>
                <a:gd name="T19" fmla="*/ 52 h 52"/>
                <a:gd name="T20" fmla="*/ 25 w 52"/>
                <a:gd name="T21" fmla="*/ 52 h 52"/>
                <a:gd name="T22" fmla="*/ 21 w 52"/>
                <a:gd name="T23" fmla="*/ 52 h 52"/>
                <a:gd name="T24" fmla="*/ 16 w 52"/>
                <a:gd name="T25" fmla="*/ 49 h 52"/>
                <a:gd name="T26" fmla="*/ 11 w 52"/>
                <a:gd name="T27" fmla="*/ 47 h 52"/>
                <a:gd name="T28" fmla="*/ 7 w 52"/>
                <a:gd name="T29" fmla="*/ 44 h 52"/>
                <a:gd name="T30" fmla="*/ 4 w 52"/>
                <a:gd name="T31" fmla="*/ 40 h 52"/>
                <a:gd name="T32" fmla="*/ 2 w 52"/>
                <a:gd name="T33" fmla="*/ 36 h 52"/>
                <a:gd name="T34" fmla="*/ 0 w 52"/>
                <a:gd name="T35" fmla="*/ 31 h 52"/>
                <a:gd name="T36" fmla="*/ 0 w 52"/>
                <a:gd name="T37" fmla="*/ 26 h 52"/>
                <a:gd name="T38" fmla="*/ 0 w 52"/>
                <a:gd name="T39" fmla="*/ 26 h 52"/>
                <a:gd name="T40" fmla="*/ 0 w 52"/>
                <a:gd name="T41" fmla="*/ 21 h 52"/>
                <a:gd name="T42" fmla="*/ 2 w 52"/>
                <a:gd name="T43" fmla="*/ 16 h 52"/>
                <a:gd name="T44" fmla="*/ 4 w 52"/>
                <a:gd name="T45" fmla="*/ 11 h 52"/>
                <a:gd name="T46" fmla="*/ 7 w 52"/>
                <a:gd name="T47" fmla="*/ 8 h 52"/>
                <a:gd name="T48" fmla="*/ 11 w 52"/>
                <a:gd name="T49" fmla="*/ 5 h 52"/>
                <a:gd name="T50" fmla="*/ 16 w 52"/>
                <a:gd name="T51" fmla="*/ 2 h 52"/>
                <a:gd name="T52" fmla="*/ 21 w 52"/>
                <a:gd name="T53" fmla="*/ 1 h 52"/>
                <a:gd name="T54" fmla="*/ 25 w 52"/>
                <a:gd name="T55" fmla="*/ 0 h 52"/>
                <a:gd name="T56" fmla="*/ 25 w 52"/>
                <a:gd name="T57" fmla="*/ 0 h 52"/>
                <a:gd name="T58" fmla="*/ 31 w 52"/>
                <a:gd name="T59" fmla="*/ 1 h 52"/>
                <a:gd name="T60" fmla="*/ 36 w 52"/>
                <a:gd name="T61" fmla="*/ 2 h 52"/>
                <a:gd name="T62" fmla="*/ 40 w 52"/>
                <a:gd name="T63" fmla="*/ 5 h 52"/>
                <a:gd name="T64" fmla="*/ 44 w 52"/>
                <a:gd name="T65" fmla="*/ 8 h 52"/>
                <a:gd name="T66" fmla="*/ 47 w 52"/>
                <a:gd name="T67" fmla="*/ 11 h 52"/>
                <a:gd name="T68" fmla="*/ 49 w 52"/>
                <a:gd name="T69" fmla="*/ 16 h 52"/>
                <a:gd name="T70" fmla="*/ 51 w 52"/>
                <a:gd name="T71" fmla="*/ 21 h 52"/>
                <a:gd name="T72" fmla="*/ 52 w 52"/>
                <a:gd name="T73" fmla="*/ 26 h 52"/>
                <a:gd name="T74" fmla="*/ 52 w 52"/>
                <a:gd name="T7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2" h="52">
                  <a:moveTo>
                    <a:pt x="52" y="26"/>
                  </a:moveTo>
                  <a:lnTo>
                    <a:pt x="52" y="26"/>
                  </a:lnTo>
                  <a:lnTo>
                    <a:pt x="51" y="31"/>
                  </a:lnTo>
                  <a:lnTo>
                    <a:pt x="49" y="36"/>
                  </a:lnTo>
                  <a:lnTo>
                    <a:pt x="47" y="40"/>
                  </a:lnTo>
                  <a:lnTo>
                    <a:pt x="44" y="44"/>
                  </a:lnTo>
                  <a:lnTo>
                    <a:pt x="40" y="47"/>
                  </a:lnTo>
                  <a:lnTo>
                    <a:pt x="36" y="49"/>
                  </a:lnTo>
                  <a:lnTo>
                    <a:pt x="31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1" y="52"/>
                  </a:lnTo>
                  <a:lnTo>
                    <a:pt x="16" y="49"/>
                  </a:lnTo>
                  <a:lnTo>
                    <a:pt x="11" y="47"/>
                  </a:lnTo>
                  <a:lnTo>
                    <a:pt x="7" y="44"/>
                  </a:lnTo>
                  <a:lnTo>
                    <a:pt x="4" y="40"/>
                  </a:lnTo>
                  <a:lnTo>
                    <a:pt x="2" y="36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1" y="5"/>
                  </a:lnTo>
                  <a:lnTo>
                    <a:pt x="16" y="2"/>
                  </a:lnTo>
                  <a:lnTo>
                    <a:pt x="21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1" y="1"/>
                  </a:lnTo>
                  <a:lnTo>
                    <a:pt x="36" y="2"/>
                  </a:lnTo>
                  <a:lnTo>
                    <a:pt x="40" y="5"/>
                  </a:lnTo>
                  <a:lnTo>
                    <a:pt x="44" y="8"/>
                  </a:lnTo>
                  <a:lnTo>
                    <a:pt x="47" y="11"/>
                  </a:lnTo>
                  <a:lnTo>
                    <a:pt x="49" y="16"/>
                  </a:lnTo>
                  <a:lnTo>
                    <a:pt x="51" y="21"/>
                  </a:lnTo>
                  <a:lnTo>
                    <a:pt x="52" y="26"/>
                  </a:lnTo>
                  <a:lnTo>
                    <a:pt x="52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Line 19"/>
            <p:cNvSpPr>
              <a:spLocks noChangeShapeType="1"/>
            </p:cNvSpPr>
            <p:nvPr userDrawn="1"/>
          </p:nvSpPr>
          <p:spPr bwMode="auto">
            <a:xfrm>
              <a:off x="3211" y="2046"/>
              <a:ext cx="206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20"/>
            <p:cNvSpPr>
              <a:spLocks noChangeShapeType="1"/>
            </p:cNvSpPr>
            <p:nvPr userDrawn="1"/>
          </p:nvSpPr>
          <p:spPr bwMode="auto">
            <a:xfrm>
              <a:off x="3211" y="2075"/>
              <a:ext cx="107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646D7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59565" y="2973749"/>
            <a:ext cx="260348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644008" y="1746440"/>
            <a:ext cx="4032448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644008" y="2459046"/>
            <a:ext cx="4032448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32" y="1299335"/>
            <a:ext cx="3141218" cy="334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Smartphone Mockup</a:t>
            </a:r>
            <a:endParaRPr lang="en-US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3708103" y="1174077"/>
            <a:ext cx="1740198" cy="3600210"/>
            <a:chOff x="3851920" y="1471613"/>
            <a:chExt cx="1452563" cy="3005138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3851920" y="1471613"/>
              <a:ext cx="1452563" cy="3005138"/>
            </a:xfrm>
            <a:custGeom>
              <a:avLst/>
              <a:gdLst>
                <a:gd name="T0" fmla="*/ 290 w 1830"/>
                <a:gd name="T1" fmla="*/ 0 h 3786"/>
                <a:gd name="T2" fmla="*/ 275 w 1830"/>
                <a:gd name="T3" fmla="*/ 0 h 3786"/>
                <a:gd name="T4" fmla="*/ 246 w 1830"/>
                <a:gd name="T5" fmla="*/ 4 h 3786"/>
                <a:gd name="T6" fmla="*/ 217 w 1830"/>
                <a:gd name="T7" fmla="*/ 10 h 3786"/>
                <a:gd name="T8" fmla="*/ 191 w 1830"/>
                <a:gd name="T9" fmla="*/ 18 h 3786"/>
                <a:gd name="T10" fmla="*/ 152 w 1830"/>
                <a:gd name="T11" fmla="*/ 35 h 3786"/>
                <a:gd name="T12" fmla="*/ 106 w 1830"/>
                <a:gd name="T13" fmla="*/ 67 h 3786"/>
                <a:gd name="T14" fmla="*/ 66 w 1830"/>
                <a:gd name="T15" fmla="*/ 106 h 3786"/>
                <a:gd name="T16" fmla="*/ 35 w 1830"/>
                <a:gd name="T17" fmla="*/ 152 h 3786"/>
                <a:gd name="T18" fmla="*/ 17 w 1830"/>
                <a:gd name="T19" fmla="*/ 190 h 3786"/>
                <a:gd name="T20" fmla="*/ 9 w 1830"/>
                <a:gd name="T21" fmla="*/ 218 h 3786"/>
                <a:gd name="T22" fmla="*/ 3 w 1830"/>
                <a:gd name="T23" fmla="*/ 247 h 3786"/>
                <a:gd name="T24" fmla="*/ 0 w 1830"/>
                <a:gd name="T25" fmla="*/ 276 h 3786"/>
                <a:gd name="T26" fmla="*/ 0 w 1830"/>
                <a:gd name="T27" fmla="*/ 3496 h 3786"/>
                <a:gd name="T28" fmla="*/ 0 w 1830"/>
                <a:gd name="T29" fmla="*/ 3511 h 3786"/>
                <a:gd name="T30" fmla="*/ 3 w 1830"/>
                <a:gd name="T31" fmla="*/ 3540 h 3786"/>
                <a:gd name="T32" fmla="*/ 9 w 1830"/>
                <a:gd name="T33" fmla="*/ 3569 h 3786"/>
                <a:gd name="T34" fmla="*/ 17 w 1830"/>
                <a:gd name="T35" fmla="*/ 3596 h 3786"/>
                <a:gd name="T36" fmla="*/ 35 w 1830"/>
                <a:gd name="T37" fmla="*/ 3634 h 3786"/>
                <a:gd name="T38" fmla="*/ 66 w 1830"/>
                <a:gd name="T39" fmla="*/ 3680 h 3786"/>
                <a:gd name="T40" fmla="*/ 106 w 1830"/>
                <a:gd name="T41" fmla="*/ 3721 h 3786"/>
                <a:gd name="T42" fmla="*/ 152 w 1830"/>
                <a:gd name="T43" fmla="*/ 3752 h 3786"/>
                <a:gd name="T44" fmla="*/ 191 w 1830"/>
                <a:gd name="T45" fmla="*/ 3769 h 3786"/>
                <a:gd name="T46" fmla="*/ 217 w 1830"/>
                <a:gd name="T47" fmla="*/ 3777 h 3786"/>
                <a:gd name="T48" fmla="*/ 246 w 1830"/>
                <a:gd name="T49" fmla="*/ 3783 h 3786"/>
                <a:gd name="T50" fmla="*/ 275 w 1830"/>
                <a:gd name="T51" fmla="*/ 3786 h 3786"/>
                <a:gd name="T52" fmla="*/ 1539 w 1830"/>
                <a:gd name="T53" fmla="*/ 3786 h 3786"/>
                <a:gd name="T54" fmla="*/ 1554 w 1830"/>
                <a:gd name="T55" fmla="*/ 3786 h 3786"/>
                <a:gd name="T56" fmla="*/ 1583 w 1830"/>
                <a:gd name="T57" fmla="*/ 3783 h 3786"/>
                <a:gd name="T58" fmla="*/ 1612 w 1830"/>
                <a:gd name="T59" fmla="*/ 3777 h 3786"/>
                <a:gd name="T60" fmla="*/ 1640 w 1830"/>
                <a:gd name="T61" fmla="*/ 3769 h 3786"/>
                <a:gd name="T62" fmla="*/ 1678 w 1830"/>
                <a:gd name="T63" fmla="*/ 3752 h 3786"/>
                <a:gd name="T64" fmla="*/ 1724 w 1830"/>
                <a:gd name="T65" fmla="*/ 3721 h 3786"/>
                <a:gd name="T66" fmla="*/ 1764 w 1830"/>
                <a:gd name="T67" fmla="*/ 3680 h 3786"/>
                <a:gd name="T68" fmla="*/ 1795 w 1830"/>
                <a:gd name="T69" fmla="*/ 3634 h 3786"/>
                <a:gd name="T70" fmla="*/ 1812 w 1830"/>
                <a:gd name="T71" fmla="*/ 3596 h 3786"/>
                <a:gd name="T72" fmla="*/ 1820 w 1830"/>
                <a:gd name="T73" fmla="*/ 3569 h 3786"/>
                <a:gd name="T74" fmla="*/ 1826 w 1830"/>
                <a:gd name="T75" fmla="*/ 3540 h 3786"/>
                <a:gd name="T76" fmla="*/ 1830 w 1830"/>
                <a:gd name="T77" fmla="*/ 3511 h 3786"/>
                <a:gd name="T78" fmla="*/ 1830 w 1830"/>
                <a:gd name="T79" fmla="*/ 291 h 3786"/>
                <a:gd name="T80" fmla="*/ 1830 w 1830"/>
                <a:gd name="T81" fmla="*/ 276 h 3786"/>
                <a:gd name="T82" fmla="*/ 1826 w 1830"/>
                <a:gd name="T83" fmla="*/ 247 h 3786"/>
                <a:gd name="T84" fmla="*/ 1820 w 1830"/>
                <a:gd name="T85" fmla="*/ 218 h 3786"/>
                <a:gd name="T86" fmla="*/ 1812 w 1830"/>
                <a:gd name="T87" fmla="*/ 190 h 3786"/>
                <a:gd name="T88" fmla="*/ 1795 w 1830"/>
                <a:gd name="T89" fmla="*/ 152 h 3786"/>
                <a:gd name="T90" fmla="*/ 1764 w 1830"/>
                <a:gd name="T91" fmla="*/ 106 h 3786"/>
                <a:gd name="T92" fmla="*/ 1724 w 1830"/>
                <a:gd name="T93" fmla="*/ 67 h 3786"/>
                <a:gd name="T94" fmla="*/ 1678 w 1830"/>
                <a:gd name="T95" fmla="*/ 35 h 3786"/>
                <a:gd name="T96" fmla="*/ 1640 w 1830"/>
                <a:gd name="T97" fmla="*/ 18 h 3786"/>
                <a:gd name="T98" fmla="*/ 1612 w 1830"/>
                <a:gd name="T99" fmla="*/ 10 h 3786"/>
                <a:gd name="T100" fmla="*/ 1583 w 1830"/>
                <a:gd name="T101" fmla="*/ 4 h 3786"/>
                <a:gd name="T102" fmla="*/ 1554 w 1830"/>
                <a:gd name="T103" fmla="*/ 0 h 3786"/>
                <a:gd name="T104" fmla="*/ 1539 w 1830"/>
                <a:gd name="T105" fmla="*/ 0 h 3786"/>
                <a:gd name="T106" fmla="*/ 103 w 1830"/>
                <a:gd name="T107" fmla="*/ 3305 h 3786"/>
                <a:gd name="T108" fmla="*/ 1721 w 1830"/>
                <a:gd name="T109" fmla="*/ 460 h 3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0" h="3786">
                  <a:moveTo>
                    <a:pt x="1539" y="0"/>
                  </a:moveTo>
                  <a:lnTo>
                    <a:pt x="290" y="0"/>
                  </a:lnTo>
                  <a:lnTo>
                    <a:pt x="290" y="0"/>
                  </a:lnTo>
                  <a:lnTo>
                    <a:pt x="275" y="0"/>
                  </a:lnTo>
                  <a:lnTo>
                    <a:pt x="261" y="2"/>
                  </a:lnTo>
                  <a:lnTo>
                    <a:pt x="246" y="4"/>
                  </a:lnTo>
                  <a:lnTo>
                    <a:pt x="232" y="6"/>
                  </a:lnTo>
                  <a:lnTo>
                    <a:pt x="217" y="10"/>
                  </a:lnTo>
                  <a:lnTo>
                    <a:pt x="204" y="13"/>
                  </a:lnTo>
                  <a:lnTo>
                    <a:pt x="191" y="18"/>
                  </a:lnTo>
                  <a:lnTo>
                    <a:pt x="177" y="23"/>
                  </a:lnTo>
                  <a:lnTo>
                    <a:pt x="152" y="35"/>
                  </a:lnTo>
                  <a:lnTo>
                    <a:pt x="128" y="50"/>
                  </a:lnTo>
                  <a:lnTo>
                    <a:pt x="106" y="67"/>
                  </a:lnTo>
                  <a:lnTo>
                    <a:pt x="85" y="86"/>
                  </a:lnTo>
                  <a:lnTo>
                    <a:pt x="66" y="106"/>
                  </a:lnTo>
                  <a:lnTo>
                    <a:pt x="49" y="128"/>
                  </a:lnTo>
                  <a:lnTo>
                    <a:pt x="35" y="152"/>
                  </a:lnTo>
                  <a:lnTo>
                    <a:pt x="23" y="178"/>
                  </a:lnTo>
                  <a:lnTo>
                    <a:pt x="17" y="190"/>
                  </a:lnTo>
                  <a:lnTo>
                    <a:pt x="12" y="204"/>
                  </a:lnTo>
                  <a:lnTo>
                    <a:pt x="9" y="218"/>
                  </a:lnTo>
                  <a:lnTo>
                    <a:pt x="5" y="232"/>
                  </a:lnTo>
                  <a:lnTo>
                    <a:pt x="3" y="247"/>
                  </a:lnTo>
                  <a:lnTo>
                    <a:pt x="1" y="261"/>
                  </a:lnTo>
                  <a:lnTo>
                    <a:pt x="0" y="276"/>
                  </a:lnTo>
                  <a:lnTo>
                    <a:pt x="0" y="291"/>
                  </a:lnTo>
                  <a:lnTo>
                    <a:pt x="0" y="3496"/>
                  </a:lnTo>
                  <a:lnTo>
                    <a:pt x="0" y="3496"/>
                  </a:lnTo>
                  <a:lnTo>
                    <a:pt x="0" y="3511"/>
                  </a:lnTo>
                  <a:lnTo>
                    <a:pt x="1" y="3526"/>
                  </a:lnTo>
                  <a:lnTo>
                    <a:pt x="3" y="3540"/>
                  </a:lnTo>
                  <a:lnTo>
                    <a:pt x="5" y="3555"/>
                  </a:lnTo>
                  <a:lnTo>
                    <a:pt x="9" y="3569"/>
                  </a:lnTo>
                  <a:lnTo>
                    <a:pt x="12" y="3582"/>
                  </a:lnTo>
                  <a:lnTo>
                    <a:pt x="17" y="3596"/>
                  </a:lnTo>
                  <a:lnTo>
                    <a:pt x="23" y="3609"/>
                  </a:lnTo>
                  <a:lnTo>
                    <a:pt x="35" y="3634"/>
                  </a:lnTo>
                  <a:lnTo>
                    <a:pt x="49" y="3658"/>
                  </a:lnTo>
                  <a:lnTo>
                    <a:pt x="66" y="3680"/>
                  </a:lnTo>
                  <a:lnTo>
                    <a:pt x="85" y="3701"/>
                  </a:lnTo>
                  <a:lnTo>
                    <a:pt x="106" y="3721"/>
                  </a:lnTo>
                  <a:lnTo>
                    <a:pt x="128" y="3737"/>
                  </a:lnTo>
                  <a:lnTo>
                    <a:pt x="152" y="3752"/>
                  </a:lnTo>
                  <a:lnTo>
                    <a:pt x="177" y="3763"/>
                  </a:lnTo>
                  <a:lnTo>
                    <a:pt x="191" y="3769"/>
                  </a:lnTo>
                  <a:lnTo>
                    <a:pt x="204" y="3774"/>
                  </a:lnTo>
                  <a:lnTo>
                    <a:pt x="217" y="3777"/>
                  </a:lnTo>
                  <a:lnTo>
                    <a:pt x="232" y="3781"/>
                  </a:lnTo>
                  <a:lnTo>
                    <a:pt x="246" y="3783"/>
                  </a:lnTo>
                  <a:lnTo>
                    <a:pt x="261" y="3785"/>
                  </a:lnTo>
                  <a:lnTo>
                    <a:pt x="275" y="3786"/>
                  </a:lnTo>
                  <a:lnTo>
                    <a:pt x="290" y="3786"/>
                  </a:lnTo>
                  <a:lnTo>
                    <a:pt x="1539" y="3786"/>
                  </a:lnTo>
                  <a:lnTo>
                    <a:pt x="1539" y="3786"/>
                  </a:lnTo>
                  <a:lnTo>
                    <a:pt x="1554" y="3786"/>
                  </a:lnTo>
                  <a:lnTo>
                    <a:pt x="1569" y="3785"/>
                  </a:lnTo>
                  <a:lnTo>
                    <a:pt x="1583" y="3783"/>
                  </a:lnTo>
                  <a:lnTo>
                    <a:pt x="1598" y="3781"/>
                  </a:lnTo>
                  <a:lnTo>
                    <a:pt x="1612" y="3777"/>
                  </a:lnTo>
                  <a:lnTo>
                    <a:pt x="1626" y="3774"/>
                  </a:lnTo>
                  <a:lnTo>
                    <a:pt x="1640" y="3769"/>
                  </a:lnTo>
                  <a:lnTo>
                    <a:pt x="1652" y="3763"/>
                  </a:lnTo>
                  <a:lnTo>
                    <a:pt x="1678" y="3752"/>
                  </a:lnTo>
                  <a:lnTo>
                    <a:pt x="1702" y="3737"/>
                  </a:lnTo>
                  <a:lnTo>
                    <a:pt x="1724" y="3721"/>
                  </a:lnTo>
                  <a:lnTo>
                    <a:pt x="1744" y="3701"/>
                  </a:lnTo>
                  <a:lnTo>
                    <a:pt x="1764" y="3680"/>
                  </a:lnTo>
                  <a:lnTo>
                    <a:pt x="1780" y="3658"/>
                  </a:lnTo>
                  <a:lnTo>
                    <a:pt x="1795" y="3634"/>
                  </a:lnTo>
                  <a:lnTo>
                    <a:pt x="1807" y="3609"/>
                  </a:lnTo>
                  <a:lnTo>
                    <a:pt x="1812" y="3596"/>
                  </a:lnTo>
                  <a:lnTo>
                    <a:pt x="1817" y="3582"/>
                  </a:lnTo>
                  <a:lnTo>
                    <a:pt x="1820" y="3569"/>
                  </a:lnTo>
                  <a:lnTo>
                    <a:pt x="1824" y="3555"/>
                  </a:lnTo>
                  <a:lnTo>
                    <a:pt x="1826" y="3540"/>
                  </a:lnTo>
                  <a:lnTo>
                    <a:pt x="1828" y="3526"/>
                  </a:lnTo>
                  <a:lnTo>
                    <a:pt x="1830" y="3511"/>
                  </a:lnTo>
                  <a:lnTo>
                    <a:pt x="1830" y="3496"/>
                  </a:lnTo>
                  <a:lnTo>
                    <a:pt x="1830" y="291"/>
                  </a:lnTo>
                  <a:lnTo>
                    <a:pt x="1830" y="291"/>
                  </a:lnTo>
                  <a:lnTo>
                    <a:pt x="1830" y="276"/>
                  </a:lnTo>
                  <a:lnTo>
                    <a:pt x="1828" y="261"/>
                  </a:lnTo>
                  <a:lnTo>
                    <a:pt x="1826" y="247"/>
                  </a:lnTo>
                  <a:lnTo>
                    <a:pt x="1824" y="232"/>
                  </a:lnTo>
                  <a:lnTo>
                    <a:pt x="1820" y="218"/>
                  </a:lnTo>
                  <a:lnTo>
                    <a:pt x="1817" y="204"/>
                  </a:lnTo>
                  <a:lnTo>
                    <a:pt x="1812" y="190"/>
                  </a:lnTo>
                  <a:lnTo>
                    <a:pt x="1807" y="178"/>
                  </a:lnTo>
                  <a:lnTo>
                    <a:pt x="1795" y="152"/>
                  </a:lnTo>
                  <a:lnTo>
                    <a:pt x="1780" y="128"/>
                  </a:lnTo>
                  <a:lnTo>
                    <a:pt x="1764" y="106"/>
                  </a:lnTo>
                  <a:lnTo>
                    <a:pt x="1744" y="86"/>
                  </a:lnTo>
                  <a:lnTo>
                    <a:pt x="1724" y="67"/>
                  </a:lnTo>
                  <a:lnTo>
                    <a:pt x="1702" y="50"/>
                  </a:lnTo>
                  <a:lnTo>
                    <a:pt x="1678" y="35"/>
                  </a:lnTo>
                  <a:lnTo>
                    <a:pt x="1652" y="23"/>
                  </a:lnTo>
                  <a:lnTo>
                    <a:pt x="1640" y="18"/>
                  </a:lnTo>
                  <a:lnTo>
                    <a:pt x="1626" y="13"/>
                  </a:lnTo>
                  <a:lnTo>
                    <a:pt x="1612" y="10"/>
                  </a:lnTo>
                  <a:lnTo>
                    <a:pt x="1598" y="6"/>
                  </a:lnTo>
                  <a:lnTo>
                    <a:pt x="1583" y="4"/>
                  </a:lnTo>
                  <a:lnTo>
                    <a:pt x="1569" y="2"/>
                  </a:lnTo>
                  <a:lnTo>
                    <a:pt x="1554" y="0"/>
                  </a:lnTo>
                  <a:lnTo>
                    <a:pt x="1539" y="0"/>
                  </a:lnTo>
                  <a:lnTo>
                    <a:pt x="1539" y="0"/>
                  </a:lnTo>
                  <a:close/>
                  <a:moveTo>
                    <a:pt x="1721" y="3305"/>
                  </a:moveTo>
                  <a:lnTo>
                    <a:pt x="103" y="3305"/>
                  </a:lnTo>
                  <a:lnTo>
                    <a:pt x="103" y="460"/>
                  </a:lnTo>
                  <a:lnTo>
                    <a:pt x="1721" y="460"/>
                  </a:lnTo>
                  <a:lnTo>
                    <a:pt x="1721" y="330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4312295" y="1646238"/>
              <a:ext cx="52388" cy="52388"/>
            </a:xfrm>
            <a:custGeom>
              <a:avLst/>
              <a:gdLst>
                <a:gd name="T0" fmla="*/ 67 w 67"/>
                <a:gd name="T1" fmla="*/ 34 h 67"/>
                <a:gd name="T2" fmla="*/ 67 w 67"/>
                <a:gd name="T3" fmla="*/ 34 h 67"/>
                <a:gd name="T4" fmla="*/ 66 w 67"/>
                <a:gd name="T5" fmla="*/ 41 h 67"/>
                <a:gd name="T6" fmla="*/ 63 w 67"/>
                <a:gd name="T7" fmla="*/ 46 h 67"/>
                <a:gd name="T8" fmla="*/ 61 w 67"/>
                <a:gd name="T9" fmla="*/ 52 h 67"/>
                <a:gd name="T10" fmla="*/ 56 w 67"/>
                <a:gd name="T11" fmla="*/ 58 h 67"/>
                <a:gd name="T12" fmla="*/ 52 w 67"/>
                <a:gd name="T13" fmla="*/ 61 h 67"/>
                <a:gd name="T14" fmla="*/ 46 w 67"/>
                <a:gd name="T15" fmla="*/ 65 h 67"/>
                <a:gd name="T16" fmla="*/ 40 w 67"/>
                <a:gd name="T17" fmla="*/ 67 h 67"/>
                <a:gd name="T18" fmla="*/ 33 w 67"/>
                <a:gd name="T19" fmla="*/ 67 h 67"/>
                <a:gd name="T20" fmla="*/ 33 w 67"/>
                <a:gd name="T21" fmla="*/ 67 h 67"/>
                <a:gd name="T22" fmla="*/ 26 w 67"/>
                <a:gd name="T23" fmla="*/ 67 h 67"/>
                <a:gd name="T24" fmla="*/ 21 w 67"/>
                <a:gd name="T25" fmla="*/ 65 h 67"/>
                <a:gd name="T26" fmla="*/ 15 w 67"/>
                <a:gd name="T27" fmla="*/ 61 h 67"/>
                <a:gd name="T28" fmla="*/ 9 w 67"/>
                <a:gd name="T29" fmla="*/ 58 h 67"/>
                <a:gd name="T30" fmla="*/ 6 w 67"/>
                <a:gd name="T31" fmla="*/ 52 h 67"/>
                <a:gd name="T32" fmla="*/ 2 w 67"/>
                <a:gd name="T33" fmla="*/ 46 h 67"/>
                <a:gd name="T34" fmla="*/ 0 w 67"/>
                <a:gd name="T35" fmla="*/ 41 h 67"/>
                <a:gd name="T36" fmla="*/ 0 w 67"/>
                <a:gd name="T37" fmla="*/ 34 h 67"/>
                <a:gd name="T38" fmla="*/ 0 w 67"/>
                <a:gd name="T39" fmla="*/ 34 h 67"/>
                <a:gd name="T40" fmla="*/ 0 w 67"/>
                <a:gd name="T41" fmla="*/ 27 h 67"/>
                <a:gd name="T42" fmla="*/ 2 w 67"/>
                <a:gd name="T43" fmla="*/ 21 h 67"/>
                <a:gd name="T44" fmla="*/ 6 w 67"/>
                <a:gd name="T45" fmla="*/ 15 h 67"/>
                <a:gd name="T46" fmla="*/ 9 w 67"/>
                <a:gd name="T47" fmla="*/ 11 h 67"/>
                <a:gd name="T48" fmla="*/ 15 w 67"/>
                <a:gd name="T49" fmla="*/ 6 h 67"/>
                <a:gd name="T50" fmla="*/ 21 w 67"/>
                <a:gd name="T51" fmla="*/ 4 h 67"/>
                <a:gd name="T52" fmla="*/ 26 w 67"/>
                <a:gd name="T53" fmla="*/ 1 h 67"/>
                <a:gd name="T54" fmla="*/ 33 w 67"/>
                <a:gd name="T55" fmla="*/ 0 h 67"/>
                <a:gd name="T56" fmla="*/ 33 w 67"/>
                <a:gd name="T57" fmla="*/ 0 h 67"/>
                <a:gd name="T58" fmla="*/ 40 w 67"/>
                <a:gd name="T59" fmla="*/ 1 h 67"/>
                <a:gd name="T60" fmla="*/ 46 w 67"/>
                <a:gd name="T61" fmla="*/ 4 h 67"/>
                <a:gd name="T62" fmla="*/ 52 w 67"/>
                <a:gd name="T63" fmla="*/ 6 h 67"/>
                <a:gd name="T64" fmla="*/ 56 w 67"/>
                <a:gd name="T65" fmla="*/ 11 h 67"/>
                <a:gd name="T66" fmla="*/ 61 w 67"/>
                <a:gd name="T67" fmla="*/ 15 h 67"/>
                <a:gd name="T68" fmla="*/ 63 w 67"/>
                <a:gd name="T69" fmla="*/ 21 h 67"/>
                <a:gd name="T70" fmla="*/ 66 w 67"/>
                <a:gd name="T71" fmla="*/ 27 h 67"/>
                <a:gd name="T72" fmla="*/ 67 w 67"/>
                <a:gd name="T73" fmla="*/ 34 h 67"/>
                <a:gd name="T74" fmla="*/ 67 w 67"/>
                <a:gd name="T75" fmla="*/ 3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7" y="34"/>
                  </a:lnTo>
                  <a:lnTo>
                    <a:pt x="66" y="41"/>
                  </a:lnTo>
                  <a:lnTo>
                    <a:pt x="63" y="46"/>
                  </a:lnTo>
                  <a:lnTo>
                    <a:pt x="61" y="52"/>
                  </a:lnTo>
                  <a:lnTo>
                    <a:pt x="56" y="58"/>
                  </a:lnTo>
                  <a:lnTo>
                    <a:pt x="52" y="61"/>
                  </a:lnTo>
                  <a:lnTo>
                    <a:pt x="46" y="65"/>
                  </a:lnTo>
                  <a:lnTo>
                    <a:pt x="40" y="67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26" y="67"/>
                  </a:lnTo>
                  <a:lnTo>
                    <a:pt x="21" y="65"/>
                  </a:lnTo>
                  <a:lnTo>
                    <a:pt x="15" y="61"/>
                  </a:lnTo>
                  <a:lnTo>
                    <a:pt x="9" y="58"/>
                  </a:lnTo>
                  <a:lnTo>
                    <a:pt x="6" y="52"/>
                  </a:lnTo>
                  <a:lnTo>
                    <a:pt x="2" y="46"/>
                  </a:lnTo>
                  <a:lnTo>
                    <a:pt x="0" y="4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27"/>
                  </a:lnTo>
                  <a:lnTo>
                    <a:pt x="2" y="21"/>
                  </a:lnTo>
                  <a:lnTo>
                    <a:pt x="6" y="15"/>
                  </a:lnTo>
                  <a:lnTo>
                    <a:pt x="9" y="11"/>
                  </a:lnTo>
                  <a:lnTo>
                    <a:pt x="15" y="6"/>
                  </a:lnTo>
                  <a:lnTo>
                    <a:pt x="21" y="4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40" y="1"/>
                  </a:lnTo>
                  <a:lnTo>
                    <a:pt x="46" y="4"/>
                  </a:lnTo>
                  <a:lnTo>
                    <a:pt x="52" y="6"/>
                  </a:lnTo>
                  <a:lnTo>
                    <a:pt x="56" y="11"/>
                  </a:lnTo>
                  <a:lnTo>
                    <a:pt x="61" y="15"/>
                  </a:lnTo>
                  <a:lnTo>
                    <a:pt x="63" y="21"/>
                  </a:lnTo>
                  <a:lnTo>
                    <a:pt x="66" y="27"/>
                  </a:lnTo>
                  <a:lnTo>
                    <a:pt x="67" y="34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547245" y="1558926"/>
              <a:ext cx="39688" cy="39688"/>
            </a:xfrm>
            <a:custGeom>
              <a:avLst/>
              <a:gdLst>
                <a:gd name="T0" fmla="*/ 49 w 49"/>
                <a:gd name="T1" fmla="*/ 24 h 49"/>
                <a:gd name="T2" fmla="*/ 49 w 49"/>
                <a:gd name="T3" fmla="*/ 24 h 49"/>
                <a:gd name="T4" fmla="*/ 49 w 49"/>
                <a:gd name="T5" fmla="*/ 30 h 49"/>
                <a:gd name="T6" fmla="*/ 47 w 49"/>
                <a:gd name="T7" fmla="*/ 35 h 49"/>
                <a:gd name="T8" fmla="*/ 45 w 49"/>
                <a:gd name="T9" fmla="*/ 39 h 49"/>
                <a:gd name="T10" fmla="*/ 43 w 49"/>
                <a:gd name="T11" fmla="*/ 43 h 49"/>
                <a:gd name="T12" fmla="*/ 39 w 49"/>
                <a:gd name="T13" fmla="*/ 46 h 49"/>
                <a:gd name="T14" fmla="*/ 34 w 49"/>
                <a:gd name="T15" fmla="*/ 48 h 49"/>
                <a:gd name="T16" fmla="*/ 30 w 49"/>
                <a:gd name="T17" fmla="*/ 49 h 49"/>
                <a:gd name="T18" fmla="*/ 24 w 49"/>
                <a:gd name="T19" fmla="*/ 49 h 49"/>
                <a:gd name="T20" fmla="*/ 24 w 49"/>
                <a:gd name="T21" fmla="*/ 49 h 49"/>
                <a:gd name="T22" fmla="*/ 19 w 49"/>
                <a:gd name="T23" fmla="*/ 49 h 49"/>
                <a:gd name="T24" fmla="*/ 15 w 49"/>
                <a:gd name="T25" fmla="*/ 48 h 49"/>
                <a:gd name="T26" fmla="*/ 10 w 49"/>
                <a:gd name="T27" fmla="*/ 46 h 49"/>
                <a:gd name="T28" fmla="*/ 7 w 49"/>
                <a:gd name="T29" fmla="*/ 43 h 49"/>
                <a:gd name="T30" fmla="*/ 3 w 49"/>
                <a:gd name="T31" fmla="*/ 39 h 49"/>
                <a:gd name="T32" fmla="*/ 1 w 49"/>
                <a:gd name="T33" fmla="*/ 35 h 49"/>
                <a:gd name="T34" fmla="*/ 0 w 49"/>
                <a:gd name="T35" fmla="*/ 30 h 49"/>
                <a:gd name="T36" fmla="*/ 0 w 49"/>
                <a:gd name="T37" fmla="*/ 24 h 49"/>
                <a:gd name="T38" fmla="*/ 0 w 49"/>
                <a:gd name="T39" fmla="*/ 24 h 49"/>
                <a:gd name="T40" fmla="*/ 0 w 49"/>
                <a:gd name="T41" fmla="*/ 20 h 49"/>
                <a:gd name="T42" fmla="*/ 1 w 49"/>
                <a:gd name="T43" fmla="*/ 15 h 49"/>
                <a:gd name="T44" fmla="*/ 3 w 49"/>
                <a:gd name="T45" fmla="*/ 10 h 49"/>
                <a:gd name="T46" fmla="*/ 7 w 49"/>
                <a:gd name="T47" fmla="*/ 7 h 49"/>
                <a:gd name="T48" fmla="*/ 10 w 49"/>
                <a:gd name="T49" fmla="*/ 3 h 49"/>
                <a:gd name="T50" fmla="*/ 15 w 49"/>
                <a:gd name="T51" fmla="*/ 1 h 49"/>
                <a:gd name="T52" fmla="*/ 19 w 49"/>
                <a:gd name="T53" fmla="*/ 0 h 49"/>
                <a:gd name="T54" fmla="*/ 24 w 49"/>
                <a:gd name="T55" fmla="*/ 0 h 49"/>
                <a:gd name="T56" fmla="*/ 24 w 49"/>
                <a:gd name="T57" fmla="*/ 0 h 49"/>
                <a:gd name="T58" fmla="*/ 30 w 49"/>
                <a:gd name="T59" fmla="*/ 0 h 49"/>
                <a:gd name="T60" fmla="*/ 34 w 49"/>
                <a:gd name="T61" fmla="*/ 1 h 49"/>
                <a:gd name="T62" fmla="*/ 39 w 49"/>
                <a:gd name="T63" fmla="*/ 3 h 49"/>
                <a:gd name="T64" fmla="*/ 43 w 49"/>
                <a:gd name="T65" fmla="*/ 7 h 49"/>
                <a:gd name="T66" fmla="*/ 45 w 49"/>
                <a:gd name="T67" fmla="*/ 10 h 49"/>
                <a:gd name="T68" fmla="*/ 47 w 49"/>
                <a:gd name="T69" fmla="*/ 15 h 49"/>
                <a:gd name="T70" fmla="*/ 49 w 49"/>
                <a:gd name="T71" fmla="*/ 20 h 49"/>
                <a:gd name="T72" fmla="*/ 49 w 49"/>
                <a:gd name="T73" fmla="*/ 24 h 49"/>
                <a:gd name="T74" fmla="*/ 49 w 49"/>
                <a:gd name="T75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" h="49">
                  <a:moveTo>
                    <a:pt x="49" y="24"/>
                  </a:moveTo>
                  <a:lnTo>
                    <a:pt x="49" y="24"/>
                  </a:lnTo>
                  <a:lnTo>
                    <a:pt x="49" y="30"/>
                  </a:lnTo>
                  <a:lnTo>
                    <a:pt x="47" y="35"/>
                  </a:lnTo>
                  <a:lnTo>
                    <a:pt x="45" y="39"/>
                  </a:lnTo>
                  <a:lnTo>
                    <a:pt x="43" y="43"/>
                  </a:lnTo>
                  <a:lnTo>
                    <a:pt x="39" y="46"/>
                  </a:lnTo>
                  <a:lnTo>
                    <a:pt x="34" y="48"/>
                  </a:lnTo>
                  <a:lnTo>
                    <a:pt x="30" y="49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19" y="49"/>
                  </a:lnTo>
                  <a:lnTo>
                    <a:pt x="15" y="48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3" y="39"/>
                  </a:lnTo>
                  <a:lnTo>
                    <a:pt x="1" y="35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3" y="10"/>
                  </a:lnTo>
                  <a:lnTo>
                    <a:pt x="7" y="7"/>
                  </a:lnTo>
                  <a:lnTo>
                    <a:pt x="10" y="3"/>
                  </a:lnTo>
                  <a:lnTo>
                    <a:pt x="15" y="1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4" y="1"/>
                  </a:lnTo>
                  <a:lnTo>
                    <a:pt x="39" y="3"/>
                  </a:lnTo>
                  <a:lnTo>
                    <a:pt x="43" y="7"/>
                  </a:lnTo>
                  <a:lnTo>
                    <a:pt x="45" y="10"/>
                  </a:lnTo>
                  <a:lnTo>
                    <a:pt x="47" y="15"/>
                  </a:lnTo>
                  <a:lnTo>
                    <a:pt x="49" y="20"/>
                  </a:lnTo>
                  <a:lnTo>
                    <a:pt x="49" y="24"/>
                  </a:lnTo>
                  <a:lnTo>
                    <a:pt x="49" y="24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4439295" y="1660526"/>
              <a:ext cx="255588" cy="23813"/>
            </a:xfrm>
            <a:custGeom>
              <a:avLst/>
              <a:gdLst>
                <a:gd name="T0" fmla="*/ 322 w 322"/>
                <a:gd name="T1" fmla="*/ 16 h 31"/>
                <a:gd name="T2" fmla="*/ 322 w 322"/>
                <a:gd name="T3" fmla="*/ 16 h 31"/>
                <a:gd name="T4" fmla="*/ 320 w 322"/>
                <a:gd name="T5" fmla="*/ 22 h 31"/>
                <a:gd name="T6" fmla="*/ 318 w 322"/>
                <a:gd name="T7" fmla="*/ 26 h 31"/>
                <a:gd name="T8" fmla="*/ 312 w 322"/>
                <a:gd name="T9" fmla="*/ 30 h 31"/>
                <a:gd name="T10" fmla="*/ 306 w 322"/>
                <a:gd name="T11" fmla="*/ 31 h 31"/>
                <a:gd name="T12" fmla="*/ 15 w 322"/>
                <a:gd name="T13" fmla="*/ 31 h 31"/>
                <a:gd name="T14" fmla="*/ 15 w 322"/>
                <a:gd name="T15" fmla="*/ 31 h 31"/>
                <a:gd name="T16" fmla="*/ 9 w 322"/>
                <a:gd name="T17" fmla="*/ 30 h 31"/>
                <a:gd name="T18" fmla="*/ 5 w 322"/>
                <a:gd name="T19" fmla="*/ 26 h 31"/>
                <a:gd name="T20" fmla="*/ 1 w 322"/>
                <a:gd name="T21" fmla="*/ 22 h 31"/>
                <a:gd name="T22" fmla="*/ 0 w 322"/>
                <a:gd name="T23" fmla="*/ 16 h 31"/>
                <a:gd name="T24" fmla="*/ 0 w 322"/>
                <a:gd name="T25" fmla="*/ 16 h 31"/>
                <a:gd name="T26" fmla="*/ 1 w 322"/>
                <a:gd name="T27" fmla="*/ 9 h 31"/>
                <a:gd name="T28" fmla="*/ 5 w 322"/>
                <a:gd name="T29" fmla="*/ 4 h 31"/>
                <a:gd name="T30" fmla="*/ 9 w 322"/>
                <a:gd name="T31" fmla="*/ 1 h 31"/>
                <a:gd name="T32" fmla="*/ 15 w 322"/>
                <a:gd name="T33" fmla="*/ 0 h 31"/>
                <a:gd name="T34" fmla="*/ 306 w 322"/>
                <a:gd name="T35" fmla="*/ 0 h 31"/>
                <a:gd name="T36" fmla="*/ 306 w 322"/>
                <a:gd name="T37" fmla="*/ 0 h 31"/>
                <a:gd name="T38" fmla="*/ 312 w 322"/>
                <a:gd name="T39" fmla="*/ 1 h 31"/>
                <a:gd name="T40" fmla="*/ 318 w 322"/>
                <a:gd name="T41" fmla="*/ 4 h 31"/>
                <a:gd name="T42" fmla="*/ 320 w 322"/>
                <a:gd name="T43" fmla="*/ 9 h 31"/>
                <a:gd name="T44" fmla="*/ 322 w 322"/>
                <a:gd name="T45" fmla="*/ 16 h 31"/>
                <a:gd name="T46" fmla="*/ 322 w 322"/>
                <a:gd name="T47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2" h="31">
                  <a:moveTo>
                    <a:pt x="322" y="16"/>
                  </a:moveTo>
                  <a:lnTo>
                    <a:pt x="322" y="16"/>
                  </a:lnTo>
                  <a:lnTo>
                    <a:pt x="320" y="22"/>
                  </a:lnTo>
                  <a:lnTo>
                    <a:pt x="318" y="26"/>
                  </a:lnTo>
                  <a:lnTo>
                    <a:pt x="312" y="30"/>
                  </a:lnTo>
                  <a:lnTo>
                    <a:pt x="306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5" y="26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312" y="1"/>
                  </a:lnTo>
                  <a:lnTo>
                    <a:pt x="318" y="4"/>
                  </a:lnTo>
                  <a:lnTo>
                    <a:pt x="320" y="9"/>
                  </a:lnTo>
                  <a:lnTo>
                    <a:pt x="322" y="16"/>
                  </a:lnTo>
                  <a:lnTo>
                    <a:pt x="322" y="16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4471045" y="4164013"/>
              <a:ext cx="212725" cy="212725"/>
            </a:xfrm>
            <a:custGeom>
              <a:avLst/>
              <a:gdLst>
                <a:gd name="T0" fmla="*/ 270 w 270"/>
                <a:gd name="T1" fmla="*/ 134 h 269"/>
                <a:gd name="T2" fmla="*/ 266 w 270"/>
                <a:gd name="T3" fmla="*/ 162 h 269"/>
                <a:gd name="T4" fmla="*/ 258 w 270"/>
                <a:gd name="T5" fmla="*/ 187 h 269"/>
                <a:gd name="T6" fmla="*/ 247 w 270"/>
                <a:gd name="T7" fmla="*/ 210 h 269"/>
                <a:gd name="T8" fmla="*/ 229 w 270"/>
                <a:gd name="T9" fmla="*/ 230 h 269"/>
                <a:gd name="T10" fmla="*/ 210 w 270"/>
                <a:gd name="T11" fmla="*/ 246 h 269"/>
                <a:gd name="T12" fmla="*/ 187 w 270"/>
                <a:gd name="T13" fmla="*/ 258 h 269"/>
                <a:gd name="T14" fmla="*/ 161 w 270"/>
                <a:gd name="T15" fmla="*/ 266 h 269"/>
                <a:gd name="T16" fmla="*/ 135 w 270"/>
                <a:gd name="T17" fmla="*/ 269 h 269"/>
                <a:gd name="T18" fmla="*/ 121 w 270"/>
                <a:gd name="T19" fmla="*/ 268 h 269"/>
                <a:gd name="T20" fmla="*/ 95 w 270"/>
                <a:gd name="T21" fmla="*/ 263 h 269"/>
                <a:gd name="T22" fmla="*/ 70 w 270"/>
                <a:gd name="T23" fmla="*/ 253 h 269"/>
                <a:gd name="T24" fmla="*/ 50 w 270"/>
                <a:gd name="T25" fmla="*/ 238 h 269"/>
                <a:gd name="T26" fmla="*/ 31 w 270"/>
                <a:gd name="T27" fmla="*/ 220 h 269"/>
                <a:gd name="T28" fmla="*/ 16 w 270"/>
                <a:gd name="T29" fmla="*/ 199 h 269"/>
                <a:gd name="T30" fmla="*/ 6 w 270"/>
                <a:gd name="T31" fmla="*/ 174 h 269"/>
                <a:gd name="T32" fmla="*/ 1 w 270"/>
                <a:gd name="T33" fmla="*/ 148 h 269"/>
                <a:gd name="T34" fmla="*/ 0 w 270"/>
                <a:gd name="T35" fmla="*/ 134 h 269"/>
                <a:gd name="T36" fmla="*/ 2 w 270"/>
                <a:gd name="T37" fmla="*/ 108 h 269"/>
                <a:gd name="T38" fmla="*/ 11 w 270"/>
                <a:gd name="T39" fmla="*/ 82 h 269"/>
                <a:gd name="T40" fmla="*/ 23 w 270"/>
                <a:gd name="T41" fmla="*/ 59 h 269"/>
                <a:gd name="T42" fmla="*/ 39 w 270"/>
                <a:gd name="T43" fmla="*/ 40 h 269"/>
                <a:gd name="T44" fmla="*/ 60 w 270"/>
                <a:gd name="T45" fmla="*/ 23 h 269"/>
                <a:gd name="T46" fmla="*/ 82 w 270"/>
                <a:gd name="T47" fmla="*/ 11 h 269"/>
                <a:gd name="T48" fmla="*/ 107 w 270"/>
                <a:gd name="T49" fmla="*/ 3 h 269"/>
                <a:gd name="T50" fmla="*/ 135 w 270"/>
                <a:gd name="T51" fmla="*/ 0 h 269"/>
                <a:gd name="T52" fmla="*/ 149 w 270"/>
                <a:gd name="T53" fmla="*/ 0 h 269"/>
                <a:gd name="T54" fmla="*/ 174 w 270"/>
                <a:gd name="T55" fmla="*/ 6 h 269"/>
                <a:gd name="T56" fmla="*/ 198 w 270"/>
                <a:gd name="T57" fmla="*/ 17 h 269"/>
                <a:gd name="T58" fmla="*/ 220 w 270"/>
                <a:gd name="T59" fmla="*/ 30 h 269"/>
                <a:gd name="T60" fmla="*/ 239 w 270"/>
                <a:gd name="T61" fmla="*/ 49 h 269"/>
                <a:gd name="T62" fmla="*/ 252 w 270"/>
                <a:gd name="T63" fmla="*/ 71 h 269"/>
                <a:gd name="T64" fmla="*/ 263 w 270"/>
                <a:gd name="T65" fmla="*/ 95 h 269"/>
                <a:gd name="T66" fmla="*/ 269 w 270"/>
                <a:gd name="T67" fmla="*/ 120 h 269"/>
                <a:gd name="T68" fmla="*/ 270 w 270"/>
                <a:gd name="T69" fmla="*/ 13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0" h="269">
                  <a:moveTo>
                    <a:pt x="270" y="134"/>
                  </a:moveTo>
                  <a:lnTo>
                    <a:pt x="270" y="134"/>
                  </a:lnTo>
                  <a:lnTo>
                    <a:pt x="269" y="148"/>
                  </a:lnTo>
                  <a:lnTo>
                    <a:pt x="266" y="162"/>
                  </a:lnTo>
                  <a:lnTo>
                    <a:pt x="263" y="174"/>
                  </a:lnTo>
                  <a:lnTo>
                    <a:pt x="258" y="187"/>
                  </a:lnTo>
                  <a:lnTo>
                    <a:pt x="252" y="199"/>
                  </a:lnTo>
                  <a:lnTo>
                    <a:pt x="247" y="210"/>
                  </a:lnTo>
                  <a:lnTo>
                    <a:pt x="239" y="220"/>
                  </a:lnTo>
                  <a:lnTo>
                    <a:pt x="229" y="230"/>
                  </a:lnTo>
                  <a:lnTo>
                    <a:pt x="220" y="238"/>
                  </a:lnTo>
                  <a:lnTo>
                    <a:pt x="210" y="246"/>
                  </a:lnTo>
                  <a:lnTo>
                    <a:pt x="198" y="253"/>
                  </a:lnTo>
                  <a:lnTo>
                    <a:pt x="187" y="258"/>
                  </a:lnTo>
                  <a:lnTo>
                    <a:pt x="174" y="263"/>
                  </a:lnTo>
                  <a:lnTo>
                    <a:pt x="161" y="266"/>
                  </a:lnTo>
                  <a:lnTo>
                    <a:pt x="149" y="268"/>
                  </a:lnTo>
                  <a:lnTo>
                    <a:pt x="135" y="269"/>
                  </a:lnTo>
                  <a:lnTo>
                    <a:pt x="135" y="269"/>
                  </a:lnTo>
                  <a:lnTo>
                    <a:pt x="121" y="268"/>
                  </a:lnTo>
                  <a:lnTo>
                    <a:pt x="107" y="266"/>
                  </a:lnTo>
                  <a:lnTo>
                    <a:pt x="95" y="263"/>
                  </a:lnTo>
                  <a:lnTo>
                    <a:pt x="82" y="258"/>
                  </a:lnTo>
                  <a:lnTo>
                    <a:pt x="70" y="253"/>
                  </a:lnTo>
                  <a:lnTo>
                    <a:pt x="60" y="246"/>
                  </a:lnTo>
                  <a:lnTo>
                    <a:pt x="50" y="238"/>
                  </a:lnTo>
                  <a:lnTo>
                    <a:pt x="39" y="230"/>
                  </a:lnTo>
                  <a:lnTo>
                    <a:pt x="31" y="220"/>
                  </a:lnTo>
                  <a:lnTo>
                    <a:pt x="23" y="210"/>
                  </a:lnTo>
                  <a:lnTo>
                    <a:pt x="16" y="199"/>
                  </a:lnTo>
                  <a:lnTo>
                    <a:pt x="11" y="187"/>
                  </a:lnTo>
                  <a:lnTo>
                    <a:pt x="6" y="174"/>
                  </a:lnTo>
                  <a:lnTo>
                    <a:pt x="2" y="162"/>
                  </a:lnTo>
                  <a:lnTo>
                    <a:pt x="1" y="148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1" y="120"/>
                  </a:lnTo>
                  <a:lnTo>
                    <a:pt x="2" y="108"/>
                  </a:lnTo>
                  <a:lnTo>
                    <a:pt x="6" y="95"/>
                  </a:lnTo>
                  <a:lnTo>
                    <a:pt x="11" y="82"/>
                  </a:lnTo>
                  <a:lnTo>
                    <a:pt x="16" y="71"/>
                  </a:lnTo>
                  <a:lnTo>
                    <a:pt x="23" y="59"/>
                  </a:lnTo>
                  <a:lnTo>
                    <a:pt x="31" y="49"/>
                  </a:lnTo>
                  <a:lnTo>
                    <a:pt x="39" y="40"/>
                  </a:lnTo>
                  <a:lnTo>
                    <a:pt x="50" y="30"/>
                  </a:lnTo>
                  <a:lnTo>
                    <a:pt x="60" y="23"/>
                  </a:lnTo>
                  <a:lnTo>
                    <a:pt x="70" y="17"/>
                  </a:lnTo>
                  <a:lnTo>
                    <a:pt x="82" y="11"/>
                  </a:lnTo>
                  <a:lnTo>
                    <a:pt x="95" y="6"/>
                  </a:lnTo>
                  <a:lnTo>
                    <a:pt x="107" y="3"/>
                  </a:lnTo>
                  <a:lnTo>
                    <a:pt x="121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49" y="0"/>
                  </a:lnTo>
                  <a:lnTo>
                    <a:pt x="161" y="3"/>
                  </a:lnTo>
                  <a:lnTo>
                    <a:pt x="174" y="6"/>
                  </a:lnTo>
                  <a:lnTo>
                    <a:pt x="187" y="11"/>
                  </a:lnTo>
                  <a:lnTo>
                    <a:pt x="198" y="17"/>
                  </a:lnTo>
                  <a:lnTo>
                    <a:pt x="210" y="23"/>
                  </a:lnTo>
                  <a:lnTo>
                    <a:pt x="220" y="30"/>
                  </a:lnTo>
                  <a:lnTo>
                    <a:pt x="229" y="40"/>
                  </a:lnTo>
                  <a:lnTo>
                    <a:pt x="239" y="49"/>
                  </a:lnTo>
                  <a:lnTo>
                    <a:pt x="247" y="59"/>
                  </a:lnTo>
                  <a:lnTo>
                    <a:pt x="252" y="71"/>
                  </a:lnTo>
                  <a:lnTo>
                    <a:pt x="258" y="82"/>
                  </a:lnTo>
                  <a:lnTo>
                    <a:pt x="263" y="95"/>
                  </a:lnTo>
                  <a:lnTo>
                    <a:pt x="266" y="108"/>
                  </a:lnTo>
                  <a:lnTo>
                    <a:pt x="269" y="120"/>
                  </a:lnTo>
                  <a:lnTo>
                    <a:pt x="270" y="134"/>
                  </a:lnTo>
                  <a:lnTo>
                    <a:pt x="270" y="134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3917008" y="1804988"/>
              <a:ext cx="1319213" cy="2320925"/>
            </a:xfrm>
            <a:prstGeom prst="rect">
              <a:avLst/>
            </a:pr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3934470" y="1836738"/>
              <a:ext cx="1284288" cy="2257425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806825" y="1611313"/>
            <a:ext cx="1538775" cy="27051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br>
              <a:rPr lang="en-US" noProof="0" dirty="0"/>
            </a:br>
            <a:r>
              <a:rPr lang="en-US" noProof="0" dirty="0"/>
              <a:t>Click on the icons to add content.</a:t>
            </a:r>
          </a:p>
        </p:txBody>
      </p:sp>
    </p:spTree>
    <p:extLst>
      <p:ext uri="{BB962C8B-B14F-4D97-AF65-F5344CB8AC3E}">
        <p14:creationId xmlns:p14="http://schemas.microsoft.com/office/powerpoint/2010/main" val="419798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646D7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1" r:id="rId4"/>
    <p:sldLayoutId id="214748368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ndk/index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amarin.com/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appinventor.mit.edu/explore/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://phonegap.com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oid3apps.com/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hyperlink" Target="https://unity3d.com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ebp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ebp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ebp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1- </a:t>
            </a:r>
            <a:r>
              <a:rPr lang="en-US" dirty="0" err="1"/>
              <a:t>Pengantar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F892A8-04E8-40BA-B1E4-8CA21E6E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937" y="771550"/>
            <a:ext cx="4618856" cy="1008112"/>
          </a:xfrm>
        </p:spPr>
        <p:txBody>
          <a:bodyPr>
            <a:normAutofit fontScale="90000"/>
          </a:bodyPr>
          <a:lstStyle/>
          <a:p>
            <a:r>
              <a:rPr lang="en-US" dirty="0"/>
              <a:t>Mobile Programming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10229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A33123-CBEB-4CE7-9B0E-98C853F791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43558"/>
            <a:ext cx="2243396" cy="1656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1343FB-2BEB-4DB0-BEDB-3CCC47DA8F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88484"/>
            <a:ext cx="2016224" cy="2155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96B26E-3C63-49C0-9695-621793684C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2787774"/>
            <a:ext cx="2315404" cy="180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8DDB61-022F-45CA-9817-A57EE9AC95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16586"/>
            <a:ext cx="3130157" cy="255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4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A693-8E25-4A78-AE7C-BC70947A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Computing?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7A8A6-6C64-463F-853D-B528CF911E24}"/>
              </a:ext>
            </a:extLst>
          </p:cNvPr>
          <p:cNvSpPr txBox="1"/>
          <p:nvPr/>
        </p:nvSpPr>
        <p:spPr>
          <a:xfrm>
            <a:off x="251520" y="1347614"/>
            <a:ext cx="84969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Mobile Computing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pada </a:t>
            </a:r>
            <a:r>
              <a:rPr lang="en-US" dirty="0" err="1"/>
              <a:t>piranti</a:t>
            </a:r>
            <a:r>
              <a:rPr lang="en-US" dirty="0"/>
              <a:t> </a:t>
            </a:r>
            <a:r>
              <a:rPr lang="en-US" dirty="0" err="1"/>
              <a:t>berukuran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, portable, dan wireless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Yang </a:t>
            </a:r>
            <a:r>
              <a:rPr lang="en-US" dirty="0" err="1">
                <a:solidFill>
                  <a:srgbClr val="0070C0"/>
                </a:solidFill>
              </a:rPr>
              <a:t>termasuk</a:t>
            </a:r>
            <a:r>
              <a:rPr lang="en-US" dirty="0">
                <a:solidFill>
                  <a:srgbClr val="0070C0"/>
                </a:solidFill>
              </a:rPr>
              <a:t> mobile computing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• laptop </a:t>
            </a:r>
            <a:r>
              <a:rPr lang="en-US" dirty="0" err="1"/>
              <a:t>dengan</a:t>
            </a:r>
            <a:r>
              <a:rPr lang="en-US" dirty="0"/>
              <a:t> wireless LAN • mobile phone • wearable computer • Personal Digital Assistant (PDA) </a:t>
            </a:r>
            <a:r>
              <a:rPr lang="en-US" dirty="0" err="1"/>
              <a:t>dengan</a:t>
            </a:r>
            <a:r>
              <a:rPr lang="en-US" dirty="0"/>
              <a:t> Bluetooth </a:t>
            </a:r>
            <a:r>
              <a:rPr lang="en-US" dirty="0" err="1"/>
              <a:t>atau</a:t>
            </a:r>
            <a:r>
              <a:rPr lang="en-US" dirty="0"/>
              <a:t> IRDA </a:t>
            </a:r>
          </a:p>
        </p:txBody>
      </p:sp>
    </p:spTree>
    <p:extLst>
      <p:ext uri="{BB962C8B-B14F-4D97-AF65-F5344CB8AC3E}">
        <p14:creationId xmlns:p14="http://schemas.microsoft.com/office/powerpoint/2010/main" val="174862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5517-5241-45FA-8F93-6F1DE009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Programming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4F7A3-19FB-4B30-AC1B-CE0C090D38C7}"/>
              </a:ext>
            </a:extLst>
          </p:cNvPr>
          <p:cNvSpPr txBox="1"/>
          <p:nvPr/>
        </p:nvSpPr>
        <p:spPr>
          <a:xfrm>
            <a:off x="1115616" y="1971585"/>
            <a:ext cx="74271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Pemrograman</a:t>
            </a:r>
            <a:r>
              <a:rPr lang="en-ID" dirty="0"/>
              <a:t> mobile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gabungan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kata ” </a:t>
            </a:r>
            <a:r>
              <a:rPr lang="en-ID" b="1" dirty="0" err="1"/>
              <a:t>pemrograman</a:t>
            </a:r>
            <a:r>
              <a:rPr lang="en-ID" dirty="0"/>
              <a:t> ” dan ” </a:t>
            </a:r>
            <a:r>
              <a:rPr lang="en-ID" b="1" i="1" dirty="0"/>
              <a:t>mobile</a:t>
            </a:r>
            <a:r>
              <a:rPr lang="en-ID" dirty="0"/>
              <a:t> “</a:t>
            </a:r>
            <a:r>
              <a:rPr lang="en-ID" i="1" dirty="0"/>
              <a:t>.</a:t>
            </a:r>
            <a:r>
              <a:rPr lang="en-ID" dirty="0"/>
              <a:t> </a:t>
            </a:r>
            <a:r>
              <a:rPr lang="en-ID" dirty="0" err="1"/>
              <a:t>Istilah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b="1" i="1" dirty="0"/>
              <a:t>mobile programming</a:t>
            </a:r>
            <a:r>
              <a:rPr lang="en-ID" dirty="0"/>
              <a:t>.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singkat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makna</a:t>
            </a:r>
            <a:r>
              <a:rPr lang="en-ID" dirty="0"/>
              <a:t> proses </a:t>
            </a:r>
            <a:r>
              <a:rPr lang="en-ID" dirty="0" err="1"/>
              <a:t>menulis</a:t>
            </a:r>
            <a:r>
              <a:rPr lang="en-ID" dirty="0"/>
              <a:t> </a:t>
            </a:r>
            <a:r>
              <a:rPr lang="en-ID" dirty="0" err="1"/>
              <a:t>kode-kode</a:t>
            </a:r>
            <a:r>
              <a:rPr lang="en-ID" dirty="0"/>
              <a:t> program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ditujukan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 (</a:t>
            </a:r>
            <a:r>
              <a:rPr lang="en-ID" i="1" dirty="0"/>
              <a:t>Mobile</a:t>
            </a:r>
            <a:r>
              <a:rPr lang="en-ID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84772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F511-EDE8-4E83-A2AA-579D120E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  <a:r>
              <a:rPr lang="en-US" dirty="0" err="1"/>
              <a:t>membangun</a:t>
            </a:r>
            <a:r>
              <a:rPr lang="en-US" dirty="0"/>
              <a:t> Mobile App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43DEE-D735-48BA-98C5-1105078CB5F4}"/>
              </a:ext>
            </a:extLst>
          </p:cNvPr>
          <p:cNvSpPr txBox="1"/>
          <p:nvPr/>
        </p:nvSpPr>
        <p:spPr>
          <a:xfrm>
            <a:off x="251520" y="17358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1.Android Studio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C10EB-D740-4FCD-B135-D1ABCB34F856}"/>
              </a:ext>
            </a:extLst>
          </p:cNvPr>
          <p:cNvSpPr txBox="1"/>
          <p:nvPr/>
        </p:nvSpPr>
        <p:spPr>
          <a:xfrm>
            <a:off x="323528" y="2211710"/>
            <a:ext cx="8229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Android Studio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integrated development </a:t>
            </a:r>
            <a:r>
              <a:rPr lang="en-US" i="1" dirty="0" err="1"/>
              <a:t>environtment</a:t>
            </a:r>
            <a:r>
              <a:rPr lang="en-US" dirty="0"/>
              <a:t> (IDE)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Android yang </a:t>
            </a:r>
            <a:r>
              <a:rPr lang="en-US" dirty="0" err="1"/>
              <a:t>diluncurkan</a:t>
            </a:r>
            <a:r>
              <a:rPr lang="en-US" dirty="0"/>
              <a:t> oleh Google pada </a:t>
            </a:r>
            <a:r>
              <a:rPr lang="en-US" dirty="0" err="1"/>
              <a:t>tahun</a:t>
            </a:r>
            <a:r>
              <a:rPr lang="en-US" dirty="0"/>
              <a:t> 2013. Tools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Virtual Device Manager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perangkatnya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. Anda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i="1" dirty="0"/>
              <a:t>men-debug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Android Device Manager.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AEB8CA-CFFE-49D0-94AA-6CA162C302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077847"/>
            <a:ext cx="1015902" cy="101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41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BED6D6-676F-4CD7-9CD4-1AC01DF91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" y="51470"/>
            <a:ext cx="3960440" cy="20364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AECBF-340B-43F6-A805-2089E48E5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165" y="1275606"/>
            <a:ext cx="5430275" cy="3368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224D2D-F44E-4610-B4B1-5DE3E5D6C185}"/>
              </a:ext>
            </a:extLst>
          </p:cNvPr>
          <p:cNvSpPr txBox="1"/>
          <p:nvPr/>
        </p:nvSpPr>
        <p:spPr>
          <a:xfrm>
            <a:off x="107505" y="2870900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Bahasa </a:t>
            </a:r>
            <a:r>
              <a:rPr lang="en-US" dirty="0" err="1">
                <a:solidFill>
                  <a:srgbClr val="FF0000"/>
                </a:solidFill>
              </a:rPr>
              <a:t>Pemgoraman</a:t>
            </a:r>
            <a:r>
              <a:rPr lang="en-US" dirty="0">
                <a:solidFill>
                  <a:srgbClr val="FF0000"/>
                </a:solidFill>
              </a:rPr>
              <a:t> : </a:t>
            </a:r>
            <a:r>
              <a:rPr lang="en-US" dirty="0" err="1">
                <a:solidFill>
                  <a:srgbClr val="FF0000"/>
                </a:solidFill>
              </a:rPr>
              <a:t>Java,Kotlin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21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AEDF55-0487-4FEB-86B1-BDAAEAA36CA7}"/>
              </a:ext>
            </a:extLst>
          </p:cNvPr>
          <p:cNvSpPr txBox="1"/>
          <p:nvPr/>
        </p:nvSpPr>
        <p:spPr>
          <a:xfrm>
            <a:off x="323528" y="45604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2.Android NDK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9AC7D-A105-48FD-B2CC-92BF09C61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598"/>
            <a:ext cx="1968603" cy="1008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D9B3BA-C3F4-4782-8CF6-F65089C8C94A}"/>
              </a:ext>
            </a:extLst>
          </p:cNvPr>
          <p:cNvSpPr txBox="1"/>
          <p:nvPr/>
        </p:nvSpPr>
        <p:spPr>
          <a:xfrm>
            <a:off x="1619672" y="1187913"/>
            <a:ext cx="69847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hlinkClick r:id="rId3"/>
              </a:rPr>
              <a:t>Android NDK</a:t>
            </a:r>
            <a:r>
              <a:rPr lang="en-US" dirty="0"/>
              <a:t> (</a:t>
            </a:r>
            <a:r>
              <a:rPr lang="en-US" i="1" dirty="0"/>
              <a:t>Native Developer Kit</a:t>
            </a:r>
            <a:r>
              <a:rPr lang="en-US" dirty="0"/>
              <a:t>)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set </a:t>
            </a:r>
            <a:r>
              <a:rPr lang="en-US" dirty="0" err="1"/>
              <a:t>alat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Anda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C dan C++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Android. Alat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hadir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yang </a:t>
            </a:r>
            <a:r>
              <a:rPr lang="en-US" dirty="0" err="1"/>
              <a:t>disematkan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Anda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dan </a:t>
            </a:r>
            <a:r>
              <a:rPr lang="en-US" dirty="0" err="1"/>
              <a:t>memungkinkan</a:t>
            </a:r>
            <a:r>
              <a:rPr lang="en-US" dirty="0"/>
              <a:t> Anda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berinovasi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32E0FC-F688-475D-95CF-ACE18D30C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07" y="3147814"/>
            <a:ext cx="6486525" cy="30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47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13396C-7E2B-4493-903D-F4810B67A1BB}"/>
              </a:ext>
            </a:extLst>
          </p:cNvPr>
          <p:cNvSpPr/>
          <p:nvPr/>
        </p:nvSpPr>
        <p:spPr>
          <a:xfrm>
            <a:off x="323528" y="267494"/>
            <a:ext cx="169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3 . </a:t>
            </a:r>
            <a:r>
              <a:rPr lang="en-US" sz="2400" b="1" dirty="0" err="1"/>
              <a:t>Xamarin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2C02F-B6D8-4A7D-8A8C-362BF6BD1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43558"/>
            <a:ext cx="5793121" cy="27755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F76777-573F-44CB-8708-D16D4BBE294E}"/>
              </a:ext>
            </a:extLst>
          </p:cNvPr>
          <p:cNvSpPr/>
          <p:nvPr/>
        </p:nvSpPr>
        <p:spPr>
          <a:xfrm>
            <a:off x="467544" y="3733539"/>
            <a:ext cx="74514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Microsoft </a:t>
            </a:r>
            <a:r>
              <a:rPr lang="en-US" sz="1400" dirty="0" err="1"/>
              <a:t>juga</a:t>
            </a:r>
            <a:r>
              <a:rPr lang="en-US" sz="1400" dirty="0"/>
              <a:t> </a:t>
            </a:r>
            <a:r>
              <a:rPr lang="en-US" sz="1400" dirty="0" err="1"/>
              <a:t>mendukung</a:t>
            </a:r>
            <a:r>
              <a:rPr lang="en-US" sz="1400" dirty="0"/>
              <a:t> </a:t>
            </a:r>
            <a:r>
              <a:rPr lang="en-US" sz="1400" dirty="0" err="1"/>
              <a:t>pengembangan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Android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>
                <a:hlinkClick r:id="rId3"/>
              </a:rPr>
              <a:t>Xamarin</a:t>
            </a:r>
            <a:r>
              <a:rPr lang="en-US" sz="1400" dirty="0"/>
              <a:t>.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salah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tool yang paling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mungkin</a:t>
            </a:r>
            <a:r>
              <a:rPr lang="en-US" sz="1400" dirty="0"/>
              <a:t> yang paling </a:t>
            </a:r>
            <a:r>
              <a:rPr lang="en-US" sz="1400" dirty="0" err="1"/>
              <a:t>mudah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mengembangkan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, </a:t>
            </a:r>
            <a:r>
              <a:rPr lang="en-US" sz="1400" dirty="0" err="1"/>
              <a:t>bukan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Android, </a:t>
            </a:r>
            <a:r>
              <a:rPr lang="en-US" sz="1400" dirty="0" err="1"/>
              <a:t>namun</a:t>
            </a:r>
            <a:r>
              <a:rPr lang="en-US" sz="1400" dirty="0"/>
              <a:t> </a:t>
            </a:r>
            <a:r>
              <a:rPr lang="en-US" sz="1400" dirty="0" err="1"/>
              <a:t>juga</a:t>
            </a:r>
            <a:r>
              <a:rPr lang="en-US" sz="1400" dirty="0"/>
              <a:t> </a:t>
            </a:r>
            <a:r>
              <a:rPr lang="en-US" sz="1400" dirty="0" err="1"/>
              <a:t>iOS</a:t>
            </a:r>
            <a:r>
              <a:rPr lang="en-US" sz="1400" dirty="0"/>
              <a:t> </a:t>
            </a:r>
            <a:r>
              <a:rPr lang="en-US" sz="1400" dirty="0" err="1"/>
              <a:t>terbaru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Windows.</a:t>
            </a:r>
          </a:p>
          <a:p>
            <a:r>
              <a:rPr lang="en-US" sz="1400" dirty="0" err="1"/>
              <a:t>Xamarin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bahasa</a:t>
            </a:r>
            <a:r>
              <a:rPr lang="en-US" sz="1400" dirty="0"/>
              <a:t> C#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mendesain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Android </a:t>
            </a:r>
            <a:r>
              <a:rPr lang="en-US" sz="1400" dirty="0" err="1"/>
              <a:t>Anda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9664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FE5D56-9F1A-4EA5-BEE2-CC50CB65A458}"/>
              </a:ext>
            </a:extLst>
          </p:cNvPr>
          <p:cNvSpPr/>
          <p:nvPr/>
        </p:nvSpPr>
        <p:spPr>
          <a:xfrm>
            <a:off x="323528" y="267494"/>
            <a:ext cx="2226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4 . App Inventor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F86B9-376F-4C95-97A0-8004E5FC6B7F}"/>
              </a:ext>
            </a:extLst>
          </p:cNvPr>
          <p:cNvSpPr txBox="1"/>
          <p:nvPr/>
        </p:nvSpPr>
        <p:spPr>
          <a:xfrm>
            <a:off x="611560" y="771550"/>
            <a:ext cx="763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Pada </a:t>
            </a:r>
            <a:r>
              <a:rPr lang="en-US" dirty="0" err="1"/>
              <a:t>mulanya</a:t>
            </a:r>
            <a:r>
              <a:rPr lang="en-US" dirty="0"/>
              <a:t> </a:t>
            </a:r>
            <a:r>
              <a:rPr lang="en-US" dirty="0" err="1">
                <a:hlinkClick r:id="rId2"/>
              </a:rPr>
              <a:t>Appinventor</a:t>
            </a:r>
            <a:r>
              <a:rPr lang="en-US" dirty="0"/>
              <a:t> 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para developer </a:t>
            </a:r>
            <a:r>
              <a:rPr lang="en-US" dirty="0" err="1"/>
              <a:t>pemula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kina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dihibahkan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MIT.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16826-ED17-4DD5-8197-BE000E18C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460272"/>
            <a:ext cx="7848872" cy="31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20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DD6A05-7C38-4D7B-9236-EA59BF7B9CAF}"/>
              </a:ext>
            </a:extLst>
          </p:cNvPr>
          <p:cNvSpPr/>
          <p:nvPr/>
        </p:nvSpPr>
        <p:spPr>
          <a:xfrm>
            <a:off x="323528" y="267494"/>
            <a:ext cx="1955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5 . Phone Gap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2F987-F828-4300-94A9-2CFB9EFCD593}"/>
              </a:ext>
            </a:extLst>
          </p:cNvPr>
          <p:cNvSpPr txBox="1"/>
          <p:nvPr/>
        </p:nvSpPr>
        <p:spPr>
          <a:xfrm>
            <a:off x="622006" y="915566"/>
            <a:ext cx="85324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Bagi</a:t>
            </a:r>
            <a:r>
              <a:rPr lang="en-US" dirty="0"/>
              <a:t> Anda yang </a:t>
            </a:r>
            <a:r>
              <a:rPr lang="en-US" dirty="0" err="1"/>
              <a:t>mahir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HTML, CSS dan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PhoneGap</a:t>
            </a:r>
            <a:r>
              <a:rPr lang="en-US" dirty="0"/>
              <a:t>. PhoneGap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mobile Android, </a:t>
            </a:r>
            <a:r>
              <a:rPr lang="en-US" dirty="0" err="1"/>
              <a:t>namun</a:t>
            </a:r>
            <a:r>
              <a:rPr lang="en-US" dirty="0"/>
              <a:t> juga </a:t>
            </a:r>
            <a:r>
              <a:rPr lang="en-US" dirty="0" err="1"/>
              <a:t>aplikasi</a:t>
            </a:r>
            <a:r>
              <a:rPr lang="en-US" dirty="0"/>
              <a:t> mobile </a:t>
            </a:r>
            <a:r>
              <a:rPr lang="en-US" dirty="0" err="1"/>
              <a:t>untuk</a:t>
            </a:r>
            <a:r>
              <a:rPr lang="en-US" dirty="0"/>
              <a:t> iPhone, iPad, Palm, Windows Mobile, BB dan </a:t>
            </a:r>
            <a:r>
              <a:rPr lang="en-US" dirty="0" err="1"/>
              <a:t>sebagainya</a:t>
            </a:r>
            <a:r>
              <a:rPr lang="en-US" dirty="0"/>
              <a:t>. Cara </a:t>
            </a:r>
            <a:r>
              <a:rPr lang="en-US" dirty="0" err="1"/>
              <a:t>kerjanya</a:t>
            </a:r>
            <a:r>
              <a:rPr lang="en-US" dirty="0"/>
              <a:t> juga </a:t>
            </a:r>
            <a:r>
              <a:rPr lang="en-US" dirty="0" err="1"/>
              <a:t>mudah</a:t>
            </a:r>
            <a:r>
              <a:rPr lang="en-US" dirty="0"/>
              <a:t>, Anda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program </a:t>
            </a:r>
            <a:r>
              <a:rPr lang="en-US" dirty="0" err="1"/>
              <a:t>dalam</a:t>
            </a:r>
            <a:r>
              <a:rPr lang="en-US" dirty="0"/>
              <a:t> HTML, CSS dan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transfer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compiler</a:t>
            </a:r>
            <a:r>
              <a:rPr lang="en-US" dirty="0"/>
              <a:t> PhoneGap.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85539F-4A67-4017-899D-E414D9F9E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6" y="2771855"/>
            <a:ext cx="3528392" cy="145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97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30CB0A-2E3D-46EF-9487-16EECD939097}"/>
              </a:ext>
            </a:extLst>
          </p:cNvPr>
          <p:cNvSpPr/>
          <p:nvPr/>
        </p:nvSpPr>
        <p:spPr>
          <a:xfrm>
            <a:off x="323528" y="267494"/>
            <a:ext cx="3065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6 . Android App Maker</a:t>
            </a:r>
          </a:p>
        </p:txBody>
      </p:sp>
      <p:pic>
        <p:nvPicPr>
          <p:cNvPr id="5" name="Picture 2" descr="APP Maker, Builder &amp; Creator - DIY App Development for Android - APK  Download">
            <a:extLst>
              <a:ext uri="{FF2B5EF4-FFF2-40B4-BE49-F238E27FC236}">
                <a16:creationId xmlns:a16="http://schemas.microsoft.com/office/drawing/2014/main" id="{057ADCB3-FB14-41F1-A091-6D3A635CC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7574"/>
            <a:ext cx="3219921" cy="168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808759-2688-4E57-B811-F532FFA21D01}"/>
              </a:ext>
            </a:extLst>
          </p:cNvPr>
          <p:cNvSpPr txBox="1"/>
          <p:nvPr/>
        </p:nvSpPr>
        <p:spPr>
          <a:xfrm>
            <a:off x="4139952" y="744885"/>
            <a:ext cx="457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Android Apps Maker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namanya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fungsinya</a:t>
            </a:r>
            <a:r>
              <a:rPr lang="en-US" dirty="0"/>
              <a:t>.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Android Apps Maker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18 template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gratis.</a:t>
            </a:r>
          </a:p>
          <a:p>
            <a:endParaRPr lang="en-US" dirty="0"/>
          </a:p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kembangkan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gallery </a:t>
            </a:r>
            <a:r>
              <a:rPr lang="en-US" dirty="0" err="1"/>
              <a:t>foto</a:t>
            </a:r>
            <a:r>
              <a:rPr lang="en-US" dirty="0"/>
              <a:t>, game trivia,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ebook</a:t>
            </a:r>
            <a:r>
              <a:rPr lang="en-US" dirty="0"/>
              <a:t>, </a:t>
            </a:r>
            <a:r>
              <a:rPr lang="en-US" dirty="0" err="1"/>
              <a:t>stasiun</a:t>
            </a:r>
            <a:r>
              <a:rPr lang="en-US" dirty="0"/>
              <a:t> radio dan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137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DE0E46-7306-43EF-AA45-5D2A90C02343}"/>
              </a:ext>
            </a:extLst>
          </p:cNvPr>
          <p:cNvSpPr txBox="1"/>
          <p:nvPr/>
        </p:nvSpPr>
        <p:spPr>
          <a:xfrm>
            <a:off x="1835696" y="987574"/>
            <a:ext cx="69127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Kehadiran</a:t>
            </a:r>
            <a:r>
              <a:rPr lang="en-US" dirty="0"/>
              <a:t>   min 75% (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uas</a:t>
            </a:r>
            <a:r>
              <a:rPr lang="en-US" dirty="0"/>
              <a:t> dan </a:t>
            </a:r>
            <a:r>
              <a:rPr lang="en-US" dirty="0" err="1"/>
              <a:t>uts</a:t>
            </a:r>
            <a:r>
              <a:rPr lang="en-US" dirty="0"/>
              <a:t> )</a:t>
            </a:r>
          </a:p>
          <a:p>
            <a:r>
              <a:rPr lang="en-US" dirty="0" err="1"/>
              <a:t>Keterlambatan</a:t>
            </a:r>
            <a:r>
              <a:rPr lang="en-US" dirty="0"/>
              <a:t> Max 20 </a:t>
            </a:r>
            <a:r>
              <a:rPr lang="en-US" dirty="0" err="1"/>
              <a:t>Menit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Komposisi</a:t>
            </a:r>
            <a:r>
              <a:rPr lang="en-US" dirty="0"/>
              <a:t> </a:t>
            </a:r>
            <a:r>
              <a:rPr lang="en-US" dirty="0" err="1"/>
              <a:t>Penilaian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project			  60%</a:t>
            </a:r>
          </a:p>
          <a:p>
            <a:r>
              <a:rPr lang="en-US" dirty="0"/>
              <a:t>      ( </a:t>
            </a:r>
            <a:r>
              <a:rPr lang="en-US" dirty="0" err="1"/>
              <a:t>individu</a:t>
            </a:r>
            <a:r>
              <a:rPr lang="en-US" dirty="0"/>
              <a:t> &amp; </a:t>
            </a:r>
            <a:r>
              <a:rPr lang="en-US" dirty="0" err="1"/>
              <a:t>Kelompok</a:t>
            </a:r>
            <a:r>
              <a:rPr lang="en-US" dirty="0"/>
              <a:t> )</a:t>
            </a:r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UTS	                                                                        20%	                    							</a:t>
            </a:r>
          </a:p>
          <a:p>
            <a:pPr marL="342900" indent="-342900">
              <a:buAutoNum type="arabicPeriod" startAt="2"/>
            </a:pPr>
            <a:r>
              <a:rPr lang="en-US" dirty="0"/>
              <a:t>UAS					   20%							</a:t>
            </a:r>
          </a:p>
          <a:p>
            <a:endParaRPr lang="en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72710A-8E08-4341-B2CD-0BFE05D9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131" y="123478"/>
            <a:ext cx="6123112" cy="72816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Kontrak-kuliah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737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082118-3531-4303-9630-0888B50906B2}"/>
              </a:ext>
            </a:extLst>
          </p:cNvPr>
          <p:cNvSpPr/>
          <p:nvPr/>
        </p:nvSpPr>
        <p:spPr>
          <a:xfrm>
            <a:off x="323528" y="267494"/>
            <a:ext cx="1253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7 . Unity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693D34-CA32-41B7-AD72-94EA3C86CF27}"/>
              </a:ext>
            </a:extLst>
          </p:cNvPr>
          <p:cNvSpPr txBox="1"/>
          <p:nvPr/>
        </p:nvSpPr>
        <p:spPr>
          <a:xfrm>
            <a:off x="611560" y="915566"/>
            <a:ext cx="84249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Jika Anda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3D, Anda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Unity3D</a:t>
            </a:r>
            <a:r>
              <a:rPr lang="en-US" dirty="0"/>
              <a:t>. Alat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API yang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menarik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juga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high-end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game </a:t>
            </a:r>
            <a:r>
              <a:rPr lang="en-US" dirty="0" err="1"/>
              <a:t>ponsel</a:t>
            </a:r>
            <a:r>
              <a:rPr lang="en-US" dirty="0"/>
              <a:t> 3D.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A9FFF3-59A5-48F1-B660-FDC9BC1BA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427734"/>
            <a:ext cx="3456384" cy="17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59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782CEA-AB36-431F-BD3E-272CDBED4270}"/>
              </a:ext>
            </a:extLst>
          </p:cNvPr>
          <p:cNvSpPr/>
          <p:nvPr/>
        </p:nvSpPr>
        <p:spPr>
          <a:xfrm>
            <a:off x="323528" y="267494"/>
            <a:ext cx="2173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8 . React Native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6F014-2AF9-4E5E-A34A-C1E557798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15566"/>
            <a:ext cx="7200800" cy="342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79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825475-6B4F-477E-9BFB-6E51DA30C59A}"/>
              </a:ext>
            </a:extLst>
          </p:cNvPr>
          <p:cNvSpPr txBox="1"/>
          <p:nvPr/>
        </p:nvSpPr>
        <p:spPr>
          <a:xfrm>
            <a:off x="251520" y="771550"/>
            <a:ext cx="73416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dirty="0">
                <a:effectLst/>
              </a:rPr>
              <a:t>React Native </a:t>
            </a:r>
            <a:r>
              <a:rPr lang="en-ID" sz="1400" b="0" dirty="0" err="1">
                <a:effectLst/>
              </a:rPr>
              <a:t>adalah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sebuah</a:t>
            </a:r>
            <a:r>
              <a:rPr lang="en-ID" sz="1400" b="0" dirty="0">
                <a:effectLst/>
              </a:rPr>
              <a:t> </a:t>
            </a:r>
            <a:r>
              <a:rPr lang="en-ID" sz="1400" b="0" i="1" dirty="0">
                <a:effectLst/>
              </a:rPr>
              <a:t>framework </a:t>
            </a:r>
            <a:r>
              <a:rPr lang="en-ID" sz="1400" b="0" dirty="0" err="1">
                <a:effectLst/>
              </a:rPr>
              <a:t>berbasis</a:t>
            </a:r>
            <a:r>
              <a:rPr lang="en-ID" sz="1400" b="0" dirty="0">
                <a:effectLst/>
              </a:rPr>
              <a:t> JavaScript yang </a:t>
            </a:r>
            <a:r>
              <a:rPr lang="en-ID" sz="1400" b="0" dirty="0" err="1">
                <a:effectLst/>
              </a:rPr>
              <a:t>digunakan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untuk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mengembangkan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aplikasi</a:t>
            </a:r>
            <a:r>
              <a:rPr lang="en-ID" sz="1400" b="0" dirty="0">
                <a:effectLst/>
              </a:rPr>
              <a:t> mobile di </a:t>
            </a:r>
            <a:r>
              <a:rPr lang="en-ID" sz="1400" b="0" dirty="0" err="1">
                <a:effectLst/>
              </a:rPr>
              <a:t>dua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sistem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operasi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secara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bersamaan</a:t>
            </a:r>
            <a:r>
              <a:rPr lang="en-ID" sz="1400" b="0" dirty="0">
                <a:effectLst/>
              </a:rPr>
              <a:t>, </a:t>
            </a:r>
            <a:r>
              <a:rPr lang="en-ID" sz="1400" b="0" dirty="0" err="1">
                <a:effectLst/>
              </a:rPr>
              <a:t>yaitu</a:t>
            </a:r>
            <a:r>
              <a:rPr lang="en-ID" sz="1400" b="0" dirty="0">
                <a:effectLst/>
              </a:rPr>
              <a:t> Android dan iOS. React Native </a:t>
            </a:r>
            <a:r>
              <a:rPr lang="en-ID" sz="1400" b="0" dirty="0" err="1">
                <a:effectLst/>
              </a:rPr>
              <a:t>sendiri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pertama</a:t>
            </a:r>
            <a:r>
              <a:rPr lang="en-ID" sz="1400" b="0" dirty="0">
                <a:effectLst/>
              </a:rPr>
              <a:t> kali </a:t>
            </a:r>
            <a:r>
              <a:rPr lang="en-ID" sz="1400" b="0" dirty="0" err="1">
                <a:effectLst/>
              </a:rPr>
              <a:t>diluncurkan</a:t>
            </a:r>
            <a:r>
              <a:rPr lang="en-ID" sz="1400" b="0" dirty="0">
                <a:effectLst/>
              </a:rPr>
              <a:t> pada </a:t>
            </a:r>
            <a:r>
              <a:rPr lang="en-ID" sz="1400" b="0" dirty="0" err="1">
                <a:effectLst/>
              </a:rPr>
              <a:t>tahun</a:t>
            </a:r>
            <a:r>
              <a:rPr lang="en-ID" sz="1400" b="0" dirty="0">
                <a:effectLst/>
              </a:rPr>
              <a:t> 2015 oleh Facebook dan </a:t>
            </a:r>
            <a:r>
              <a:rPr lang="en-ID" sz="1400" b="0" dirty="0" err="1">
                <a:effectLst/>
              </a:rPr>
              <a:t>bersifat</a:t>
            </a:r>
            <a:r>
              <a:rPr lang="en-ID" sz="1400" b="0" dirty="0">
                <a:effectLst/>
              </a:rPr>
              <a:t> </a:t>
            </a:r>
            <a:r>
              <a:rPr lang="en-ID" sz="1400" b="0" i="1" dirty="0">
                <a:effectLst/>
              </a:rPr>
              <a:t>open source</a:t>
            </a:r>
            <a:r>
              <a:rPr lang="en-ID" sz="1400" b="0" dirty="0">
                <a:effectLst/>
              </a:rPr>
              <a:t>. </a:t>
            </a:r>
            <a:endParaRPr lang="en-ID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A3DEA8-00EE-41A1-AACC-7ACFD7E83EE1}"/>
              </a:ext>
            </a:extLst>
          </p:cNvPr>
          <p:cNvSpPr txBox="1"/>
          <p:nvPr/>
        </p:nvSpPr>
        <p:spPr>
          <a:xfrm>
            <a:off x="899592" y="1817405"/>
            <a:ext cx="794505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sz="1400" b="0" dirty="0" err="1">
                <a:effectLst/>
              </a:rPr>
              <a:t>Pengembang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hanya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perlu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membuat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satu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kode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untuk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membuat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aplikasi</a:t>
            </a:r>
            <a:r>
              <a:rPr lang="en-ID" sz="1400" b="0" dirty="0">
                <a:effectLst/>
              </a:rPr>
              <a:t> yang </a:t>
            </a:r>
            <a:r>
              <a:rPr lang="en-ID" sz="1400" b="0" dirty="0" err="1">
                <a:effectLst/>
              </a:rPr>
              <a:t>menggunakan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sistem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operasi</a:t>
            </a:r>
            <a:r>
              <a:rPr lang="en-ID" sz="1400" b="0" dirty="0">
                <a:effectLst/>
              </a:rPr>
              <a:t> Android </a:t>
            </a:r>
            <a:r>
              <a:rPr lang="en-ID" sz="1400" b="0" dirty="0" err="1">
                <a:effectLst/>
              </a:rPr>
              <a:t>maupun</a:t>
            </a:r>
            <a:r>
              <a:rPr lang="en-ID" sz="1400" b="0" dirty="0">
                <a:effectLst/>
              </a:rPr>
              <a:t> iOS, </a:t>
            </a:r>
            <a:r>
              <a:rPr lang="en-ID" sz="1400" b="0" dirty="0" err="1">
                <a:effectLst/>
              </a:rPr>
              <a:t>sehingga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dapat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menghemat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banyak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waktu</a:t>
            </a:r>
            <a:r>
              <a:rPr lang="en-ID" sz="1400" b="0" dirty="0"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D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ID" sz="1400" b="0" dirty="0">
                <a:effectLst/>
              </a:rPr>
              <a:t>React Native </a:t>
            </a:r>
            <a:r>
              <a:rPr lang="en-ID" sz="1400" b="0" dirty="0" err="1">
                <a:effectLst/>
              </a:rPr>
              <a:t>adalah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sebuah</a:t>
            </a:r>
            <a:r>
              <a:rPr lang="en-ID" sz="1400" b="0" dirty="0">
                <a:effectLst/>
              </a:rPr>
              <a:t> </a:t>
            </a:r>
            <a:r>
              <a:rPr lang="en-ID" sz="1400" b="0" i="1" dirty="0">
                <a:effectLst/>
              </a:rPr>
              <a:t>framework </a:t>
            </a:r>
            <a:r>
              <a:rPr lang="en-ID" sz="1400" b="0" dirty="0">
                <a:effectLst/>
              </a:rPr>
              <a:t>yang </a:t>
            </a:r>
            <a:r>
              <a:rPr lang="en-ID" sz="1400" b="0" dirty="0" err="1">
                <a:effectLst/>
              </a:rPr>
              <a:t>dibangun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menggunakan</a:t>
            </a:r>
            <a:r>
              <a:rPr lang="en-ID" sz="1400" b="0" dirty="0">
                <a:effectLst/>
              </a:rPr>
              <a:t> library JavaScript yang </a:t>
            </a:r>
            <a:r>
              <a:rPr lang="en-ID" sz="1400" b="0" dirty="0" err="1">
                <a:effectLst/>
              </a:rPr>
              <a:t>sudah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populer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yaitu</a:t>
            </a:r>
            <a:r>
              <a:rPr lang="en-ID" sz="1400" b="0" dirty="0">
                <a:effectLst/>
              </a:rPr>
              <a:t> React.</a:t>
            </a:r>
          </a:p>
          <a:p>
            <a:pPr>
              <a:buFont typeface="Arial" panose="020B0604020202020204" pitchFamily="34" charset="0"/>
              <a:buChar char="•"/>
            </a:pPr>
            <a:endParaRPr lang="en-ID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ID" sz="1400" b="0" dirty="0" err="1">
                <a:effectLst/>
              </a:rPr>
              <a:t>Penggunaan</a:t>
            </a:r>
            <a:r>
              <a:rPr lang="en-ID" sz="1400" b="0" dirty="0">
                <a:effectLst/>
              </a:rPr>
              <a:t> </a:t>
            </a:r>
            <a:r>
              <a:rPr lang="en-ID" sz="1400" b="0" i="1" dirty="0">
                <a:effectLst/>
              </a:rPr>
              <a:t>framework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ini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dapat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menarik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minat</a:t>
            </a:r>
            <a:r>
              <a:rPr lang="en-ID" sz="1400" b="0" dirty="0">
                <a:effectLst/>
              </a:rPr>
              <a:t> para </a:t>
            </a:r>
            <a:r>
              <a:rPr lang="en-ID" sz="1400" b="0" i="1" dirty="0">
                <a:effectLst/>
              </a:rPr>
              <a:t>developer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untuk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mencoba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meningkatkan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kemampuannya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dengan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mengembangkan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aplikasi</a:t>
            </a:r>
            <a:r>
              <a:rPr lang="en-ID" sz="1400" b="0" dirty="0">
                <a:effectLst/>
              </a:rPr>
              <a:t> </a:t>
            </a:r>
            <a:r>
              <a:rPr lang="en-ID" sz="1400" b="0" i="1" dirty="0">
                <a:effectLst/>
              </a:rPr>
              <a:t>multi-platform</a:t>
            </a:r>
            <a:r>
              <a:rPr lang="en-ID" sz="1400" b="0" dirty="0">
                <a:effectLst/>
              </a:rPr>
              <a:t>.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61116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F6FB-89E5-4C59-8100-DF2D43BA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Sekian</a:t>
            </a:r>
            <a:r>
              <a:rPr lang="en-US" dirty="0"/>
              <a:t>….</a:t>
            </a:r>
            <a:r>
              <a:rPr lang="en-US" dirty="0" err="1"/>
              <a:t>tobe</a:t>
            </a:r>
            <a:r>
              <a:rPr lang="en-US" dirty="0"/>
              <a:t> continued….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5804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F33289-3A04-4774-A92D-35CA853BD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949" y="2571750"/>
            <a:ext cx="1077123" cy="18670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35E311-7935-4294-8245-52BD8BCD6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829" y="1056506"/>
            <a:ext cx="1175147" cy="15668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8A789D-DFFF-4428-8450-7F7456423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04" y="1419622"/>
            <a:ext cx="1302303" cy="9882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92DD7C-3923-4185-A654-A3906C628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063228"/>
            <a:ext cx="1905000" cy="1419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D24C1B-F29E-4CA8-8F2B-02513AC166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040" y="3216903"/>
            <a:ext cx="1368785" cy="13687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E5F463-400A-4921-9052-C1E316533C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216903"/>
            <a:ext cx="1201925" cy="120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9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Smartphone </a:t>
            </a:r>
            <a:r>
              <a:rPr lang="en-US" dirty="0" err="1"/>
              <a:t>Generasi</a:t>
            </a:r>
            <a:r>
              <a:rPr lang="en-US" dirty="0"/>
              <a:t> Awal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D2034-1687-4304-BBF1-E76ED2CBB3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29" y="1355484"/>
            <a:ext cx="2027713" cy="2881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30BB78-AD9B-4D40-9326-1594F304A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303330"/>
            <a:ext cx="1656184" cy="248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8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13B5D-8105-4F30-AD67-EA2033041780}"/>
              </a:ext>
            </a:extLst>
          </p:cNvPr>
          <p:cNvSpPr txBox="1"/>
          <p:nvPr/>
        </p:nvSpPr>
        <p:spPr>
          <a:xfrm>
            <a:off x="434752" y="1063228"/>
            <a:ext cx="89617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operasi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mobile (</a:t>
            </a:r>
            <a:r>
              <a:rPr lang="en-US" sz="1400" dirty="0" err="1"/>
              <a:t>bahasa</a:t>
            </a:r>
            <a:r>
              <a:rPr lang="en-US" sz="1400" dirty="0"/>
              <a:t> </a:t>
            </a:r>
            <a:r>
              <a:rPr lang="en-US" sz="1400" dirty="0" err="1"/>
              <a:t>Inggris</a:t>
            </a:r>
            <a:r>
              <a:rPr lang="en-US" sz="1400" dirty="0"/>
              <a:t>: mobile operating system, </a:t>
            </a:r>
            <a:r>
              <a:rPr lang="en-US" sz="1400" dirty="0" err="1"/>
              <a:t>disingkat</a:t>
            </a:r>
            <a:r>
              <a:rPr lang="en-US" sz="1400" dirty="0"/>
              <a:t> Mobile OS)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operasi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yang </a:t>
            </a:r>
            <a:r>
              <a:rPr lang="en-US" sz="1400" dirty="0" err="1">
                <a:solidFill>
                  <a:srgbClr val="FF0000"/>
                </a:solidFill>
              </a:rPr>
              <a:t>mengontrol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sistem</a:t>
            </a:r>
            <a:r>
              <a:rPr lang="en-US" sz="1400" dirty="0">
                <a:solidFill>
                  <a:srgbClr val="FF0000"/>
                </a:solidFill>
              </a:rPr>
              <a:t> dan </a:t>
            </a:r>
            <a:r>
              <a:rPr lang="en-US" sz="1400" dirty="0" err="1">
                <a:solidFill>
                  <a:srgbClr val="FF0000"/>
                </a:solidFill>
              </a:rPr>
              <a:t>kinerja</a:t>
            </a:r>
            <a:r>
              <a:rPr lang="en-US" sz="1400" dirty="0">
                <a:solidFill>
                  <a:srgbClr val="FF0000"/>
                </a:solidFill>
              </a:rPr>
              <a:t> pada </a:t>
            </a:r>
            <a:r>
              <a:rPr lang="en-US" sz="1400" dirty="0" err="1">
                <a:solidFill>
                  <a:srgbClr val="FF0000"/>
                </a:solidFill>
              </a:rPr>
              <a:t>barang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elektronik</a:t>
            </a:r>
            <a:r>
              <a:rPr lang="en-US" sz="1400" dirty="0">
                <a:solidFill>
                  <a:srgbClr val="FF0000"/>
                </a:solidFill>
              </a:rPr>
              <a:t> yang mobile, </a:t>
            </a:r>
            <a:r>
              <a:rPr lang="en-US" sz="1400" dirty="0" err="1">
                <a:solidFill>
                  <a:srgbClr val="FF0000"/>
                </a:solidFill>
              </a:rPr>
              <a:t>mirip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dengan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fungsi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Windows,Mac</a:t>
            </a:r>
            <a:r>
              <a:rPr lang="en-US" sz="1400" dirty="0">
                <a:solidFill>
                  <a:srgbClr val="FF0000"/>
                </a:solidFill>
              </a:rPr>
              <a:t> OS X, dan Linux</a:t>
            </a:r>
            <a:r>
              <a:rPr lang="en-US" sz="1400" dirty="0"/>
              <a:t> pada Desktop PC </a:t>
            </a:r>
            <a:r>
              <a:rPr lang="en-US" sz="1400" dirty="0" err="1"/>
              <a:t>atau</a:t>
            </a:r>
            <a:r>
              <a:rPr lang="en-US" sz="1400" dirty="0"/>
              <a:t> laptop/Notebook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sederhana</a:t>
            </a:r>
            <a:r>
              <a:rPr lang="en-US" sz="1400" dirty="0"/>
              <a:t>. 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 err="1"/>
              <a:t>Biasanya</a:t>
            </a:r>
            <a:r>
              <a:rPr lang="en-US" sz="1400" dirty="0"/>
              <a:t> </a:t>
            </a:r>
            <a:r>
              <a:rPr lang="en-US" sz="1400" dirty="0" err="1"/>
              <a:t>penggunaannya</a:t>
            </a:r>
            <a:r>
              <a:rPr lang="en-US" sz="1400" dirty="0"/>
              <a:t> </a:t>
            </a:r>
            <a:r>
              <a:rPr lang="en-US" sz="1400" dirty="0" err="1"/>
              <a:t>hadir</a:t>
            </a:r>
            <a:r>
              <a:rPr lang="en-US" sz="1400" dirty="0"/>
              <a:t> di </a:t>
            </a:r>
            <a:r>
              <a:rPr lang="en-US" sz="1400" dirty="0" err="1"/>
              <a:t>ponsel</a:t>
            </a:r>
            <a:r>
              <a:rPr lang="en-US" sz="1400" dirty="0"/>
              <a:t> </a:t>
            </a:r>
            <a:r>
              <a:rPr lang="en-US" sz="1400" dirty="0" err="1"/>
              <a:t>pintar</a:t>
            </a:r>
            <a:r>
              <a:rPr lang="en-US" sz="1400" dirty="0"/>
              <a:t>, PDA, tablet </a:t>
            </a:r>
            <a:r>
              <a:rPr lang="en-US" sz="1400" dirty="0" err="1"/>
              <a:t>komputer</a:t>
            </a:r>
            <a:r>
              <a:rPr lang="en-US" sz="1400" dirty="0"/>
              <a:t>, dan PMP.  </a:t>
            </a:r>
          </a:p>
          <a:p>
            <a:pPr algn="just"/>
            <a:r>
              <a:rPr lang="en-US" sz="1400" dirty="0"/>
              <a:t>Pada </a:t>
            </a:r>
            <a:r>
              <a:rPr lang="en-US" sz="1400" dirty="0" err="1"/>
              <a:t>tahun</a:t>
            </a:r>
            <a:r>
              <a:rPr lang="en-US" sz="1400" dirty="0"/>
              <a:t> 1993 </a:t>
            </a:r>
            <a:r>
              <a:rPr lang="en-US" sz="1400" dirty="0" err="1"/>
              <a:t>dirilis</a:t>
            </a:r>
            <a:r>
              <a:rPr lang="en-US" sz="1400" dirty="0"/>
              <a:t> smartphone yang </a:t>
            </a:r>
            <a:r>
              <a:rPr lang="en-US" sz="1400" dirty="0" err="1"/>
              <a:t>pertama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FF0000"/>
                </a:solidFill>
              </a:rPr>
              <a:t>“IBM Simon” </a:t>
            </a:r>
            <a:r>
              <a:rPr lang="en-US" sz="1400" dirty="0"/>
              <a:t>yang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layar</a:t>
            </a:r>
            <a:r>
              <a:rPr lang="en-US" sz="1400" dirty="0"/>
              <a:t> </a:t>
            </a:r>
            <a:r>
              <a:rPr lang="en-US" sz="1400" dirty="0" err="1"/>
              <a:t>sentuh</a:t>
            </a:r>
            <a:r>
              <a:rPr lang="en-US" sz="1400" dirty="0"/>
              <a:t>, email </a:t>
            </a:r>
            <a:r>
              <a:rPr lang="en-US" sz="1400" dirty="0" err="1"/>
              <a:t>serta</a:t>
            </a:r>
            <a:r>
              <a:rPr lang="en-US" sz="1400" dirty="0"/>
              <a:t> PDA. </a:t>
            </a:r>
            <a:r>
              <a:rPr lang="en-US" sz="1400" dirty="0" err="1"/>
              <a:t>Selang</a:t>
            </a:r>
            <a:r>
              <a:rPr lang="en-US" sz="1400" dirty="0"/>
              <a:t> 3 </a:t>
            </a:r>
            <a:r>
              <a:rPr lang="en-US" sz="1400" dirty="0" err="1"/>
              <a:t>tahun</a:t>
            </a:r>
            <a:r>
              <a:rPr lang="en-US" sz="1400" dirty="0"/>
              <a:t> </a:t>
            </a:r>
            <a:r>
              <a:rPr lang="en-US" sz="1400" dirty="0" err="1"/>
              <a:t>kemudian</a:t>
            </a:r>
            <a:r>
              <a:rPr lang="en-US" sz="1400" dirty="0"/>
              <a:t>, </a:t>
            </a:r>
            <a:r>
              <a:rPr lang="en-US" sz="1400" dirty="0" err="1"/>
              <a:t>tahun</a:t>
            </a:r>
            <a:r>
              <a:rPr lang="en-US" sz="1400" dirty="0"/>
              <a:t> 1996 Palm Pilot 1000 </a:t>
            </a:r>
            <a:r>
              <a:rPr lang="en-US" sz="1400" dirty="0" err="1"/>
              <a:t>memperkenalkan</a:t>
            </a:r>
            <a:r>
              <a:rPr lang="en-US" sz="1400" dirty="0"/>
              <a:t> personal digital assistant (PDA)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pertama</a:t>
            </a:r>
            <a:r>
              <a:rPr lang="en-US" sz="1400" dirty="0"/>
              <a:t> </a:t>
            </a:r>
            <a:r>
              <a:rPr lang="en-US" sz="1400" dirty="0" err="1"/>
              <a:t>kalinya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operasi</a:t>
            </a:r>
            <a:r>
              <a:rPr lang="en-US" sz="1400" dirty="0"/>
              <a:t> Palm OS. Masih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tahun</a:t>
            </a:r>
            <a:r>
              <a:rPr lang="en-US" sz="1400" dirty="0"/>
              <a:t> yang </a:t>
            </a:r>
            <a:r>
              <a:rPr lang="en-US" sz="1400" dirty="0" err="1"/>
              <a:t>sama</a:t>
            </a:r>
            <a:r>
              <a:rPr lang="en-US" sz="1400" dirty="0"/>
              <a:t>  PC Handled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pertama</a:t>
            </a:r>
            <a:r>
              <a:rPr lang="en-US" sz="1400" dirty="0"/>
              <a:t> </a:t>
            </a:r>
            <a:r>
              <a:rPr lang="en-US" sz="1400" dirty="0" err="1"/>
              <a:t>kalinya</a:t>
            </a:r>
            <a:r>
              <a:rPr lang="en-US" sz="1400" dirty="0"/>
              <a:t> </a:t>
            </a:r>
            <a:r>
              <a:rPr lang="en-US" sz="1400" dirty="0" err="1"/>
              <a:t>diperkenalkan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sistemWindows</a:t>
            </a:r>
            <a:r>
              <a:rPr lang="en-US" sz="1400" dirty="0"/>
              <a:t> CE. 4 </a:t>
            </a:r>
            <a:r>
              <a:rPr lang="en-US" sz="1400" dirty="0" err="1"/>
              <a:t>tahun</a:t>
            </a:r>
            <a:r>
              <a:rPr lang="en-US" sz="1400" dirty="0"/>
              <a:t>, </a:t>
            </a:r>
            <a:r>
              <a:rPr lang="en-US" sz="1400" dirty="0" err="1"/>
              <a:t>kemudian</a:t>
            </a:r>
            <a:r>
              <a:rPr lang="en-US" sz="1400" dirty="0"/>
              <a:t>, </a:t>
            </a:r>
            <a:r>
              <a:rPr lang="en-US" sz="1400" dirty="0" err="1"/>
              <a:t>tahun</a:t>
            </a:r>
            <a:r>
              <a:rPr lang="en-US" sz="1400" dirty="0"/>
              <a:t> 2000 Symbian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operasi</a:t>
            </a:r>
            <a:r>
              <a:rPr lang="en-US" sz="1400" dirty="0"/>
              <a:t> mobile modern </a:t>
            </a:r>
            <a:r>
              <a:rPr lang="en-US" sz="1400" dirty="0" err="1"/>
              <a:t>pertama</a:t>
            </a:r>
            <a:r>
              <a:rPr lang="en-US" sz="1400" dirty="0"/>
              <a:t> pada smartphone yang </a:t>
            </a:r>
            <a:r>
              <a:rPr lang="en-US" sz="1400" dirty="0" err="1"/>
              <a:t>diluncurkan</a:t>
            </a:r>
            <a:r>
              <a:rPr lang="en-US" sz="1400" dirty="0"/>
              <a:t> oleh Ericsson R380.  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 err="1"/>
              <a:t>Tahun</a:t>
            </a:r>
            <a:r>
              <a:rPr lang="en-US" sz="1400" dirty="0"/>
              <a:t> 2002, Microsoft </a:t>
            </a:r>
            <a:r>
              <a:rPr lang="en-US" sz="1400" dirty="0" err="1"/>
              <a:t>pertama</a:t>
            </a:r>
            <a:r>
              <a:rPr lang="en-US" sz="1400" dirty="0"/>
              <a:t> Windows CE (Pocket PC) pada smartphone . Masih pada </a:t>
            </a:r>
            <a:r>
              <a:rPr lang="en-US" sz="1400" dirty="0" err="1"/>
              <a:t>tahun</a:t>
            </a:r>
            <a:r>
              <a:rPr lang="en-US" sz="1400" dirty="0"/>
              <a:t> 2002, Blackberry </a:t>
            </a:r>
            <a:r>
              <a:rPr lang="en-US" sz="1400" dirty="0" err="1"/>
              <a:t>merilis</a:t>
            </a:r>
            <a:r>
              <a:rPr lang="en-US" sz="1400" dirty="0"/>
              <a:t> smartphone </a:t>
            </a:r>
            <a:r>
              <a:rPr lang="en-US" sz="1400" dirty="0" err="1"/>
              <a:t>pertamanya</a:t>
            </a:r>
            <a:r>
              <a:rPr lang="en-US" sz="1400" dirty="0"/>
              <a:t>. 3 </a:t>
            </a:r>
            <a:r>
              <a:rPr lang="en-US" sz="1400" dirty="0" err="1"/>
              <a:t>tahun</a:t>
            </a:r>
            <a:r>
              <a:rPr lang="en-US" sz="1400" dirty="0"/>
              <a:t> </a:t>
            </a:r>
            <a:r>
              <a:rPr lang="en-US" sz="1400" dirty="0" err="1"/>
              <a:t>kemudian</a:t>
            </a:r>
            <a:r>
              <a:rPr lang="en-US" sz="1400" dirty="0"/>
              <a:t>, </a:t>
            </a:r>
            <a:r>
              <a:rPr lang="en-US" sz="1400" dirty="0" err="1"/>
              <a:t>tahun</a:t>
            </a:r>
            <a:r>
              <a:rPr lang="en-US" sz="1400" dirty="0"/>
              <a:t> 2005 Nokia </a:t>
            </a:r>
            <a:r>
              <a:rPr lang="en-US" sz="1400" dirty="0" err="1"/>
              <a:t>memperkenalkan</a:t>
            </a:r>
            <a:r>
              <a:rPr lang="en-US" sz="1400" dirty="0"/>
              <a:t> </a:t>
            </a:r>
            <a:r>
              <a:rPr lang="en-US" sz="1400" dirty="0" err="1"/>
              <a:t>Maemo</a:t>
            </a:r>
            <a:r>
              <a:rPr lang="en-US" sz="1400" dirty="0"/>
              <a:t> OS pada tablet internet </a:t>
            </a:r>
            <a:r>
              <a:rPr lang="en-US" sz="1400" dirty="0" err="1"/>
              <a:t>pertama</a:t>
            </a:r>
            <a:r>
              <a:rPr lang="en-US" sz="1400" dirty="0"/>
              <a:t> Nokia N770. Lalu </a:t>
            </a:r>
            <a:r>
              <a:rPr lang="en-US" sz="1400" dirty="0" err="1"/>
              <a:t>tahun</a:t>
            </a:r>
            <a:r>
              <a:rPr lang="en-US" sz="1400" dirty="0"/>
              <a:t> 2007, Apple iPhone </a:t>
            </a:r>
            <a:r>
              <a:rPr lang="en-US" sz="1400" dirty="0" err="1"/>
              <a:t>dengan</a:t>
            </a:r>
            <a:r>
              <a:rPr lang="en-US" sz="1400" dirty="0"/>
              <a:t> iOS </a:t>
            </a:r>
            <a:r>
              <a:rPr lang="en-US" sz="1400" dirty="0" err="1"/>
              <a:t>diperkenalkan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iPhone “mobile phone” dan “internet communicator”. 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 err="1"/>
              <a:t>Setahun</a:t>
            </a:r>
            <a:r>
              <a:rPr lang="en-US" sz="1400" dirty="0"/>
              <a:t> </a:t>
            </a:r>
            <a:r>
              <a:rPr lang="en-US" sz="1400" dirty="0" err="1"/>
              <a:t>kemudian</a:t>
            </a:r>
            <a:r>
              <a:rPr lang="en-US" sz="1400" dirty="0"/>
              <a:t>, </a:t>
            </a:r>
            <a:r>
              <a:rPr lang="en-US" sz="1400" dirty="0" err="1"/>
              <a:t>tahun</a:t>
            </a:r>
            <a:r>
              <a:rPr lang="en-US" sz="1400" dirty="0"/>
              <a:t> 2008 OHA yang </a:t>
            </a:r>
            <a:r>
              <a:rPr lang="en-US" sz="1400" dirty="0" err="1"/>
              <a:t>dibentuk</a:t>
            </a:r>
            <a:r>
              <a:rPr lang="en-US" sz="1400" dirty="0"/>
              <a:t> oleh Google </a:t>
            </a:r>
            <a:r>
              <a:rPr lang="en-US" sz="1400" dirty="0" err="1"/>
              <a:t>merilis</a:t>
            </a:r>
            <a:r>
              <a:rPr lang="en-US" sz="1400" dirty="0"/>
              <a:t> Android 1.0 </a:t>
            </a:r>
            <a:r>
              <a:rPr lang="en-US" sz="1400" dirty="0" err="1"/>
              <a:t>dengan</a:t>
            </a:r>
            <a:r>
              <a:rPr lang="en-US" sz="1400" dirty="0"/>
              <a:t> HTC Dream (T-Mobile G1)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ponselAndroid</a:t>
            </a:r>
            <a:r>
              <a:rPr lang="en-US" sz="1400" dirty="0"/>
              <a:t> yang </a:t>
            </a:r>
            <a:r>
              <a:rPr lang="en-US" sz="1400" dirty="0" err="1"/>
              <a:t>pertama</a:t>
            </a:r>
            <a:r>
              <a:rPr lang="en-US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5658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A10B-2F90-4269-B2FC-0F680854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</a:t>
            </a:r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0C969C-9231-463D-A929-E314A461D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92" y="1301709"/>
            <a:ext cx="867552" cy="101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86BD92-A119-45CD-9995-06D6E93D72D0}"/>
              </a:ext>
            </a:extLst>
          </p:cNvPr>
          <p:cNvSpPr/>
          <p:nvPr/>
        </p:nvSpPr>
        <p:spPr>
          <a:xfrm>
            <a:off x="1338540" y="1347614"/>
            <a:ext cx="71287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Android </a:t>
            </a:r>
            <a:r>
              <a:rPr lang="en-US" sz="1400" dirty="0" err="1"/>
              <a:t>dari</a:t>
            </a:r>
            <a:r>
              <a:rPr lang="en-US" sz="1400" dirty="0"/>
              <a:t> Google Inc. (open source, Apache)  </a:t>
            </a:r>
          </a:p>
          <a:p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operasi</a:t>
            </a:r>
            <a:r>
              <a:rPr lang="en-US" sz="1400" dirty="0"/>
              <a:t> yang </a:t>
            </a:r>
            <a:r>
              <a:rPr lang="en-US" sz="1400" dirty="0" err="1"/>
              <a:t>berbasis</a:t>
            </a:r>
            <a:r>
              <a:rPr lang="en-US" sz="1400" dirty="0"/>
              <a:t> </a:t>
            </a:r>
            <a:r>
              <a:rPr lang="en-US" sz="1400" dirty="0" err="1"/>
              <a:t>linux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para </a:t>
            </a:r>
            <a:r>
              <a:rPr lang="en-US" sz="1400" dirty="0" err="1"/>
              <a:t>pembuat</a:t>
            </a:r>
            <a:r>
              <a:rPr lang="en-US" sz="1400" dirty="0"/>
              <a:t>/</a:t>
            </a:r>
            <a:r>
              <a:rPr lang="en-US" sz="1400" dirty="0" err="1"/>
              <a:t>pabrikan</a:t>
            </a:r>
            <a:r>
              <a:rPr lang="en-US" sz="1400" dirty="0"/>
              <a:t> </a:t>
            </a:r>
            <a:r>
              <a:rPr lang="en-US" sz="1400" dirty="0" err="1"/>
              <a:t>telepon</a:t>
            </a:r>
            <a:r>
              <a:rPr lang="en-US" sz="1400" dirty="0"/>
              <a:t> </a:t>
            </a:r>
            <a:r>
              <a:rPr lang="en-US" sz="1400" dirty="0" err="1"/>
              <a:t>genggam</a:t>
            </a:r>
            <a:r>
              <a:rPr lang="en-US" sz="1400" dirty="0"/>
              <a:t> </a:t>
            </a:r>
            <a:r>
              <a:rPr lang="en-US" sz="1400" dirty="0" err="1"/>
              <a:t>sekarang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(Samsung, HTC, Motorola, Sony Ericsson, LG, Huawei, </a:t>
            </a:r>
            <a:r>
              <a:rPr lang="en-US" sz="1400" dirty="0" err="1"/>
              <a:t>dll</a:t>
            </a:r>
            <a:r>
              <a:rPr lang="en-US" sz="1400" dirty="0"/>
              <a:t>). Android OS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operasi</a:t>
            </a:r>
            <a:r>
              <a:rPr lang="en-US" sz="1400" dirty="0"/>
              <a:t> mobile yang </a:t>
            </a:r>
            <a:r>
              <a:rPr lang="en-US" sz="1400" dirty="0" err="1"/>
              <a:t>diperuntukan</a:t>
            </a:r>
            <a:r>
              <a:rPr lang="en-US" sz="1400" dirty="0"/>
              <a:t> </a:t>
            </a:r>
            <a:r>
              <a:rPr lang="en-US" sz="1400" dirty="0" err="1"/>
              <a:t>bagi</a:t>
            </a:r>
            <a:r>
              <a:rPr lang="en-US" sz="1400" dirty="0"/>
              <a:t> smartphone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komputer</a:t>
            </a:r>
            <a:r>
              <a:rPr lang="en-US" sz="1400" dirty="0"/>
              <a:t> tablet.</a:t>
            </a:r>
          </a:p>
          <a:p>
            <a:endParaRPr lang="en-US" sz="1400" dirty="0"/>
          </a:p>
          <a:p>
            <a:r>
              <a:rPr lang="en-US" sz="1400" dirty="0"/>
              <a:t>Android OS yang </a:t>
            </a:r>
            <a:r>
              <a:rPr lang="en-US" sz="1400" dirty="0" err="1"/>
              <a:t>bebasis</a:t>
            </a:r>
            <a:r>
              <a:rPr lang="en-US" sz="1400" dirty="0"/>
              <a:t> </a:t>
            </a:r>
            <a:r>
              <a:rPr lang="en-US" sz="1400" dirty="0" err="1"/>
              <a:t>linux</a:t>
            </a:r>
            <a:r>
              <a:rPr lang="en-US" sz="1400" dirty="0"/>
              <a:t> kernel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dikembangkan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Open Handset Alliance </a:t>
            </a:r>
            <a:r>
              <a:rPr lang="en-US" sz="1400" dirty="0" err="1"/>
              <a:t>dibawah</a:t>
            </a:r>
            <a:r>
              <a:rPr lang="en-US" sz="1400" dirty="0"/>
              <a:t> </a:t>
            </a:r>
            <a:r>
              <a:rPr lang="en-US" sz="1400" dirty="0" err="1"/>
              <a:t>bendera</a:t>
            </a:r>
            <a:r>
              <a:rPr lang="en-US" sz="1400" dirty="0"/>
              <a:t> Google. </a:t>
            </a:r>
          </a:p>
          <a:p>
            <a:endParaRPr lang="en-US" sz="1400" dirty="0"/>
          </a:p>
          <a:p>
            <a:r>
              <a:rPr lang="en-US" sz="1400" dirty="0" err="1"/>
              <a:t>Pengembangkan</a:t>
            </a:r>
            <a:r>
              <a:rPr lang="en-US" sz="1400" dirty="0"/>
              <a:t> </a:t>
            </a:r>
            <a:r>
              <a:rPr lang="en-US" sz="1400" dirty="0" err="1"/>
              <a:t>aplikasi-aplikasi</a:t>
            </a:r>
            <a:r>
              <a:rPr lang="en-US" sz="1400" dirty="0"/>
              <a:t> Android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menguploadnya</a:t>
            </a:r>
            <a:r>
              <a:rPr lang="en-US" sz="1400" dirty="0"/>
              <a:t> di Android Market,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tujuan</a:t>
            </a:r>
            <a:r>
              <a:rPr lang="en-US" sz="1400" dirty="0"/>
              <a:t> </a:t>
            </a:r>
            <a:r>
              <a:rPr lang="en-US" sz="1400" dirty="0" err="1"/>
              <a:t>aplikasi-aplikasi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didownload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para </a:t>
            </a:r>
            <a:r>
              <a:rPr lang="en-US" sz="1400" dirty="0" err="1"/>
              <a:t>pengguna</a:t>
            </a:r>
            <a:r>
              <a:rPr lang="en-US" sz="1400" dirty="0"/>
              <a:t> smartphone android. </a:t>
            </a:r>
          </a:p>
        </p:txBody>
      </p:sp>
    </p:spTree>
    <p:extLst>
      <p:ext uri="{BB962C8B-B14F-4D97-AF65-F5344CB8AC3E}">
        <p14:creationId xmlns:p14="http://schemas.microsoft.com/office/powerpoint/2010/main" val="267120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0EEB-502F-46BA-90F5-16346EA7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</a:t>
            </a:r>
            <a:r>
              <a:rPr lang="en-US" dirty="0" err="1"/>
              <a:t>dari</a:t>
            </a:r>
            <a:r>
              <a:rPr lang="en-US" dirty="0"/>
              <a:t> Apple INC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0B36B-D775-4D20-BF33-A645DBAFDE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4562"/>
            <a:ext cx="1294528" cy="7200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EFBDF1-5FB1-4FB9-84EC-2424323AF4F5}"/>
              </a:ext>
            </a:extLst>
          </p:cNvPr>
          <p:cNvSpPr/>
          <p:nvPr/>
        </p:nvSpPr>
        <p:spPr>
          <a:xfrm>
            <a:off x="423747" y="1771531"/>
            <a:ext cx="856895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iOS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operasi</a:t>
            </a:r>
            <a:r>
              <a:rPr lang="en-US" sz="1400" dirty="0"/>
              <a:t> mobile </a:t>
            </a:r>
            <a:r>
              <a:rPr lang="en-US" sz="1400" dirty="0" err="1"/>
              <a:t>milik</a:t>
            </a:r>
            <a:r>
              <a:rPr lang="en-US" sz="1400" dirty="0"/>
              <a:t> Apple yang </a:t>
            </a:r>
            <a:r>
              <a:rPr lang="en-US" sz="1400" dirty="0" err="1"/>
              <a:t>dikembangkan</a:t>
            </a:r>
            <a:r>
              <a:rPr lang="en-US" sz="1400" dirty="0"/>
              <a:t> dan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diaplikasikan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Apple Inc </a:t>
            </a:r>
            <a:r>
              <a:rPr lang="en-US" sz="1400" dirty="0" err="1"/>
              <a:t>seperti</a:t>
            </a:r>
            <a:r>
              <a:rPr lang="en-US" sz="1400" dirty="0"/>
              <a:t> iPhone, iPod Touch, iPad dan Apple TV. iOS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500.000  </a:t>
            </a:r>
            <a:r>
              <a:rPr lang="en-US" sz="1400" dirty="0" err="1"/>
              <a:t>aplikasi</a:t>
            </a:r>
            <a:r>
              <a:rPr lang="en-US" sz="1400" dirty="0"/>
              <a:t> di App Store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angka</a:t>
            </a:r>
            <a:r>
              <a:rPr lang="en-US" sz="1400" dirty="0"/>
              <a:t> </a:t>
            </a:r>
            <a:r>
              <a:rPr lang="en-US" sz="1400" dirty="0" err="1"/>
              <a:t>penjualan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smartphone </a:t>
            </a:r>
            <a:r>
              <a:rPr lang="en-US" sz="1400" dirty="0" err="1"/>
              <a:t>terbaik</a:t>
            </a:r>
            <a:r>
              <a:rPr lang="en-US" sz="1400" dirty="0"/>
              <a:t> di dunia pada </a:t>
            </a:r>
            <a:r>
              <a:rPr lang="en-US" sz="1400" dirty="0" err="1"/>
              <a:t>tahun</a:t>
            </a:r>
            <a:r>
              <a:rPr lang="en-US" sz="1400" dirty="0"/>
              <a:t> 2011 </a:t>
            </a:r>
            <a:r>
              <a:rPr lang="en-US" sz="1400" dirty="0" err="1"/>
              <a:t>disusul</a:t>
            </a:r>
            <a:r>
              <a:rPr lang="en-US" sz="1400" dirty="0"/>
              <a:t> Google Android dan Nokia Symbian. iOS </a:t>
            </a:r>
            <a:r>
              <a:rPr lang="en-US" sz="1400" dirty="0" err="1"/>
              <a:t>menjadi</a:t>
            </a:r>
            <a:r>
              <a:rPr lang="en-US" sz="1400" dirty="0"/>
              <a:t> “leading” </a:t>
            </a:r>
            <a:r>
              <a:rPr lang="en-US" sz="1400" dirty="0" err="1"/>
              <a:t>bagi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operasi</a:t>
            </a:r>
            <a:r>
              <a:rPr lang="en-US" sz="1400" dirty="0"/>
              <a:t> mobile  yang lain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mengusung</a:t>
            </a:r>
            <a:r>
              <a:rPr lang="en-US" sz="1400" dirty="0"/>
              <a:t> interface multitouch yang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digeser</a:t>
            </a:r>
            <a:r>
              <a:rPr lang="en-US" sz="1400" dirty="0"/>
              <a:t> (slider), </a:t>
            </a:r>
            <a:r>
              <a:rPr lang="en-US" sz="1400" dirty="0" err="1"/>
              <a:t>ditekan</a:t>
            </a:r>
            <a:r>
              <a:rPr lang="en-US" sz="1400" dirty="0"/>
              <a:t> (switch), dan </a:t>
            </a:r>
            <a:r>
              <a:rPr lang="en-US" sz="1400" dirty="0" err="1"/>
              <a:t>tombol</a:t>
            </a:r>
            <a:r>
              <a:rPr lang="en-US" sz="1400" dirty="0"/>
              <a:t>. </a:t>
            </a:r>
            <a:r>
              <a:rPr lang="en-US" sz="1400" dirty="0" err="1"/>
              <a:t>Perangkat</a:t>
            </a:r>
            <a:r>
              <a:rPr lang="en-US" sz="1400" dirty="0"/>
              <a:t> Apple </a:t>
            </a:r>
            <a:r>
              <a:rPr lang="en-US" sz="1400" dirty="0" err="1"/>
              <a:t>masih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nomor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hal</a:t>
            </a:r>
            <a:r>
              <a:rPr lang="en-US" sz="1400" dirty="0"/>
              <a:t> </a:t>
            </a:r>
            <a:r>
              <a:rPr lang="en-US" sz="1400" dirty="0" err="1"/>
              <a:t>teknologi</a:t>
            </a:r>
            <a:r>
              <a:rPr lang="en-US" sz="1400" dirty="0"/>
              <a:t> dan </a:t>
            </a:r>
            <a:r>
              <a:rPr lang="en-US" sz="1400" dirty="0" err="1"/>
              <a:t>angka</a:t>
            </a:r>
            <a:r>
              <a:rPr lang="en-US" sz="1400" dirty="0"/>
              <a:t> </a:t>
            </a:r>
            <a:r>
              <a:rPr lang="en-US" sz="1400" dirty="0" err="1"/>
              <a:t>penjualan</a:t>
            </a:r>
            <a:r>
              <a:rPr lang="en-US" sz="1400" dirty="0"/>
              <a:t> di dunia. </a:t>
            </a:r>
            <a:r>
              <a:rPr lang="en-US" sz="1400" dirty="0" err="1"/>
              <a:t>Produk</a:t>
            </a:r>
            <a:r>
              <a:rPr lang="en-US" sz="1400" dirty="0"/>
              <a:t> smartphone Apple yang </a:t>
            </a:r>
            <a:r>
              <a:rPr lang="en-US" sz="1400" dirty="0" err="1"/>
              <a:t>terbaru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iPhone 5 </a:t>
            </a:r>
            <a:r>
              <a:rPr lang="en-US" sz="1400" dirty="0" err="1"/>
              <a:t>dan</a:t>
            </a:r>
            <a:r>
              <a:rPr lang="en-US" sz="1400" dirty="0"/>
              <a:t> iOS7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versi</a:t>
            </a:r>
            <a:r>
              <a:rPr lang="en-US" sz="1400" dirty="0"/>
              <a:t> </a:t>
            </a:r>
            <a:r>
              <a:rPr lang="en-US" sz="1400" dirty="0" err="1"/>
              <a:t>terbaru</a:t>
            </a:r>
            <a:r>
              <a:rPr lang="en-US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2449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2051EB-9C74-4A7E-84C6-1C04A4DEB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768" y="484705"/>
            <a:ext cx="5698976" cy="857250"/>
          </a:xfrm>
        </p:spPr>
        <p:txBody>
          <a:bodyPr/>
          <a:lstStyle/>
          <a:p>
            <a:r>
              <a:rPr lang="en-US" dirty="0"/>
              <a:t>Symbian 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7809E4-37FA-409F-B6DE-847719331D43}"/>
              </a:ext>
            </a:extLst>
          </p:cNvPr>
          <p:cNvSpPr/>
          <p:nvPr/>
        </p:nvSpPr>
        <p:spPr>
          <a:xfrm>
            <a:off x="935679" y="2211710"/>
            <a:ext cx="77511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Symbian </a:t>
            </a:r>
            <a:r>
              <a:rPr lang="en-US" sz="1400" dirty="0" err="1"/>
              <a:t>terdiri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mobile OS yang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saling</a:t>
            </a:r>
            <a:r>
              <a:rPr lang="en-US" sz="1400" dirty="0"/>
              <a:t> </a:t>
            </a:r>
            <a:r>
              <a:rPr lang="en-US" sz="1400" dirty="0" err="1"/>
              <a:t>mendukung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penuh</a:t>
            </a:r>
            <a:r>
              <a:rPr lang="en-US" sz="1400" dirty="0"/>
              <a:t>; S60 3</a:t>
            </a:r>
            <a:r>
              <a:rPr lang="en-US" sz="1400" baseline="30000" dirty="0"/>
              <a:t>rd</a:t>
            </a:r>
            <a:r>
              <a:rPr lang="en-US" sz="1400" dirty="0"/>
              <a:t> </a:t>
            </a:r>
          </a:p>
          <a:p>
            <a:pPr algn="just"/>
            <a:r>
              <a:rPr lang="en-US" sz="1400" dirty="0"/>
              <a:t>edition, S60 5th edition, S80, UIQ, MOAP, </a:t>
            </a:r>
            <a:r>
              <a:rPr lang="en-US" sz="1400" dirty="0" err="1"/>
              <a:t>dan</a:t>
            </a:r>
            <a:r>
              <a:rPr lang="en-US" sz="1400" dirty="0"/>
              <a:t> Symbian^3/Anna. Symbian OS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Operating System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operasi</a:t>
            </a:r>
            <a:r>
              <a:rPr lang="en-US" sz="1400" dirty="0"/>
              <a:t> </a:t>
            </a:r>
            <a:r>
              <a:rPr lang="en-US" sz="1400" dirty="0" err="1"/>
              <a:t>standar</a:t>
            </a:r>
            <a:r>
              <a:rPr lang="en-US" sz="1400" dirty="0"/>
              <a:t> </a:t>
            </a:r>
            <a:r>
              <a:rPr lang="en-US" sz="1400" dirty="0" err="1"/>
              <a:t>ponsel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smartphone. 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Symbian OS </a:t>
            </a:r>
            <a:r>
              <a:rPr lang="en-US" sz="1400" dirty="0" err="1"/>
              <a:t>menetapkan</a:t>
            </a:r>
            <a:r>
              <a:rPr lang="en-US" sz="1400" dirty="0"/>
              <a:t> </a:t>
            </a:r>
            <a:r>
              <a:rPr lang="en-US" sz="1400" dirty="0" err="1"/>
              <a:t>persyaratan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operasi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dirty="0" err="1"/>
              <a:t>ponsel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2.5G </a:t>
            </a:r>
            <a:r>
              <a:rPr lang="en-US" sz="1400" dirty="0" err="1"/>
              <a:t>dan</a:t>
            </a:r>
            <a:r>
              <a:rPr lang="en-US" sz="1400" dirty="0"/>
              <a:t> 3G.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8EC88E-3E78-474F-A6C1-1AE0D902BB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47713"/>
            <a:ext cx="1584176" cy="6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9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4AA4-428D-44EE-A5DE-70FA9A22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Phone </a:t>
            </a:r>
            <a:r>
              <a:rPr lang="en-US" dirty="0" err="1"/>
              <a:t>dari</a:t>
            </a:r>
            <a:r>
              <a:rPr lang="en-US" dirty="0"/>
              <a:t> Microsoft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016F2-F4B6-428F-B01F-C5547BA6E323}"/>
              </a:ext>
            </a:extLst>
          </p:cNvPr>
          <p:cNvSpPr txBox="1"/>
          <p:nvPr/>
        </p:nvSpPr>
        <p:spPr>
          <a:xfrm>
            <a:off x="228600" y="1923678"/>
            <a:ext cx="86868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Windows Mobile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operasi</a:t>
            </a:r>
            <a:r>
              <a:rPr lang="en-US" sz="1400" dirty="0"/>
              <a:t> mobile yang </a:t>
            </a:r>
            <a:r>
              <a:rPr lang="en-US" sz="1400" dirty="0" err="1"/>
              <a:t>dikembangkan</a:t>
            </a:r>
            <a:r>
              <a:rPr lang="en-US" sz="1400" dirty="0"/>
              <a:t> oleh Microsoft, </a:t>
            </a:r>
            <a:r>
              <a:rPr lang="en-US" sz="1400" dirty="0" err="1"/>
              <a:t>produk</a:t>
            </a:r>
            <a:r>
              <a:rPr lang="en-US" sz="1400" dirty="0"/>
              <a:t> </a:t>
            </a:r>
          </a:p>
          <a:p>
            <a:r>
              <a:rPr lang="en-US" sz="1400" dirty="0"/>
              <a:t>Mobile Windows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Sagem</a:t>
            </a:r>
            <a:r>
              <a:rPr lang="en-US" sz="1400" dirty="0"/>
              <a:t> myS-7, O2 </a:t>
            </a:r>
            <a:r>
              <a:rPr lang="en-US" sz="1400" dirty="0" err="1"/>
              <a:t>Xphone</a:t>
            </a:r>
            <a:r>
              <a:rPr lang="en-US" sz="1400" dirty="0"/>
              <a:t> </a:t>
            </a:r>
            <a:r>
              <a:rPr lang="en-US" sz="1400" dirty="0" err="1"/>
              <a:t>dll</a:t>
            </a:r>
            <a:r>
              <a:rPr lang="en-US" sz="1400" dirty="0"/>
              <a:t>.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operasi</a:t>
            </a:r>
            <a:r>
              <a:rPr lang="en-US" sz="1400" dirty="0"/>
              <a:t> yang </a:t>
            </a:r>
            <a:r>
              <a:rPr lang="en-US" sz="1400" dirty="0" err="1"/>
              <a:t>berhasil</a:t>
            </a:r>
            <a:r>
              <a:rPr lang="en-US" sz="1400" dirty="0"/>
              <a:t> </a:t>
            </a:r>
            <a:r>
              <a:rPr lang="en-US" sz="1400" dirty="0" err="1"/>
              <a:t>dikembangkan</a:t>
            </a:r>
            <a:r>
              <a:rPr lang="en-US" sz="1400" dirty="0"/>
              <a:t> dan </a:t>
            </a:r>
            <a:r>
              <a:rPr lang="en-US" sz="1400" dirty="0" err="1"/>
              <a:t>diaplikasikan</a:t>
            </a:r>
            <a:r>
              <a:rPr lang="en-US" sz="1400" dirty="0"/>
              <a:t> </a:t>
            </a:r>
            <a:r>
              <a:rPr lang="en-US" sz="1400" dirty="0" err="1"/>
              <a:t>mulai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Pocket PC 2000 </a:t>
            </a:r>
            <a:r>
              <a:rPr lang="en-US" sz="1400" dirty="0" err="1"/>
              <a:t>hingga</a:t>
            </a:r>
            <a:r>
              <a:rPr lang="en-US" sz="1400" dirty="0"/>
              <a:t> Windows Mobile </a:t>
            </a:r>
            <a:r>
              <a:rPr lang="en-US" sz="1400" dirty="0" err="1"/>
              <a:t>versi</a:t>
            </a:r>
            <a:r>
              <a:rPr lang="en-US" sz="1400" dirty="0"/>
              <a:t> 6.5.5. </a:t>
            </a:r>
          </a:p>
          <a:p>
            <a:endParaRPr lang="en-US" sz="1400" dirty="0"/>
          </a:p>
          <a:p>
            <a:r>
              <a:rPr lang="en-US" sz="1400" dirty="0" err="1"/>
              <a:t>Meskipun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kelebihan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GPS,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menonton</a:t>
            </a:r>
            <a:r>
              <a:rPr lang="en-US" sz="1400" dirty="0"/>
              <a:t> </a:t>
            </a:r>
            <a:r>
              <a:rPr lang="en-US" sz="1400" dirty="0" err="1"/>
              <a:t>televisi</a:t>
            </a:r>
            <a:r>
              <a:rPr lang="en-US" sz="1400" dirty="0"/>
              <a:t>, mobile blog, mobile database </a:t>
            </a:r>
            <a:r>
              <a:rPr lang="en-US" sz="1400" dirty="0" err="1"/>
              <a:t>namun</a:t>
            </a:r>
            <a:r>
              <a:rPr lang="en-US" sz="1400" dirty="0"/>
              <a:t> </a:t>
            </a:r>
            <a:r>
              <a:rPr lang="en-US" sz="1400" dirty="0" err="1"/>
              <a:t>kelemahan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Windows Mobile </a:t>
            </a:r>
            <a:r>
              <a:rPr lang="en-US" sz="1400" dirty="0" err="1"/>
              <a:t>adalah</a:t>
            </a:r>
            <a:r>
              <a:rPr lang="en-US" sz="1400" dirty="0"/>
              <a:t> minim developer </a:t>
            </a:r>
            <a:r>
              <a:rPr lang="en-US" sz="1400" dirty="0" err="1"/>
              <a:t>independen</a:t>
            </a:r>
            <a:r>
              <a:rPr lang="en-US" sz="1400" dirty="0"/>
              <a:t>. Karena </a:t>
            </a:r>
            <a:r>
              <a:rPr lang="en-US" sz="1400" dirty="0" err="1"/>
              <a:t>pihak</a:t>
            </a:r>
            <a:r>
              <a:rPr lang="en-US" sz="1400" dirty="0"/>
              <a:t> Microsoft yang </a:t>
            </a:r>
            <a:r>
              <a:rPr lang="en-US" sz="1400" dirty="0" err="1"/>
              <a:t>menerapkan</a:t>
            </a:r>
            <a:r>
              <a:rPr lang="en-US" sz="1400" dirty="0"/>
              <a:t> </a:t>
            </a:r>
            <a:r>
              <a:rPr lang="en-US" sz="1400" dirty="0" err="1"/>
              <a:t>peraturan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Windows Mobile </a:t>
            </a:r>
            <a:r>
              <a:rPr lang="en-US" sz="1400" dirty="0" err="1"/>
              <a:t>bersifat</a:t>
            </a:r>
            <a:r>
              <a:rPr lang="en-US" sz="1400" dirty="0"/>
              <a:t> </a:t>
            </a:r>
            <a:r>
              <a:rPr lang="en-US" sz="1400" dirty="0" err="1"/>
              <a:t>tertutup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59E190-3566-4652-B9D0-BFD24DB8B6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43558"/>
            <a:ext cx="1010750" cy="85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93302"/>
      </p:ext>
    </p:extLst>
  </p:cSld>
  <p:clrMapOvr>
    <a:masterClrMapping/>
  </p:clrMapOvr>
</p:sld>
</file>

<file path=ppt/theme/theme1.xml><?xml version="1.0" encoding="utf-8"?>
<a:theme xmlns:a="http://schemas.openxmlformats.org/drawingml/2006/main" name="2377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2377</Template>
  <TotalTime>32</TotalTime>
  <Words>1259</Words>
  <Application>Microsoft Office PowerPoint</Application>
  <PresentationFormat>On-screen Show (16:9)</PresentationFormat>
  <Paragraphs>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2377</vt:lpstr>
      <vt:lpstr>Mobile Programming</vt:lpstr>
      <vt:lpstr>Kontrak-kuliah</vt:lpstr>
      <vt:lpstr>Mobile Device</vt:lpstr>
      <vt:lpstr>Smartphone Generasi Awal</vt:lpstr>
      <vt:lpstr>Sistem Operasi</vt:lpstr>
      <vt:lpstr>Android</vt:lpstr>
      <vt:lpstr>IOS dari Apple INC</vt:lpstr>
      <vt:lpstr>Symbian </vt:lpstr>
      <vt:lpstr>Windows Phone dari Microsoft</vt:lpstr>
      <vt:lpstr>PowerPoint Presentation</vt:lpstr>
      <vt:lpstr>Mobile Computing?</vt:lpstr>
      <vt:lpstr>Mobile Programming</vt:lpstr>
      <vt:lpstr>Tools membangun Mobile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Sekian….tobe continued….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</dc:title>
  <dc:creator>Asus</dc:creator>
  <cp:lastModifiedBy>Asus</cp:lastModifiedBy>
  <cp:revision>2</cp:revision>
  <dcterms:created xsi:type="dcterms:W3CDTF">2022-03-01T23:27:03Z</dcterms:created>
  <dcterms:modified xsi:type="dcterms:W3CDTF">2022-03-01T23:59:59Z</dcterms:modified>
</cp:coreProperties>
</file>