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64E0-6250-48C0-920F-EEE5ED7D1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DD495-3673-4702-8DC7-0B842F87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6C2B-F457-40D2-81FD-467B5B6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2C9B-810F-4519-8353-834C90E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930A-D0C1-46BF-8DAA-AD9B677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19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A9D4-C9D8-4419-86A3-F1BA6E58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5AF1-C75B-4D6F-B907-2A0B9B951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C69D-4F8F-4A4E-A9B4-5DE9CB4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2AA9-56AD-4D6F-8EE8-9AFFCDD9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6493-E7DE-4DE8-ADEF-897B26E9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30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D0E5-7F26-49AC-BC5D-B87FED95D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9C18A-3236-4A8B-89F9-B4768EF0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F75B-5C00-4A65-89BC-A765DEA2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B3C9-F461-4942-A3AC-3AD32A4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B21C-9463-43B0-B11C-D216C3C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4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B665-4EFF-45E1-B37F-F3871AC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6E5C-C25F-4D06-AA6F-B4F4F2F1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5D55-E4CB-4FA6-BFF7-F2848DAD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D36E-E175-4129-B89D-7A1CAF1A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5A7D-694F-408E-B2B6-BB9BC905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7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D5C8-D9A8-43DD-89AF-83C0A18E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AFAD-2C1D-481D-B309-98F9389E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2289-F3EB-412B-B3AA-029379BB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6EBFA-41BB-43B6-8DCF-25ED9193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BD68-16C5-465C-9CD8-9823BBE2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1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E533-E79F-4404-AE44-275D565D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B69F-1ADC-405B-A4F8-66608145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184B7-A495-4C77-9B2E-05E0A729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7F799-120B-40AE-9509-6D5C9DCC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9F32-74D0-4113-BD46-B1B25EF7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747B-6990-4ACB-A947-3BE13BEA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B726-952C-4E24-AFE0-C57072AB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D253-012B-4519-AAFC-A37E24B3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9C467-EDDE-4B3B-8A22-C538BED0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871EC-A3F2-48EF-B4D7-DFBB2716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04D4E-FB7C-4E50-AE49-6CB9FC05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5AB7E-9EEF-46D0-8D2B-A1603BA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99371-6620-4053-9921-77C6E609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6FA8D-71DB-4914-8945-030A538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0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BBAD-3B60-46C1-9F10-E2A33C1E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1750-93DA-47A2-92B9-3FD414D7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EE78-756B-4693-BFCB-81B35BA5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070A3-70A7-45E2-9B50-6DBED9B9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28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E9222-ACBE-4882-85B2-CA568A9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274F0-EBAF-46B8-B5CA-40C41829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1C3C-1E63-4283-AF74-F2521B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247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7386-3704-4F23-B6CF-559FE6A3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2F9E-7D47-4682-8731-E2F8776B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8089-C383-4CBF-9530-B1CB5518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2D4A-1039-4980-A325-5475EF1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C2D1F-1C75-4146-8172-92377360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F82B9-F00D-41D1-8E92-DD34017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6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C132-5EA0-43EF-8CE6-718A4249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4DACF-0026-4EFC-A1E6-E96DA6CB5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0D6ED-183B-414B-81EA-D40358732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7989-A5C4-4FA6-A1DF-3A5349C5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0356-F5A9-4724-AD66-EE41DDEF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C499-E6CA-473E-9BC6-978BE28C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8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82528-97BA-4041-927C-3A5F25AE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270F-96F1-457A-AD02-700244C8B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307B-4DC0-459E-9FB5-BFEE6E718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2B83-DAA2-4A2F-9D9B-3D7D41281EE4}" type="datetimeFigureOut">
              <a:rPr lang="en-ID" smtClean="0"/>
              <a:t>18/03/2022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66B3-9F9D-4CC3-8FE8-3CA51D11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A5BF7-3B88-4DC6-8399-564177AE4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EA75-373F-4E18-9C6B-A4CB56B35DF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71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721-CD00-4D95-92BE-078D7B0F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152" y="1847936"/>
            <a:ext cx="8438747" cy="54302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React Native Styling</a:t>
            </a:r>
            <a:endParaRPr lang="en-ID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99D84-06EF-4AF9-96A5-5554586F50E6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473C6-CE48-467E-BF39-E8E55C8302A2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A53B-7E15-4187-8C7C-5DE8EE7124AB}"/>
              </a:ext>
            </a:extLst>
          </p:cNvPr>
          <p:cNvSpPr txBox="1">
            <a:spLocks/>
          </p:cNvSpPr>
          <p:nvPr/>
        </p:nvSpPr>
        <p:spPr>
          <a:xfrm>
            <a:off x="841441" y="1489578"/>
            <a:ext cx="3288108" cy="358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err="1"/>
              <a:t>Pertemuan</a:t>
            </a:r>
            <a:r>
              <a:rPr lang="en-US" sz="1600" dirty="0"/>
              <a:t> 3</a:t>
            </a:r>
            <a:endParaRPr lang="en-ID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6ACD-D61A-402F-95DD-BA88565AA098}"/>
              </a:ext>
            </a:extLst>
          </p:cNvPr>
          <p:cNvSpPr txBox="1"/>
          <p:nvPr/>
        </p:nvSpPr>
        <p:spPr>
          <a:xfrm>
            <a:off x="841440" y="377084"/>
            <a:ext cx="529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</a:t>
            </a:r>
            <a:r>
              <a:rPr lang="en-US" b="1" dirty="0"/>
              <a:t>Muhammadiyah</a:t>
            </a:r>
            <a:r>
              <a:rPr lang="en-US" dirty="0"/>
              <a:t> </a:t>
            </a:r>
            <a:r>
              <a:rPr lang="en-US" dirty="0" err="1"/>
              <a:t>Sukabumi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D8D4B-41E2-48FF-8109-5F6CF19D01A2}"/>
              </a:ext>
            </a:extLst>
          </p:cNvPr>
          <p:cNvSpPr txBox="1"/>
          <p:nvPr/>
        </p:nvSpPr>
        <p:spPr>
          <a:xfrm>
            <a:off x="841440" y="689357"/>
            <a:ext cx="529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Fakultas</a:t>
            </a:r>
            <a:r>
              <a:rPr lang="en-US" sz="1400" dirty="0"/>
              <a:t> </a:t>
            </a:r>
            <a:r>
              <a:rPr lang="en-US" sz="1400" dirty="0" err="1"/>
              <a:t>Sain</a:t>
            </a:r>
            <a:r>
              <a:rPr lang="en-US" sz="1400" dirty="0"/>
              <a:t> dan </a:t>
            </a:r>
            <a:r>
              <a:rPr lang="en-US" sz="1400" dirty="0" err="1"/>
              <a:t>Teknologi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FFA0C-70C8-4D03-8D07-5B88BA65C27A}"/>
              </a:ext>
            </a:extLst>
          </p:cNvPr>
          <p:cNvSpPr txBox="1"/>
          <p:nvPr/>
        </p:nvSpPr>
        <p:spPr>
          <a:xfrm>
            <a:off x="841440" y="874024"/>
            <a:ext cx="529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Prodi Teknik </a:t>
            </a:r>
            <a:r>
              <a:rPr lang="en-US" sz="1400" dirty="0" err="1"/>
              <a:t>Informatika</a:t>
            </a:r>
            <a:endParaRPr lang="en-ID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573707-AF6A-4900-A41D-F0A7A73C98D9}"/>
              </a:ext>
            </a:extLst>
          </p:cNvPr>
          <p:cNvSpPr txBox="1">
            <a:spLocks/>
          </p:cNvSpPr>
          <p:nvPr/>
        </p:nvSpPr>
        <p:spPr>
          <a:xfrm>
            <a:off x="9456438" y="218861"/>
            <a:ext cx="2810140" cy="543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Mobile Programming</a:t>
            </a:r>
            <a:endParaRPr lang="en-ID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F6A4B-D021-465C-804D-CF55F8C2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17" y="2606390"/>
            <a:ext cx="2906601" cy="25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0E1F7AA-1BEE-4816-8C0C-38B1B9A11D95}"/>
              </a:ext>
            </a:extLst>
          </p:cNvPr>
          <p:cNvSpPr txBox="1">
            <a:spLocks/>
          </p:cNvSpPr>
          <p:nvPr/>
        </p:nvSpPr>
        <p:spPr>
          <a:xfrm>
            <a:off x="9559677" y="5442463"/>
            <a:ext cx="1668762" cy="378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Prajoko,M.Kom</a:t>
            </a:r>
            <a:endParaRPr lang="en-ID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3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1D32D-0396-42BC-BEAF-B3CC4FA4E294}"/>
              </a:ext>
            </a:extLst>
          </p:cNvPr>
          <p:cNvSpPr txBox="1"/>
          <p:nvPr/>
        </p:nvSpPr>
        <p:spPr>
          <a:xfrm>
            <a:off x="842211" y="950495"/>
            <a:ext cx="10780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membuat</a:t>
            </a:r>
            <a:r>
              <a:rPr lang="en-US" dirty="0"/>
              <a:t> App React Native </a:t>
            </a:r>
            <a:r>
              <a:rPr lang="en-US" dirty="0" err="1"/>
              <a:t>oasti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/Library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diimport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Import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( </a:t>
            </a:r>
            <a:r>
              <a:rPr lang="en-US" dirty="0" err="1"/>
              <a:t>View,Text</a:t>
            </a:r>
            <a:r>
              <a:rPr lang="en-US" dirty="0"/>
              <a:t> ) </a:t>
            </a:r>
            <a:r>
              <a:rPr lang="en-US" dirty="0" err="1"/>
              <a:t>dll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bangun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mengguakan</a:t>
            </a:r>
            <a:r>
              <a:rPr lang="en-US" dirty="0"/>
              <a:t> </a:t>
            </a:r>
            <a:r>
              <a:rPr lang="en-US" b="1" dirty="0"/>
              <a:t>Export default App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CD26D7-3E17-4A53-AF00-9D9D7A855D1E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8AFA-9238-4326-8C67-63CA8D07E19E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27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682CC0-956B-49DC-A0F5-5E66C0F529C3}"/>
              </a:ext>
            </a:extLst>
          </p:cNvPr>
          <p:cNvSpPr txBox="1">
            <a:spLocks/>
          </p:cNvSpPr>
          <p:nvPr/>
        </p:nvSpPr>
        <p:spPr>
          <a:xfrm>
            <a:off x="493294" y="371443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Styling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36C27-2990-4DC4-A15F-8F50D5D33EC0}"/>
              </a:ext>
            </a:extLst>
          </p:cNvPr>
          <p:cNvSpPr txBox="1"/>
          <p:nvPr/>
        </p:nvSpPr>
        <p:spPr>
          <a:xfrm>
            <a:off x="517358" y="1359568"/>
            <a:ext cx="969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Stylingi</a:t>
            </a:r>
            <a:r>
              <a:rPr lang="en-US" dirty="0"/>
              <a:t> React Native </a:t>
            </a:r>
            <a:r>
              <a:rPr lang="en-US" dirty="0" err="1"/>
              <a:t>menggunakan</a:t>
            </a:r>
            <a:r>
              <a:rPr lang="en-US" dirty="0"/>
              <a:t> CSS (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web ),pada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err="1"/>
              <a:t>bahas</a:t>
            </a:r>
            <a:r>
              <a:rPr lang="en-US" dirty="0"/>
              <a:t> </a:t>
            </a:r>
            <a:r>
              <a:rPr lang="en-US" dirty="0" err="1"/>
              <a:t>dasar,dasar</a:t>
            </a:r>
            <a:r>
              <a:rPr lang="en-US" dirty="0"/>
              <a:t> CSS, </a:t>
            </a:r>
            <a:r>
              <a:rPr lang="en-US" dirty="0" err="1"/>
              <a:t>diaumsikan</a:t>
            </a:r>
            <a:r>
              <a:rPr lang="en-US" dirty="0"/>
              <a:t> </a:t>
            </a:r>
            <a:r>
              <a:rPr lang="en-US" dirty="0" err="1"/>
              <a:t>mhs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 (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di </a:t>
            </a:r>
            <a:r>
              <a:rPr lang="en-US" dirty="0" err="1"/>
              <a:t>perdalam</a:t>
            </a:r>
            <a:r>
              <a:rPr lang="en-US" dirty="0"/>
              <a:t> ). </a:t>
            </a:r>
            <a:r>
              <a:rPr lang="en-US" dirty="0" err="1"/>
              <a:t>Penggunaan</a:t>
            </a:r>
            <a:r>
              <a:rPr lang="en-US" dirty="0"/>
              <a:t> CSS di react native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bbrpa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5597C1-9A79-42A7-BB4C-818B05215247}"/>
              </a:ext>
            </a:extLst>
          </p:cNvPr>
          <p:cNvSpPr txBox="1">
            <a:spLocks/>
          </p:cNvSpPr>
          <p:nvPr/>
        </p:nvSpPr>
        <p:spPr>
          <a:xfrm>
            <a:off x="493294" y="2651969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FF0000"/>
                </a:solidFill>
              </a:rPr>
              <a:t>Dengan</a:t>
            </a:r>
            <a:r>
              <a:rPr lang="en-US" sz="2400" b="1" dirty="0">
                <a:solidFill>
                  <a:srgbClr val="FF0000"/>
                </a:solidFill>
              </a:rPr>
              <a:t> Internal Style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82505-3CF4-44CF-BD9E-0B041628D696}"/>
              </a:ext>
            </a:extLst>
          </p:cNvPr>
          <p:cNvSpPr txBox="1"/>
          <p:nvPr/>
        </p:nvSpPr>
        <p:spPr>
          <a:xfrm>
            <a:off x="637674" y="3429000"/>
            <a:ext cx="850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Style di </a:t>
            </a:r>
            <a:r>
              <a:rPr lang="en-US" dirty="0" err="1"/>
              <a:t>definisikan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pada file APP.js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BA373-B327-4F29-9DA1-7DAB53E3A5F4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93CAA-7D12-4986-999D-873978C84D55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66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90910-238D-4C2B-AF12-F99BD23962D8}"/>
              </a:ext>
            </a:extLst>
          </p:cNvPr>
          <p:cNvSpPr txBox="1"/>
          <p:nvPr/>
        </p:nvSpPr>
        <p:spPr>
          <a:xfrm>
            <a:off x="1037723" y="361271"/>
            <a:ext cx="6060909" cy="2694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* as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sz="14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'expo-constants'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4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sz="14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ID" sz="14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"Hello Word"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sz="1400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sz="14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6B1C5-0A39-4D59-9C7C-EBFAA2AF4973}"/>
              </a:ext>
            </a:extLst>
          </p:cNvPr>
          <p:cNvSpPr txBox="1"/>
          <p:nvPr/>
        </p:nvSpPr>
        <p:spPr>
          <a:xfrm>
            <a:off x="7491164" y="1182249"/>
            <a:ext cx="3906752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D" sz="16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styles=</a:t>
            </a:r>
            <a:r>
              <a:rPr lang="en-ID" sz="16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container:{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flex: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padding: 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margin: 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20</a:t>
            </a:r>
            <a:endParaRPr lang="en-ID" sz="16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marginTop: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paddingVertical: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borderWidth: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borderRadius: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background:</a:t>
            </a:r>
            <a:r>
              <a:rPr lang="en-ID" sz="16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'green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fontsize: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'bold'</a:t>
            </a:r>
            <a:endParaRPr lang="en-ID" sz="16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D" sz="16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77721C-0B04-4A5E-854C-28E1E36DA8B9}"/>
              </a:ext>
            </a:extLst>
          </p:cNvPr>
          <p:cNvSpPr/>
          <p:nvPr/>
        </p:nvSpPr>
        <p:spPr>
          <a:xfrm>
            <a:off x="264695" y="264695"/>
            <a:ext cx="505326" cy="4932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6EB1D9-617F-4681-B8C6-03F9B72617A4}"/>
              </a:ext>
            </a:extLst>
          </p:cNvPr>
          <p:cNvSpPr/>
          <p:nvPr/>
        </p:nvSpPr>
        <p:spPr>
          <a:xfrm>
            <a:off x="11397916" y="511342"/>
            <a:ext cx="505326" cy="4932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1A409-215B-4126-9676-A8AD8F827AF0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19E919-7D6E-409A-B0E1-BACF644254AD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740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65F76-3F3A-4494-99C4-FB53AA45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" y="792079"/>
            <a:ext cx="10226843" cy="5496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C38B7F-9754-4DE4-8EE5-AE52216DAB8A}"/>
              </a:ext>
            </a:extLst>
          </p:cNvPr>
          <p:cNvSpPr txBox="1">
            <a:spLocks/>
          </p:cNvSpPr>
          <p:nvPr/>
        </p:nvSpPr>
        <p:spPr>
          <a:xfrm>
            <a:off x="745957" y="154875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Output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91879-2B93-4760-A0AF-32C3E1DE8B60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8FF32-6320-4D8A-864C-842D43ECD83B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70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3811AB-DDD2-4E12-8DD8-F59E6E2A0D1E}"/>
              </a:ext>
            </a:extLst>
          </p:cNvPr>
          <p:cNvSpPr txBox="1">
            <a:spLocks/>
          </p:cNvSpPr>
          <p:nvPr/>
        </p:nvSpPr>
        <p:spPr>
          <a:xfrm>
            <a:off x="409073" y="534412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FF0000"/>
                </a:solidFill>
              </a:rPr>
              <a:t>Dengan</a:t>
            </a:r>
            <a:r>
              <a:rPr lang="en-US" sz="2400" b="1" dirty="0">
                <a:solidFill>
                  <a:srgbClr val="FF0000"/>
                </a:solidFill>
              </a:rPr>
              <a:t> External Style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F7096-20C1-480B-AAE6-F13F8557C8F5}"/>
              </a:ext>
            </a:extLst>
          </p:cNvPr>
          <p:cNvSpPr txBox="1"/>
          <p:nvPr/>
        </p:nvSpPr>
        <p:spPr>
          <a:xfrm>
            <a:off x="409073" y="1067709"/>
            <a:ext cx="526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b="1" dirty="0"/>
              <a:t>file </a:t>
            </a:r>
            <a:r>
              <a:rPr lang="en-US" sz="2000" b="1" dirty="0"/>
              <a:t>style.js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asset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DD936-E855-4201-B9B6-B793CBEAB6E5}"/>
              </a:ext>
            </a:extLst>
          </p:cNvPr>
          <p:cNvSpPr txBox="1"/>
          <p:nvPr/>
        </p:nvSpPr>
        <p:spPr>
          <a:xfrm>
            <a:off x="5332998" y="428178"/>
            <a:ext cx="6093994" cy="6001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D" sz="16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lang="en-ID" sz="16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sz="16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 err="1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styles=</a:t>
            </a:r>
            <a:r>
              <a:rPr lang="en-ID" sz="1600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container:{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flex: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padding: 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margin: 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20</a:t>
            </a:r>
            <a:endParaRPr lang="en-ID" sz="16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teks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marginTop: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paddingVertical: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borderWidth: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borderRadius: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background:</a:t>
            </a:r>
            <a:r>
              <a:rPr lang="en-ID" sz="16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'red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 err="1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fontsize:</a:t>
            </a:r>
            <a:r>
              <a:rPr lang="en-ID" sz="1600" b="0" dirty="0">
                <a:solidFill>
                  <a:srgbClr val="F08C3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D" sz="1600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600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'bold'</a:t>
            </a:r>
            <a:endParaRPr lang="en-ID" sz="1600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sz="1600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600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{styles};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60C74-E33C-4D88-8A3A-B1A318777CE6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A47DB-ED61-49AB-93FF-2ABE958600D0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307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A521FD-DC96-4314-92AD-3024AF5F62D5}"/>
              </a:ext>
            </a:extLst>
          </p:cNvPr>
          <p:cNvSpPr txBox="1"/>
          <p:nvPr/>
        </p:nvSpPr>
        <p:spPr>
          <a:xfrm>
            <a:off x="556460" y="1281279"/>
            <a:ext cx="10536655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* as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D" b="0" dirty="0" err="1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'react-native'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{ styles } 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'./assets/style'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'expo-constants'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b="0" dirty="0">
                <a:solidFill>
                  <a:srgbClr val="F2590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style={</a:t>
            </a:r>
            <a:r>
              <a:rPr lang="en-ID" b="0" dirty="0" err="1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styles.teks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}&gt;</a:t>
            </a:r>
            <a:r>
              <a:rPr lang="en-ID" b="0" dirty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"Hello Word"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D" b="0" dirty="0">
                <a:solidFill>
                  <a:srgbClr val="41A6D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  );</a:t>
            </a:r>
          </a:p>
          <a:p>
            <a: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D" b="0" dirty="0">
                <a:solidFill>
                  <a:srgbClr val="5C6773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5C677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BBC153-B4C5-4ACC-9D0B-3032B26AD758}"/>
              </a:ext>
            </a:extLst>
          </p:cNvPr>
          <p:cNvSpPr txBox="1">
            <a:spLocks/>
          </p:cNvSpPr>
          <p:nvPr/>
        </p:nvSpPr>
        <p:spPr>
          <a:xfrm>
            <a:off x="409073" y="534412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App.js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3735016-96E3-4435-A81C-BFC6A7AEA604}"/>
              </a:ext>
            </a:extLst>
          </p:cNvPr>
          <p:cNvSpPr/>
          <p:nvPr/>
        </p:nvSpPr>
        <p:spPr>
          <a:xfrm>
            <a:off x="8320732" y="1573023"/>
            <a:ext cx="1893311" cy="1082628"/>
          </a:xfrm>
          <a:prstGeom prst="wedgeRoundRectCallout">
            <a:avLst>
              <a:gd name="adj1" fmla="val -172199"/>
              <a:gd name="adj2" fmla="val -459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Cara </a:t>
            </a:r>
            <a:r>
              <a:rPr lang="en-US" dirty="0" err="1"/>
              <a:t>panggil</a:t>
            </a:r>
            <a:r>
              <a:rPr lang="en-US" dirty="0"/>
              <a:t> file CSS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DE1D4-D0FA-44AB-82B6-F1DFC2D1165D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DBBDE-5656-461D-A31A-7C7966793EBF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34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90FB4-274F-49D3-831C-F153F390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7" y="1311441"/>
            <a:ext cx="10696075" cy="52858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E3DF21-FE57-439F-A61E-8F3911474ECC}"/>
              </a:ext>
            </a:extLst>
          </p:cNvPr>
          <p:cNvSpPr txBox="1">
            <a:spLocks/>
          </p:cNvSpPr>
          <p:nvPr/>
        </p:nvSpPr>
        <p:spPr>
          <a:xfrm>
            <a:off x="409073" y="534412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Output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CCDCB-0820-428C-BB05-337CDED88EC7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340CF-BADD-4BA0-B3F8-653F2AFE225C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179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BE3D3-8A7E-48F4-9473-24FD9639683B}"/>
              </a:ext>
            </a:extLst>
          </p:cNvPr>
          <p:cNvSpPr txBox="1"/>
          <p:nvPr/>
        </p:nvSpPr>
        <p:spPr>
          <a:xfrm>
            <a:off x="2313070" y="1992215"/>
            <a:ext cx="7805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/>
              <a:t>https://www.w3schools.com/css/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193F2-EB4D-4137-9CDC-591708298E33}"/>
              </a:ext>
            </a:extLst>
          </p:cNvPr>
          <p:cNvSpPr txBox="1"/>
          <p:nvPr/>
        </p:nvSpPr>
        <p:spPr>
          <a:xfrm>
            <a:off x="2313070" y="1487723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CSS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7B975-2A21-43F9-B0F7-3E4F1F4AB4E3}"/>
              </a:ext>
            </a:extLst>
          </p:cNvPr>
          <p:cNvSpPr txBox="1"/>
          <p:nvPr/>
        </p:nvSpPr>
        <p:spPr>
          <a:xfrm>
            <a:off x="2313070" y="2996119"/>
            <a:ext cx="78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TUGAS: </a:t>
            </a:r>
            <a:r>
              <a:rPr lang="en-US" dirty="0" err="1"/>
              <a:t>Pelajari</a:t>
            </a:r>
            <a:r>
              <a:rPr lang="en-US" dirty="0"/>
              <a:t> dan </a:t>
            </a:r>
            <a:r>
              <a:rPr lang="en-US" dirty="0" err="1"/>
              <a:t>praktikkan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 (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)  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D1D3E-9DC4-41E2-8A36-18686F6193DF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55B81-8B86-4284-9AF1-9BE0CE3B3200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62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36BBBC-2B01-4E1A-AC94-0CFC1888EDC7}"/>
              </a:ext>
            </a:extLst>
          </p:cNvPr>
          <p:cNvSpPr txBox="1"/>
          <p:nvPr/>
        </p:nvSpPr>
        <p:spPr>
          <a:xfrm>
            <a:off x="2192754" y="3051829"/>
            <a:ext cx="8298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https://reactnative.dev/docs/components-and-apis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13AD2-1C4A-42FC-81CE-D007D01F17E4}"/>
              </a:ext>
            </a:extLst>
          </p:cNvPr>
          <p:cNvSpPr txBox="1"/>
          <p:nvPr/>
        </p:nvSpPr>
        <p:spPr>
          <a:xfrm>
            <a:off x="2313070" y="1487723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Bahasan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  (</a:t>
            </a:r>
            <a:r>
              <a:rPr lang="en-ID" dirty="0" err="1"/>
              <a:t>Componen</a:t>
            </a:r>
            <a:r>
              <a:rPr lang="en-ID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23B5E-46EA-4C13-8DC6-CCF4BD004F8D}"/>
              </a:ext>
            </a:extLst>
          </p:cNvPr>
          <p:cNvSpPr txBox="1"/>
          <p:nvPr/>
        </p:nvSpPr>
        <p:spPr>
          <a:xfrm>
            <a:off x="2192754" y="2682497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belajar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DA727-C3F5-4C60-AF60-611BC0ACCECD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66834-1019-4DE6-8E76-3C8D8B5FADDC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726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65F2-1D52-432D-AD86-DB1CCF38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….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jumpa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42EB79-5642-4885-B126-3F6D230FD777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D9342-86A2-43BC-8ECF-A673EF6AD399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64D3CE-B21A-4996-9435-4B15D7C4BBBB}"/>
              </a:ext>
            </a:extLst>
          </p:cNvPr>
          <p:cNvSpPr txBox="1">
            <a:spLocks/>
          </p:cNvSpPr>
          <p:nvPr/>
        </p:nvSpPr>
        <p:spPr>
          <a:xfrm>
            <a:off x="2589178" y="2900802"/>
            <a:ext cx="6369996" cy="6174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Materi</a:t>
            </a:r>
            <a:r>
              <a:rPr lang="en-US" sz="2800" dirty="0"/>
              <a:t> </a:t>
            </a:r>
            <a:r>
              <a:rPr lang="en-US" sz="2800" dirty="0" err="1"/>
              <a:t>minggu</a:t>
            </a:r>
            <a:r>
              <a:rPr lang="en-US" sz="2800" dirty="0"/>
              <a:t> </a:t>
            </a:r>
            <a:r>
              <a:rPr lang="en-US" sz="2800" dirty="0" err="1"/>
              <a:t>depan</a:t>
            </a:r>
            <a:r>
              <a:rPr lang="en-US" sz="2800" dirty="0"/>
              <a:t>: </a:t>
            </a:r>
            <a:r>
              <a:rPr lang="en-US" sz="2800" b="1" u="sng" dirty="0"/>
              <a:t>Component  </a:t>
            </a:r>
            <a:endParaRPr lang="en-ID" sz="2800" b="1" u="sng" dirty="0"/>
          </a:p>
        </p:txBody>
      </p:sp>
    </p:spTree>
    <p:extLst>
      <p:ext uri="{BB962C8B-B14F-4D97-AF65-F5344CB8AC3E}">
        <p14:creationId xmlns:p14="http://schemas.microsoft.com/office/powerpoint/2010/main" val="22051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00E1-9F9C-4465-8780-6CBD5DB8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21" y="758757"/>
            <a:ext cx="6982839" cy="620646"/>
          </a:xfrm>
        </p:spPr>
        <p:txBody>
          <a:bodyPr>
            <a:normAutofit/>
          </a:bodyPr>
          <a:lstStyle/>
          <a:p>
            <a:r>
              <a:rPr lang="en-US" sz="2000" dirty="0"/>
              <a:t>Mobile Programming </a:t>
            </a:r>
            <a:r>
              <a:rPr lang="en-US" sz="2000" dirty="0" err="1"/>
              <a:t>pertemuan</a:t>
            </a:r>
            <a:r>
              <a:rPr lang="en-US" sz="2000" dirty="0"/>
              <a:t> 3</a:t>
            </a:r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EA855-A948-4213-B7AF-D730691EF2EF}"/>
              </a:ext>
            </a:extLst>
          </p:cNvPr>
          <p:cNvSpPr txBox="1"/>
          <p:nvPr/>
        </p:nvSpPr>
        <p:spPr>
          <a:xfrm>
            <a:off x="1373221" y="1379403"/>
            <a:ext cx="5115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Dasar React Native</a:t>
            </a:r>
          </a:p>
          <a:p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ABF07-80CB-4AC1-951B-6E0D5ADC71EA}"/>
              </a:ext>
            </a:extLst>
          </p:cNvPr>
          <p:cNvSpPr txBox="1"/>
          <p:nvPr/>
        </p:nvSpPr>
        <p:spPr>
          <a:xfrm>
            <a:off x="1373221" y="2669685"/>
            <a:ext cx="5953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Snack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Project </a:t>
            </a:r>
            <a:r>
              <a:rPr lang="en-US" sz="2800" dirty="0" err="1"/>
              <a:t>Pertamaku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Hello World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Styling di React Native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D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BC1AC-E907-4E70-825C-8287D98FE911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02AA2-4864-4012-A07A-AAD27190EEC6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38806-2621-4372-B72E-17E4B2F988D9}"/>
              </a:ext>
            </a:extLst>
          </p:cNvPr>
          <p:cNvSpPr txBox="1"/>
          <p:nvPr/>
        </p:nvSpPr>
        <p:spPr>
          <a:xfrm>
            <a:off x="1373221" y="1379403"/>
            <a:ext cx="5115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Persiapan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ID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34B11-D7E2-496E-A10E-84DB5DF94AAD}"/>
              </a:ext>
            </a:extLst>
          </p:cNvPr>
          <p:cNvSpPr txBox="1"/>
          <p:nvPr/>
        </p:nvSpPr>
        <p:spPr>
          <a:xfrm>
            <a:off x="1373221" y="2645923"/>
            <a:ext cx="524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di </a:t>
            </a:r>
            <a:r>
              <a:rPr lang="en-US" dirty="0" err="1"/>
              <a:t>Expo.Dev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Install Expo go di HP masing-masing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6794B-6BFB-433D-8350-C971D2633E99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9F320-14E0-4C61-B7E8-8EDB3153C05E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2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08C-D488-44A7-9553-EA32E286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24" y="467297"/>
            <a:ext cx="9144000" cy="53329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Snack</a:t>
            </a:r>
            <a:endParaRPr lang="en-ID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F9AB5-AE96-4988-B5FD-221BD504F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7E0BC-774E-47DD-866C-4F7C56C1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6" y="1765939"/>
            <a:ext cx="11190050" cy="4683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9EEFA-097B-4ECB-BFC2-17A16356A9F6}"/>
              </a:ext>
            </a:extLst>
          </p:cNvPr>
          <p:cNvSpPr txBox="1"/>
          <p:nvPr/>
        </p:nvSpPr>
        <p:spPr>
          <a:xfrm>
            <a:off x="642024" y="1119867"/>
            <a:ext cx="871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Play Ground  </a:t>
            </a:r>
            <a:r>
              <a:rPr lang="en-US" dirty="0" err="1"/>
              <a:t>bagi</a:t>
            </a:r>
            <a:r>
              <a:rPr lang="en-US" dirty="0"/>
              <a:t> developer React Native.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A548-4FFF-4454-B6E2-1723C162DB0B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5E09E-F6E4-483D-89B1-F52ECB2D9E74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58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E0B0A-3356-4A4E-8AF9-2C0DF798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4" y="992221"/>
            <a:ext cx="11345694" cy="51394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F1E09E-E48F-41EB-8283-18E350626318}"/>
              </a:ext>
            </a:extLst>
          </p:cNvPr>
          <p:cNvSpPr txBox="1">
            <a:spLocks/>
          </p:cNvSpPr>
          <p:nvPr/>
        </p:nvSpPr>
        <p:spPr>
          <a:xfrm>
            <a:off x="126458" y="311285"/>
            <a:ext cx="9144000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New Snack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ADDA1E7-7E15-47B2-876D-1514024C934D}"/>
              </a:ext>
            </a:extLst>
          </p:cNvPr>
          <p:cNvSpPr/>
          <p:nvPr/>
        </p:nvSpPr>
        <p:spPr>
          <a:xfrm>
            <a:off x="3958388" y="262481"/>
            <a:ext cx="3585411" cy="729740"/>
          </a:xfrm>
          <a:prstGeom prst="wedgeRoundRectCallout">
            <a:avLst>
              <a:gd name="adj1" fmla="val -113768"/>
              <a:gd name="adj2" fmla="val 26012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structure React Project 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F3EB6-D791-4689-AA5B-69B24FB76689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AC11C7-3191-4578-8C3A-AD86241E9148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5B45AF-0627-4703-AD06-51DD112E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2" y="1237468"/>
            <a:ext cx="10572344" cy="51256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9C5282-0393-4CD9-AEF7-D3A7A35A77B5}"/>
              </a:ext>
            </a:extLst>
          </p:cNvPr>
          <p:cNvSpPr txBox="1">
            <a:spLocks/>
          </p:cNvSpPr>
          <p:nvPr/>
        </p:nvSpPr>
        <p:spPr>
          <a:xfrm>
            <a:off x="126458" y="311285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New Snack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1751742-D132-48C9-819E-4CEBB62C4719}"/>
              </a:ext>
            </a:extLst>
          </p:cNvPr>
          <p:cNvSpPr/>
          <p:nvPr/>
        </p:nvSpPr>
        <p:spPr>
          <a:xfrm>
            <a:off x="7712241" y="311285"/>
            <a:ext cx="3585411" cy="729740"/>
          </a:xfrm>
          <a:prstGeom prst="wedgeRoundRectCallout">
            <a:avLst>
              <a:gd name="adj1" fmla="val -113768"/>
              <a:gd name="adj2" fmla="val 16119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Library React form cloud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A5AC5-340B-4B4B-87E8-814C03C3EBDF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5B195D-F961-4501-88B4-08D4A2AAA842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563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903886-CF44-4D36-AF20-3A3A261F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6" y="1179094"/>
            <a:ext cx="10808368" cy="50452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2F95ED-E60E-4FD9-8A2D-F5FFDEC3E22F}"/>
              </a:ext>
            </a:extLst>
          </p:cNvPr>
          <p:cNvSpPr txBox="1">
            <a:spLocks/>
          </p:cNvSpPr>
          <p:nvPr/>
        </p:nvSpPr>
        <p:spPr>
          <a:xfrm>
            <a:off x="571627" y="515822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Running React Native Project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EF8FDE7-4291-4310-8C10-CD431475FAF0}"/>
              </a:ext>
            </a:extLst>
          </p:cNvPr>
          <p:cNvSpPr/>
          <p:nvPr/>
        </p:nvSpPr>
        <p:spPr>
          <a:xfrm>
            <a:off x="8337884" y="347394"/>
            <a:ext cx="3585411" cy="533297"/>
          </a:xfrm>
          <a:prstGeom prst="wedgeRoundRectCallout">
            <a:avLst>
              <a:gd name="adj1" fmla="val -7728"/>
              <a:gd name="adj2" fmla="val 24363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Device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585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DA393-7125-45EB-8B3D-BF75DD8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1130968"/>
            <a:ext cx="11494168" cy="5586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47B309-910E-4BC6-BC59-F106906F74E8}"/>
              </a:ext>
            </a:extLst>
          </p:cNvPr>
          <p:cNvSpPr txBox="1">
            <a:spLocks/>
          </p:cNvSpPr>
          <p:nvPr/>
        </p:nvSpPr>
        <p:spPr>
          <a:xfrm>
            <a:off x="348916" y="347380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Running React Native Project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BD6F96B-B202-4412-BBE3-92FA324A94FC}"/>
              </a:ext>
            </a:extLst>
          </p:cNvPr>
          <p:cNvSpPr/>
          <p:nvPr/>
        </p:nvSpPr>
        <p:spPr>
          <a:xfrm>
            <a:off x="8337884" y="347394"/>
            <a:ext cx="3585411" cy="533297"/>
          </a:xfrm>
          <a:prstGeom prst="wedgeRoundRectCallout">
            <a:avLst>
              <a:gd name="adj1" fmla="val -9741"/>
              <a:gd name="adj2" fmla="val 59332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 to play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0E9AA-D735-4C8F-AE85-99605C51C66D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74BBE-34E6-45EA-A21F-AECA6552636B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11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3763EF-1F6B-43CE-B669-90638D20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4" y="1135882"/>
            <a:ext cx="11205411" cy="55897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D3C68C-F601-482D-B42F-E6B9BE925158}"/>
              </a:ext>
            </a:extLst>
          </p:cNvPr>
          <p:cNvSpPr txBox="1">
            <a:spLocks/>
          </p:cNvSpPr>
          <p:nvPr/>
        </p:nvSpPr>
        <p:spPr>
          <a:xfrm>
            <a:off x="493294" y="371443"/>
            <a:ext cx="3843963" cy="533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Running React Native Project</a:t>
            </a:r>
            <a:endParaRPr lang="en-ID" sz="2400" b="1" dirty="0">
              <a:solidFill>
                <a:srgbClr val="FF0000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404A2A3-24D4-4991-B5F4-CD935327B49F}"/>
              </a:ext>
            </a:extLst>
          </p:cNvPr>
          <p:cNvSpPr/>
          <p:nvPr/>
        </p:nvSpPr>
        <p:spPr>
          <a:xfrm>
            <a:off x="7387390" y="345844"/>
            <a:ext cx="3585411" cy="533297"/>
          </a:xfrm>
          <a:prstGeom prst="wedgeRoundRectCallout">
            <a:avLst>
              <a:gd name="adj1" fmla="val 28179"/>
              <a:gd name="adj2" fmla="val 6203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Output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1C2B5-1A9E-4F61-AB04-0F28CBA2D8EE}"/>
              </a:ext>
            </a:extLst>
          </p:cNvPr>
          <p:cNvSpPr/>
          <p:nvPr/>
        </p:nvSpPr>
        <p:spPr>
          <a:xfrm>
            <a:off x="-1" y="6643991"/>
            <a:ext cx="12192001" cy="204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6720F-7EFE-4D62-B0AD-6ACC0B8ADE4D}"/>
              </a:ext>
            </a:extLst>
          </p:cNvPr>
          <p:cNvSpPr/>
          <p:nvPr/>
        </p:nvSpPr>
        <p:spPr>
          <a:xfrm>
            <a:off x="0" y="6439710"/>
            <a:ext cx="6725055" cy="2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494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573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React Native Styling</vt:lpstr>
      <vt:lpstr>Mobile Programming pertemuan 3</vt:lpstr>
      <vt:lpstr>PowerPoint Presentation</vt:lpstr>
      <vt:lpstr>Snack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Sekian….sampai jumpa minggu depan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pertemuan 3</dc:title>
  <dc:creator>Asus</dc:creator>
  <cp:lastModifiedBy>Asus</cp:lastModifiedBy>
  <cp:revision>13</cp:revision>
  <dcterms:created xsi:type="dcterms:W3CDTF">2022-03-17T02:36:30Z</dcterms:created>
  <dcterms:modified xsi:type="dcterms:W3CDTF">2022-03-17T23:48:56Z</dcterms:modified>
</cp:coreProperties>
</file>