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E474-BBD3-4816-9A4B-81BD07694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93640-32A9-4243-9928-4946BE435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70BE-5E7F-40D0-A16A-A891204A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B540-8F10-467B-BA18-F01E653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5184A-3877-4DC3-A6C8-68C38D8A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99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D933-D25C-4768-9AD3-572617FD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AEB5C-8406-4F47-AC18-B0C1CF86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7B3E-A760-4F98-9ADC-D817029F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A52C-6DE4-460D-95AA-BE3ED611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6A64-8410-4F86-B9A3-9FACAA95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678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276C3-A217-46E0-ABEB-40EAE236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12A8-3462-4F56-821A-79611F26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1A86-AA51-4290-BFDE-0635531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5BF9-8D69-435D-B07C-F40F4BA1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BC53-076B-49B6-AED3-097C6E6B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B1E3-8FF5-40A7-8F6A-7A13A8C4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4412-1F0E-4692-9311-8D4BF96E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EDFF-6F60-47A6-8921-7324C359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5768-7EE7-4862-BDFD-DC9B1810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0267-4063-41EC-AC21-3C0F779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6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C960-9834-41D3-A2A2-CA89716E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9B94-64A0-494C-B67E-06292C5B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7DC9-007A-426F-9DA0-38310328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F081-8DE8-4058-8D68-8619DE0C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37A8-01A1-4241-9298-4A0C43C3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44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5E9-F210-485A-942F-F0670BC9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185D-51C4-46AC-A957-6C1BEA08A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5C355-1613-47E1-A55D-1E0ACC760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B7D0-43A1-4196-A376-83314AD9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2389-9965-4DD9-9DF3-7894B1AE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B164-C04E-4FFB-AB9E-716711DD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5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C6AA-8865-4DCF-8D22-ADF7139D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1365-109B-4ED0-B48C-069EF3B8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98882-E723-421D-BD6C-0C0AC390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E913B-D4C6-4C0C-882A-12F25F842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484ED-9008-4F43-B518-7659D0530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91C87-6612-4B6B-8717-26CAC225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F1DAC-7CFE-401E-8FC4-2F14DC02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C1691-BED8-4C15-8583-0C7EE492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BE9-2781-4A28-AFE3-DC691AA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95C6-9C68-4743-A174-345BCE24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A19D-B548-40E4-A936-A45A0A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B16A3-B455-4CFE-898F-820981EC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80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98830-F720-43F3-B740-A4AB207F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DA2EB-F421-4139-8C47-33FE0EB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0A0A-F917-4CC6-B0E1-FBF16E9E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7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74F-5779-4085-BB65-9A7DE6F5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A80D-AA67-4BA2-80B9-6EF85AF00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DBE2-59B7-4CF1-815B-EF3BB796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DFA8-32F3-45E3-860A-139EE7C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6E32-FA98-42D9-9A3F-FD3CD8F7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17F80-BDC3-4C66-86AA-6EFD47BF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0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BE6-DE07-40CF-A6F5-56290C6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853-5DE2-46AF-B4C0-D8804DB9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377A-8EFB-48C8-9381-6A4F8232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D3C1-9C92-429E-95F1-1A904DD1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348A8-8A2E-4350-817B-138E4D6B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1A14-7A42-4599-A355-265BCCB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28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B1B3-27EA-44DC-98B3-C44CA55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42B4-75E3-425B-B5D5-D40DA519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0591-C31A-4FA3-A78F-6BC2C604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D842-3F8D-4133-A20E-F82B731522AA}" type="datetimeFigureOut">
              <a:rPr lang="en-ID" smtClean="0"/>
              <a:t>25/03/2022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638A-7AE6-4859-8BF6-03D586BC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C942-A5ED-4911-B415-C3846133E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F3AA-0A7A-45B2-9C80-E1BBDC9244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8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DB78A-D7D8-4315-B99F-FF215B3E5AC9}"/>
              </a:ext>
            </a:extLst>
          </p:cNvPr>
          <p:cNvSpPr txBox="1"/>
          <p:nvPr/>
        </p:nvSpPr>
        <p:spPr>
          <a:xfrm>
            <a:off x="2412460" y="1605064"/>
            <a:ext cx="5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F2F8F-28F3-4878-86CC-4953F3BB1355}"/>
              </a:ext>
            </a:extLst>
          </p:cNvPr>
          <p:cNvSpPr txBox="1"/>
          <p:nvPr/>
        </p:nvSpPr>
        <p:spPr>
          <a:xfrm>
            <a:off x="2412460" y="2103327"/>
            <a:ext cx="683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Component,Props,Hooks</a:t>
            </a:r>
            <a:endParaRPr lang="en-ID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833F-C049-41E0-BAF1-873676C2823D}"/>
              </a:ext>
            </a:extLst>
          </p:cNvPr>
          <p:cNvSpPr txBox="1"/>
          <p:nvPr/>
        </p:nvSpPr>
        <p:spPr>
          <a:xfrm>
            <a:off x="690662" y="738984"/>
            <a:ext cx="908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Buat</a:t>
            </a:r>
            <a:r>
              <a:rPr lang="en-US" dirty="0"/>
              <a:t> file APP  </a:t>
            </a:r>
            <a:r>
              <a:rPr lang="en-US" dirty="0" err="1"/>
              <a:t>sbb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F020E-F2C9-411C-A1D6-50E9F8D4E564}"/>
              </a:ext>
            </a:extLst>
          </p:cNvPr>
          <p:cNvSpPr txBox="1"/>
          <p:nvPr/>
        </p:nvSpPr>
        <p:spPr>
          <a:xfrm>
            <a:off x="778211" y="1410035"/>
            <a:ext cx="10680972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* as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'./components/hello1'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"Ayu"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Isra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Dafa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 /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A258D-9485-4223-BB20-9A4F3135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983" y="1410035"/>
            <a:ext cx="3886200" cy="423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1B997-52D7-4ABC-9C61-9B57F1E835B6}"/>
              </a:ext>
            </a:extLst>
          </p:cNvPr>
          <p:cNvSpPr txBox="1"/>
          <p:nvPr/>
        </p:nvSpPr>
        <p:spPr>
          <a:xfrm>
            <a:off x="8132323" y="923650"/>
            <a:ext cx="241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pada device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30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DC4FB-A81C-4BD6-8709-D796A9CF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954"/>
            <a:ext cx="10515600" cy="47145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React Hooks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DECAC-CFC2-4B14-96D9-682F65F5FDEF}"/>
              </a:ext>
            </a:extLst>
          </p:cNvPr>
          <p:cNvSpPr txBox="1"/>
          <p:nvPr/>
        </p:nvSpPr>
        <p:spPr>
          <a:xfrm>
            <a:off x="1342417" y="988372"/>
            <a:ext cx="859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state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component. State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component. </a:t>
            </a:r>
            <a:r>
              <a:rPr lang="en-US" dirty="0" err="1"/>
              <a:t>Dengan</a:t>
            </a:r>
            <a:r>
              <a:rPr lang="en-US" dirty="0"/>
              <a:t> hooks </a:t>
            </a:r>
            <a:r>
              <a:rPr lang="en-US" dirty="0" err="1"/>
              <a:t>penanganan</a:t>
            </a:r>
            <a:r>
              <a:rPr lang="en-US" dirty="0"/>
              <a:t> state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5B8B2-F8E5-4397-8732-9177EF633601}"/>
              </a:ext>
            </a:extLst>
          </p:cNvPr>
          <p:cNvSpPr txBox="1"/>
          <p:nvPr/>
        </p:nvSpPr>
        <p:spPr>
          <a:xfrm>
            <a:off x="1342416" y="2097014"/>
            <a:ext cx="797668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Constructor(props)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super(props);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this.state</a:t>
            </a:r>
            <a:r>
              <a:rPr lang="en-US" sz="1600" dirty="0">
                <a:latin typeface="Consolas" panose="020B0609020204030204" pitchFamily="49" charset="0"/>
              </a:rPr>
              <a:t> ={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nama</a:t>
            </a:r>
            <a:r>
              <a:rPr lang="en-US" sz="1600" dirty="0">
                <a:latin typeface="Consolas" panose="020B0609020204030204" pitchFamily="49" charset="0"/>
              </a:rPr>
              <a:t>:”sultan”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  <a:endParaRPr lang="en-ID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B761B-8E9F-4493-985B-8DE7E20B96BB}"/>
              </a:ext>
            </a:extLst>
          </p:cNvPr>
          <p:cNvSpPr txBox="1"/>
          <p:nvPr/>
        </p:nvSpPr>
        <p:spPr>
          <a:xfrm>
            <a:off x="1235412" y="3851986"/>
            <a:ext cx="28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hooks </a:t>
            </a:r>
            <a:r>
              <a:rPr lang="en-US" dirty="0" err="1"/>
              <a:t>menjadi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9535D-D897-4D13-91DC-CCE50E95CDBF}"/>
              </a:ext>
            </a:extLst>
          </p:cNvPr>
          <p:cNvSpPr txBox="1"/>
          <p:nvPr/>
        </p:nvSpPr>
        <p:spPr>
          <a:xfrm>
            <a:off x="1235412" y="4542817"/>
            <a:ext cx="80836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[</a:t>
            </a:r>
            <a:r>
              <a:rPr lang="en-US" dirty="0" err="1">
                <a:latin typeface="Consolas" panose="020B0609020204030204" pitchFamily="49" charset="0"/>
              </a:rPr>
              <a:t>nama,SetNama</a:t>
            </a:r>
            <a:r>
              <a:rPr lang="en-US" dirty="0">
                <a:latin typeface="Consolas" panose="020B0609020204030204" pitchFamily="49" charset="0"/>
              </a:rPr>
              <a:t> ] = 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[“sultan”];</a:t>
            </a:r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19B60-E2AB-49D6-BE52-7F2AE5185EB8}"/>
              </a:ext>
            </a:extLst>
          </p:cNvPr>
          <p:cNvSpPr txBox="1"/>
          <p:nvPr/>
        </p:nvSpPr>
        <p:spPr>
          <a:xfrm>
            <a:off x="710119" y="583660"/>
            <a:ext cx="1039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!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FC89F-28CA-4F52-81C7-4A12BC0DFCD7}"/>
              </a:ext>
            </a:extLst>
          </p:cNvPr>
          <p:cNvSpPr txBox="1"/>
          <p:nvPr/>
        </p:nvSpPr>
        <p:spPr>
          <a:xfrm>
            <a:off x="710118" y="1354937"/>
            <a:ext cx="6147881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. 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 {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'react’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. 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'react-native’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. 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{styles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'../assets/style2’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4.</a:t>
            </a:r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5. 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(props){</a:t>
            </a:r>
          </a:p>
          <a:p>
            <a:r>
              <a:rPr lang="en-ID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setAngka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]=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7.</a:t>
            </a:r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8. </a:t>
            </a: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ubahState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 =&gt;{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9.  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setAngka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10.}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11.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12.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13.  &lt;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14.      style=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styles.input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15.      placeholder=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"Masukkan 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umurmu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 :"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16.      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ubahState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17.  /&gt;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18.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 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Hallo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props.nama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19.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Usiamu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20.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21.)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22.}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B782F-64B8-4E69-AC24-D5EDAEF10534}"/>
              </a:ext>
            </a:extLst>
          </p:cNvPr>
          <p:cNvSpPr txBox="1"/>
          <p:nvPr/>
        </p:nvSpPr>
        <p:spPr>
          <a:xfrm>
            <a:off x="7354111" y="1354937"/>
            <a:ext cx="271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1.Import State Library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70949-7E27-42E0-B469-1AAA1D97D3A3}"/>
              </a:ext>
            </a:extLst>
          </p:cNvPr>
          <p:cNvSpPr txBox="1"/>
          <p:nvPr/>
        </p:nvSpPr>
        <p:spPr>
          <a:xfrm>
            <a:off x="7354110" y="1585026"/>
            <a:ext cx="271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2.Import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/>
              <a:t>Textinpput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B5562-E836-46E7-A739-49F48E098AC2}"/>
              </a:ext>
            </a:extLst>
          </p:cNvPr>
          <p:cNvSpPr txBox="1"/>
          <p:nvPr/>
        </p:nvSpPr>
        <p:spPr>
          <a:xfrm>
            <a:off x="7354110" y="2217060"/>
            <a:ext cx="271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6.Definisi variable state</a:t>
            </a:r>
            <a:endParaRPr lang="en-ID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5F062-50BF-43B9-95DF-1525F407E418}"/>
              </a:ext>
            </a:extLst>
          </p:cNvPr>
          <p:cNvSpPr txBox="1"/>
          <p:nvPr/>
        </p:nvSpPr>
        <p:spPr>
          <a:xfrm>
            <a:off x="7354110" y="2928669"/>
            <a:ext cx="45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8.Buat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ubah</a:t>
            </a:r>
            <a:r>
              <a:rPr lang="en-US" sz="1400" dirty="0"/>
              <a:t> </a:t>
            </a:r>
            <a:r>
              <a:rPr lang="en-US" sz="1400" dirty="0" err="1"/>
              <a:t>state,yang</a:t>
            </a:r>
            <a:r>
              <a:rPr lang="en-US" sz="1400" dirty="0"/>
              <a:t> di </a:t>
            </a:r>
            <a:r>
              <a:rPr lang="en-US" sz="1400" dirty="0" err="1"/>
              <a:t>jalankan</a:t>
            </a:r>
            <a:r>
              <a:rPr lang="en-US" sz="1400" dirty="0"/>
              <a:t> pada </a:t>
            </a:r>
            <a:r>
              <a:rPr lang="en-US" sz="1400" dirty="0" err="1"/>
              <a:t>saat</a:t>
            </a:r>
            <a:r>
              <a:rPr lang="en-US" sz="1400" dirty="0"/>
              <a:t> onclick 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17F71-667D-4263-AB52-B1AC60704B9F}"/>
              </a:ext>
            </a:extLst>
          </p:cNvPr>
          <p:cNvSpPr txBox="1"/>
          <p:nvPr/>
        </p:nvSpPr>
        <p:spPr>
          <a:xfrm>
            <a:off x="7243863" y="5194175"/>
            <a:ext cx="45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18-19.Implementasi Props dan Hooks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4863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C2E-AB04-4075-8C99-F38519E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603114"/>
            <a:ext cx="10515600" cy="44554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React Native Component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A0AD3F-982E-4817-9A50-3FF046824A5C}"/>
              </a:ext>
            </a:extLst>
          </p:cNvPr>
          <p:cNvSpPr txBox="1">
            <a:spLocks/>
          </p:cNvSpPr>
          <p:nvPr/>
        </p:nvSpPr>
        <p:spPr>
          <a:xfrm>
            <a:off x="698770" y="1348901"/>
            <a:ext cx="3591128" cy="44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</a:rPr>
              <a:t>Basic Component</a:t>
            </a:r>
            <a:endParaRPr lang="en-ID" sz="24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52FCB-F80A-4901-B448-E2E991C3F316}"/>
              </a:ext>
            </a:extLst>
          </p:cNvPr>
          <p:cNvSpPr txBox="1"/>
          <p:nvPr/>
        </p:nvSpPr>
        <p:spPr>
          <a:xfrm>
            <a:off x="1368357" y="1794449"/>
            <a:ext cx="2532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TextInput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ScrollView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F8C473-B368-49D3-8C06-FE0AA36EECC8}"/>
              </a:ext>
            </a:extLst>
          </p:cNvPr>
          <p:cNvSpPr txBox="1">
            <a:spLocks/>
          </p:cNvSpPr>
          <p:nvPr/>
        </p:nvSpPr>
        <p:spPr>
          <a:xfrm>
            <a:off x="770106" y="3729898"/>
            <a:ext cx="3591128" cy="44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</a:rPr>
              <a:t>User Interface</a:t>
            </a:r>
            <a:endParaRPr lang="en-ID" sz="24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0B0D5-78FB-425C-8648-AA12757249AE}"/>
              </a:ext>
            </a:extLst>
          </p:cNvPr>
          <p:cNvSpPr txBox="1"/>
          <p:nvPr/>
        </p:nvSpPr>
        <p:spPr>
          <a:xfrm>
            <a:off x="1436451" y="4492692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Switch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5CD767-F04F-44E4-BFAB-EE52D2F16738}"/>
              </a:ext>
            </a:extLst>
          </p:cNvPr>
          <p:cNvSpPr txBox="1">
            <a:spLocks/>
          </p:cNvSpPr>
          <p:nvPr/>
        </p:nvSpPr>
        <p:spPr>
          <a:xfrm>
            <a:off x="5630694" y="1271436"/>
            <a:ext cx="3591128" cy="44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B0F0"/>
                </a:solidFill>
              </a:rPr>
              <a:t>ListView</a:t>
            </a:r>
            <a:endParaRPr lang="en-ID" sz="24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1C23D-9A19-4DC7-90F4-BC64CC8234EF}"/>
              </a:ext>
            </a:extLst>
          </p:cNvPr>
          <p:cNvSpPr txBox="1"/>
          <p:nvPr/>
        </p:nvSpPr>
        <p:spPr>
          <a:xfrm>
            <a:off x="5961436" y="1790184"/>
            <a:ext cx="465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FlatList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SectionList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40A6E-F3AA-49A4-A039-8DDD54AE2017}"/>
              </a:ext>
            </a:extLst>
          </p:cNvPr>
          <p:cNvSpPr txBox="1"/>
          <p:nvPr/>
        </p:nvSpPr>
        <p:spPr>
          <a:xfrm>
            <a:off x="1436451" y="5880545"/>
            <a:ext cx="8945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>
                <a:solidFill>
                  <a:srgbClr val="00B0F0"/>
                </a:solidFill>
              </a:rPr>
              <a:t>https://reactnative.dev/docs/components-and-apis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C27F5-AF94-4AB5-B648-71E35A7271BD}"/>
              </a:ext>
            </a:extLst>
          </p:cNvPr>
          <p:cNvSpPr txBox="1"/>
          <p:nvPr/>
        </p:nvSpPr>
        <p:spPr>
          <a:xfrm>
            <a:off x="1436451" y="5576557"/>
            <a:ext cx="399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86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AE62-5CA6-4565-B488-FFFD25B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472"/>
            <a:ext cx="10515600" cy="6011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16F563-08E8-4D8A-B708-A44E0BA580C8}"/>
              </a:ext>
            </a:extLst>
          </p:cNvPr>
          <p:cNvSpPr txBox="1">
            <a:spLocks/>
          </p:cNvSpPr>
          <p:nvPr/>
        </p:nvSpPr>
        <p:spPr>
          <a:xfrm>
            <a:off x="838200" y="1760705"/>
            <a:ext cx="10515600" cy="445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Praktikan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semua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komponen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tersebut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susun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sebuah</a:t>
            </a:r>
            <a:r>
              <a:rPr lang="en-US" sz="2800" dirty="0">
                <a:solidFill>
                  <a:srgbClr val="FF0000"/>
                </a:solidFill>
              </a:rPr>
              <a:t> App  ( </a:t>
            </a:r>
            <a:r>
              <a:rPr lang="en-US" sz="2800" dirty="0" err="1">
                <a:solidFill>
                  <a:srgbClr val="FF0000"/>
                </a:solidFill>
              </a:rPr>
              <a:t>Tugas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Mandiri</a:t>
            </a:r>
            <a:r>
              <a:rPr lang="en-US" sz="2800" dirty="0">
                <a:solidFill>
                  <a:srgbClr val="FF0000"/>
                </a:solidFill>
              </a:rPr>
              <a:t> 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</a:t>
            </a:r>
            <a:endParaRPr lang="en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8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3714D-94FF-4CD3-B6C1-E6EC73F760CA}"/>
              </a:ext>
            </a:extLst>
          </p:cNvPr>
          <p:cNvSpPr txBox="1"/>
          <p:nvPr/>
        </p:nvSpPr>
        <p:spPr>
          <a:xfrm>
            <a:off x="690664" y="556101"/>
            <a:ext cx="1096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Component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script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di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 native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oleh </a:t>
            </a:r>
            <a:r>
              <a:rPr lang="en-US" dirty="0" err="1"/>
              <a:t>sekurang-kurangnya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component 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5B9B2-3663-4D84-8B33-29F6B1D1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54" y="1880947"/>
            <a:ext cx="2398257" cy="433072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F0665D-20C5-4F31-8485-09C5CC1BF3A0}"/>
              </a:ext>
            </a:extLst>
          </p:cNvPr>
          <p:cNvSpPr/>
          <p:nvPr/>
        </p:nvSpPr>
        <p:spPr>
          <a:xfrm>
            <a:off x="7597302" y="2130358"/>
            <a:ext cx="1332689" cy="3550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928E20-2638-406E-8AC8-0E2D089D73B0}"/>
              </a:ext>
            </a:extLst>
          </p:cNvPr>
          <p:cNvCxnSpPr/>
          <p:nvPr/>
        </p:nvCxnSpPr>
        <p:spPr>
          <a:xfrm flipH="1">
            <a:off x="6498077" y="2475690"/>
            <a:ext cx="1099225" cy="539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824D80-3D5A-42EA-8982-506F1C9C826B}"/>
              </a:ext>
            </a:extLst>
          </p:cNvPr>
          <p:cNvSpPr/>
          <p:nvPr/>
        </p:nvSpPr>
        <p:spPr>
          <a:xfrm>
            <a:off x="7341141" y="3441160"/>
            <a:ext cx="1332689" cy="3550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68B3B3-622F-4851-9D68-E147166700CD}"/>
              </a:ext>
            </a:extLst>
          </p:cNvPr>
          <p:cNvSpPr/>
          <p:nvPr/>
        </p:nvSpPr>
        <p:spPr>
          <a:xfrm>
            <a:off x="3009090" y="4760880"/>
            <a:ext cx="1332689" cy="3550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4A03C-FD4C-4389-8AC1-5C944CC55918}"/>
              </a:ext>
            </a:extLst>
          </p:cNvPr>
          <p:cNvCxnSpPr>
            <a:stCxn id="10" idx="1"/>
          </p:cNvCxnSpPr>
          <p:nvPr/>
        </p:nvCxnSpPr>
        <p:spPr>
          <a:xfrm flipH="1">
            <a:off x="6498077" y="3618690"/>
            <a:ext cx="843064" cy="42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242A2B-3BD2-4670-9F2A-A0013EFF3A3D}"/>
              </a:ext>
            </a:extLst>
          </p:cNvPr>
          <p:cNvCxnSpPr>
            <a:stCxn id="11" idx="3"/>
          </p:cNvCxnSpPr>
          <p:nvPr/>
        </p:nvCxnSpPr>
        <p:spPr>
          <a:xfrm flipV="1">
            <a:off x="4341779" y="4760880"/>
            <a:ext cx="453957" cy="177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D26E0-4A59-4DC0-B904-40F6118BDC4F}"/>
              </a:ext>
            </a:extLst>
          </p:cNvPr>
          <p:cNvSpPr txBox="1"/>
          <p:nvPr/>
        </p:nvSpPr>
        <p:spPr>
          <a:xfrm>
            <a:off x="1050587" y="1147864"/>
            <a:ext cx="723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Text, View, </a:t>
            </a:r>
            <a:r>
              <a:rPr lang="en-US" dirty="0" err="1"/>
              <a:t>StyleSheet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Component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sendiri,sesuai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28CAC-DF51-45C0-BF58-1AB7884AB567}"/>
              </a:ext>
            </a:extLst>
          </p:cNvPr>
          <p:cNvSpPr txBox="1"/>
          <p:nvPr/>
        </p:nvSpPr>
        <p:spPr>
          <a:xfrm>
            <a:off x="1186775" y="3144107"/>
            <a:ext cx="606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Ada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komponen</a:t>
            </a:r>
            <a:endParaRPr lang="en-ID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B3FAE-EFAB-4BEB-847B-A91ABD502897}"/>
              </a:ext>
            </a:extLst>
          </p:cNvPr>
          <p:cNvSpPr txBox="1"/>
          <p:nvPr/>
        </p:nvSpPr>
        <p:spPr>
          <a:xfrm>
            <a:off x="1264595" y="3913710"/>
            <a:ext cx="1040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Define Component  (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oleh programmer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Standard  component  ( </a:t>
            </a:r>
            <a:r>
              <a:rPr lang="en-US" dirty="0" err="1"/>
              <a:t>disediakan</a:t>
            </a:r>
            <a:r>
              <a:rPr lang="en-US" dirty="0"/>
              <a:t> oleh react-native)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21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FAF9A-57CF-45A5-AD33-6CF89B651C75}"/>
              </a:ext>
            </a:extLst>
          </p:cNvPr>
          <p:cNvSpPr txBox="1"/>
          <p:nvPr/>
        </p:nvSpPr>
        <p:spPr>
          <a:xfrm>
            <a:off x="710118" y="1284050"/>
            <a:ext cx="729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FF0000"/>
                </a:solidFill>
              </a:rPr>
              <a:t>Functional/class Component</a:t>
            </a:r>
            <a:endParaRPr lang="en-ID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EE77-48C6-4878-8F17-7161276234EB}"/>
              </a:ext>
            </a:extLst>
          </p:cNvPr>
          <p:cNvSpPr txBox="1"/>
          <p:nvPr/>
        </p:nvSpPr>
        <p:spPr>
          <a:xfrm>
            <a:off x="710118" y="2110902"/>
            <a:ext cx="92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Merupakan</a:t>
            </a:r>
            <a:r>
              <a:rPr lang="en-US" dirty="0"/>
              <a:t> component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(UI)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stateless component.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E12E7-A22E-43CD-AA4D-ED95F016A574}"/>
              </a:ext>
            </a:extLst>
          </p:cNvPr>
          <p:cNvSpPr txBox="1"/>
          <p:nvPr/>
        </p:nvSpPr>
        <p:spPr>
          <a:xfrm>
            <a:off x="710118" y="91471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Define Component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74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A33-E0B7-4942-80BB-C76CB812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954"/>
            <a:ext cx="10515600" cy="47145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Langka2 </a:t>
            </a:r>
            <a:r>
              <a:rPr lang="en-US" sz="3200" dirty="0" err="1">
                <a:solidFill>
                  <a:srgbClr val="FF0000"/>
                </a:solidFill>
              </a:rPr>
              <a:t>membuat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functional</a:t>
            </a:r>
            <a:r>
              <a:rPr lang="en-US" sz="3200" dirty="0">
                <a:solidFill>
                  <a:srgbClr val="FF0000"/>
                </a:solidFill>
              </a:rPr>
              <a:t> component</a:t>
            </a:r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A29BB-293A-490D-B5C6-11046454506D}"/>
              </a:ext>
            </a:extLst>
          </p:cNvPr>
          <p:cNvSpPr txBox="1"/>
          <p:nvPr/>
        </p:nvSpPr>
        <p:spPr>
          <a:xfrm>
            <a:off x="838199" y="1217903"/>
            <a:ext cx="691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1.Buat file “hello.js” di </a:t>
            </a:r>
            <a:r>
              <a:rPr lang="en-US" sz="2400" b="1" dirty="0"/>
              <a:t>folder component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BDA9D-8C0B-4C28-9075-F58D34D2F76F}"/>
              </a:ext>
            </a:extLst>
          </p:cNvPr>
          <p:cNvSpPr txBox="1"/>
          <p:nvPr/>
        </p:nvSpPr>
        <p:spPr>
          <a:xfrm>
            <a:off x="838199" y="1968559"/>
            <a:ext cx="1066962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{styles }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'../assets/style'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&lt;/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6B7001-468B-4EB1-B91B-16EB7E77ADA3}"/>
              </a:ext>
            </a:extLst>
          </p:cNvPr>
          <p:cNvSpPr txBox="1"/>
          <p:nvPr/>
        </p:nvSpPr>
        <p:spPr>
          <a:xfrm>
            <a:off x="1442124" y="1166842"/>
            <a:ext cx="10055969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* as 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'./components/hello'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 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&gt;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  &lt;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 &lt; /</a:t>
            </a:r>
            <a:r>
              <a:rPr lang="en-US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&gt;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8BDB5-B8F2-44CC-B669-D50BCEB7895C}"/>
              </a:ext>
            </a:extLst>
          </p:cNvPr>
          <p:cNvSpPr txBox="1"/>
          <p:nvPr/>
        </p:nvSpPr>
        <p:spPr>
          <a:xfrm>
            <a:off x="1217578" y="439690"/>
            <a:ext cx="691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Edit file “App.js”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25314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664C01-1827-4FA9-832F-27C40E4E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369387"/>
            <a:ext cx="10846340" cy="61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B5821C-C5C8-4E98-BFAA-44F2813C8C42}"/>
              </a:ext>
            </a:extLst>
          </p:cNvPr>
          <p:cNvSpPr txBox="1"/>
          <p:nvPr/>
        </p:nvSpPr>
        <p:spPr>
          <a:xfrm>
            <a:off x="710118" y="166487"/>
            <a:ext cx="729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Component </a:t>
            </a:r>
            <a:r>
              <a:rPr lang="en-US" sz="2800" dirty="0" err="1">
                <a:solidFill>
                  <a:srgbClr val="FF0000"/>
                </a:solidFill>
              </a:rPr>
              <a:t>dinamis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dengan</a:t>
            </a:r>
            <a:r>
              <a:rPr lang="en-US" sz="2800" dirty="0">
                <a:solidFill>
                  <a:srgbClr val="FF0000"/>
                </a:solidFill>
              </a:rPr>
              <a:t> PROPS</a:t>
            </a:r>
            <a:endParaRPr lang="en-ID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4CB81-57DF-4AE9-B6A2-F1935A8308EE}"/>
              </a:ext>
            </a:extLst>
          </p:cNvPr>
          <p:cNvSpPr txBox="1"/>
          <p:nvPr/>
        </p:nvSpPr>
        <p:spPr>
          <a:xfrm>
            <a:off x="710118" y="812817"/>
            <a:ext cx="1012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 </a:t>
            </a:r>
            <a:r>
              <a:rPr lang="en-US" dirty="0" err="1"/>
              <a:t>adalah</a:t>
            </a:r>
            <a:r>
              <a:rPr lang="en-US" dirty="0"/>
              <a:t> property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component,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Props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component yang </a:t>
            </a:r>
            <a:r>
              <a:rPr lang="en-US" dirty="0" err="1"/>
              <a:t>dinamis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86BEC-270C-45B0-A4D4-CD61F4B1F67B}"/>
              </a:ext>
            </a:extLst>
          </p:cNvPr>
          <p:cNvSpPr txBox="1"/>
          <p:nvPr/>
        </p:nvSpPr>
        <p:spPr>
          <a:xfrm>
            <a:off x="710117" y="1619098"/>
            <a:ext cx="908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Buat</a:t>
            </a:r>
            <a:r>
              <a:rPr lang="en-US" dirty="0"/>
              <a:t> component </a:t>
            </a:r>
            <a:r>
              <a:rPr lang="en-US" dirty="0" err="1"/>
              <a:t>sbb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( 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b="1" dirty="0"/>
              <a:t>folder component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hello1.js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F733CA-F267-4DA2-B111-AADA6138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1" y="2120950"/>
            <a:ext cx="9931942" cy="4133936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F4D1386-FAA8-4A62-A777-CE0CEE2761C1}"/>
              </a:ext>
            </a:extLst>
          </p:cNvPr>
          <p:cNvSpPr/>
          <p:nvPr/>
        </p:nvSpPr>
        <p:spPr>
          <a:xfrm>
            <a:off x="7013641" y="3034153"/>
            <a:ext cx="1138138" cy="574808"/>
          </a:xfrm>
          <a:prstGeom prst="wedgeRoundRectCallout">
            <a:avLst>
              <a:gd name="adj1" fmla="val -121491"/>
              <a:gd name="adj2" fmla="val 4694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523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578F1-9576-4CE8-9B49-3B2D7B0EA1D5}"/>
              </a:ext>
            </a:extLst>
          </p:cNvPr>
          <p:cNvSpPr txBox="1"/>
          <p:nvPr/>
        </p:nvSpPr>
        <p:spPr>
          <a:xfrm>
            <a:off x="683367" y="1284532"/>
            <a:ext cx="10843910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styles =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container :{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flex: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padding: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margin: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20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marginTop: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paddingVertical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borderWidth: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borderRadius: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D" sz="14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'bold'</a:t>
            </a:r>
            <a:endParaRPr lang="en-ID" sz="14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{styles};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B3D11-7E67-45D4-A055-C9FF59BAC736}"/>
              </a:ext>
            </a:extLst>
          </p:cNvPr>
          <p:cNvSpPr txBox="1"/>
          <p:nvPr/>
        </p:nvSpPr>
        <p:spPr>
          <a:xfrm>
            <a:off x="505837" y="442052"/>
            <a:ext cx="908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style </a:t>
            </a:r>
            <a:r>
              <a:rPr lang="en-US" dirty="0" err="1"/>
              <a:t>sbb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( </a:t>
            </a:r>
            <a:r>
              <a:rPr lang="en-US" dirty="0" err="1"/>
              <a:t>simpan</a:t>
            </a:r>
            <a:r>
              <a:rPr lang="en-US" dirty="0"/>
              <a:t> di </a:t>
            </a:r>
            <a:r>
              <a:rPr lang="en-US" b="1" dirty="0"/>
              <a:t>folder asset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style1.js)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4774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806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Langka2 membuat functional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 Hooks</vt:lpstr>
      <vt:lpstr>PowerPoint Presentation</vt:lpstr>
      <vt:lpstr>React Native Component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2022-03-19T23:34:02Z</dcterms:created>
  <dcterms:modified xsi:type="dcterms:W3CDTF">2022-03-25T00:33:20Z</dcterms:modified>
</cp:coreProperties>
</file>