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E50D79"/>
    <a:srgbClr val="CC0099"/>
    <a:srgbClr val="E2109C"/>
    <a:srgbClr val="990099"/>
    <a:srgbClr val="FE9202"/>
    <a:srgbClr val="007033"/>
    <a:srgbClr val="6C1A00"/>
    <a:srgbClr val="00AACC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1175"/>
            <a:ext cx="8229600" cy="165264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5770" y="1197405"/>
            <a:ext cx="5175500" cy="65474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19"/>
            <a:ext cx="8246070" cy="9661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6389896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343"/>
            <a:ext cx="638989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586585"/>
            <a:ext cx="8076896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PROGAMMING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Kelompok</a:t>
            </a:r>
            <a:r>
              <a:rPr lang="en-ID" dirty="0" smtClean="0"/>
              <a:t> 1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Vivie</a:t>
            </a:r>
            <a:r>
              <a:rPr lang="en-ID" dirty="0" smtClean="0"/>
              <a:t> Salma </a:t>
            </a:r>
            <a:r>
              <a:rPr lang="en-ID" dirty="0" err="1" smtClean="0"/>
              <a:t>steviana</a:t>
            </a:r>
            <a:r>
              <a:rPr lang="en-ID" dirty="0" smtClean="0"/>
              <a:t> </a:t>
            </a:r>
            <a:endParaRPr lang="en-US" dirty="0" smtClean="0"/>
          </a:p>
          <a:p>
            <a:r>
              <a:rPr lang="en-US" dirty="0" smtClean="0"/>
              <a:t>Adam </a:t>
            </a:r>
            <a:r>
              <a:rPr lang="en-US" dirty="0" err="1" smtClean="0"/>
              <a:t>Ramdhan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Rozy</a:t>
            </a:r>
            <a:r>
              <a:rPr lang="en-US" dirty="0" smtClean="0"/>
              <a:t> </a:t>
            </a:r>
            <a:r>
              <a:rPr lang="en-US" dirty="0" err="1" smtClean="0"/>
              <a:t>Alfadi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Hadi</a:t>
            </a:r>
            <a:r>
              <a:rPr lang="en-US" dirty="0" smtClean="0"/>
              <a:t> </a:t>
            </a:r>
            <a:r>
              <a:rPr lang="en-US" dirty="0" err="1" smtClean="0"/>
              <a:t>Rachmat</a:t>
            </a:r>
            <a:r>
              <a:rPr lang="en-US" dirty="0" smtClean="0"/>
              <a:t> </a:t>
            </a:r>
            <a:r>
              <a:rPr lang="en-US" dirty="0" err="1" smtClean="0"/>
              <a:t>Supindar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expo.dev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371040"/>
            <a:ext cx="7787954" cy="3772460"/>
          </a:xfrm>
        </p:spPr>
      </p:pic>
    </p:spTree>
    <p:extLst>
      <p:ext uri="{BB962C8B-B14F-4D97-AF65-F5344CB8AC3E}">
        <p14:creationId xmlns:p14="http://schemas.microsoft.com/office/powerpoint/2010/main" val="638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e</a:t>
            </a:r>
            <a:r>
              <a:rPr lang="en-ID" dirty="0" err="1" smtClean="0"/>
              <a:t>xpo.dev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8" y="1101725"/>
            <a:ext cx="6361572" cy="3576638"/>
          </a:xfrm>
        </p:spPr>
      </p:pic>
    </p:spTree>
    <p:extLst>
      <p:ext uri="{BB962C8B-B14F-4D97-AF65-F5344CB8AC3E}">
        <p14:creationId xmlns:p14="http://schemas.microsoft.com/office/powerpoint/2010/main" val="6205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891995"/>
            <a:ext cx="7169150" cy="4027045"/>
          </a:xfrm>
        </p:spPr>
      </p:pic>
      <p:sp>
        <p:nvSpPr>
          <p:cNvPr id="3" name="TextBox 2"/>
          <p:cNvSpPr txBox="1"/>
          <p:nvPr/>
        </p:nvSpPr>
        <p:spPr>
          <a:xfrm>
            <a:off x="448965" y="281175"/>
            <a:ext cx="565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16455"/>
            <a:ext cx="7024430" cy="3946407"/>
          </a:xfrm>
        </p:spPr>
      </p:pic>
      <p:sp>
        <p:nvSpPr>
          <p:cNvPr id="3" name="TextBox 2"/>
          <p:cNvSpPr txBox="1"/>
          <p:nvPr/>
        </p:nvSpPr>
        <p:spPr>
          <a:xfrm>
            <a:off x="296260" y="28117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670" y="465841"/>
            <a:ext cx="580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Source 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01724"/>
            <a:ext cx="7167985" cy="4066011"/>
          </a:xfrm>
        </p:spPr>
      </p:pic>
    </p:spTree>
    <p:extLst>
      <p:ext uri="{BB962C8B-B14F-4D97-AF65-F5344CB8AC3E}">
        <p14:creationId xmlns:p14="http://schemas.microsoft.com/office/powerpoint/2010/main" val="17878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(16:9)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MOBILE  PROGAMMING </vt:lpstr>
      <vt:lpstr>Kelompok 1 :</vt:lpstr>
      <vt:lpstr>expo.dev</vt:lpstr>
      <vt:lpstr>expo.dev</vt:lpstr>
      <vt:lpstr>PowerPoint Presentation</vt:lpstr>
      <vt:lpstr>PowerPoint Presentation</vt:lpstr>
      <vt:lpstr>Source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2022-03-17T10:36:19Z</dcterms:modified>
</cp:coreProperties>
</file>