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68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6D0D-ACE2-454F-9D94-58811458A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EA2F8-7A78-4271-B129-7FB043DA9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0EEF1-B3F9-451F-98B3-988797B2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986-D3AD-47B7-A7F0-0E9E4AE08918}" type="datetimeFigureOut">
              <a:rPr lang="en-ID" smtClean="0"/>
              <a:t>15/04/2022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E87BB-E22E-4B5B-90DE-43556FE8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0AB7F-6D20-4CF3-B69E-27E8D425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ACB-90B3-4A41-B722-29558601F7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245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030B-047C-487E-A970-FDA31A1A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A0B14-ED48-4A5C-9003-5FAF352D1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4848-4C16-473C-B088-D6129965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986-D3AD-47B7-A7F0-0E9E4AE08918}" type="datetimeFigureOut">
              <a:rPr lang="en-ID" smtClean="0"/>
              <a:t>15/04/2022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1E43C-B43F-4A48-96BF-C3E27D9A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20416-A29C-4CAD-94FA-A6A9006B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ACB-90B3-4A41-B722-29558601F7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542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97010-45BB-4517-8FE3-41257DCDC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D7F0F-B3E9-427C-A547-E0F0C818B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32102-7D26-4346-88D5-EC4D0DF2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986-D3AD-47B7-A7F0-0E9E4AE08918}" type="datetimeFigureOut">
              <a:rPr lang="en-ID" smtClean="0"/>
              <a:t>15/04/2022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77D54-57EF-46DB-B92B-797B23DF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F3861-20A2-4A3E-BDA0-D2A02D55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ACB-90B3-4A41-B722-29558601F7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377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60AF2-2EF7-47A7-9331-C90A2B2F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81E8-6B1B-421E-82EF-99C75E4E1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733B6-A3DA-48FE-B648-E8BE4702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986-D3AD-47B7-A7F0-0E9E4AE08918}" type="datetimeFigureOut">
              <a:rPr lang="en-ID" smtClean="0"/>
              <a:t>15/04/2022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E41E0-F12D-4025-9A10-50B1BD12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21D8C-BA77-49E9-9CAA-915363F0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ACB-90B3-4A41-B722-29558601F7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319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0940-BF7A-4862-AF33-A3A78E16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08913-A145-4CDB-9956-E02ABD9F5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399B4-5E77-4E7F-AD14-598E7FC5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986-D3AD-47B7-A7F0-0E9E4AE08918}" type="datetimeFigureOut">
              <a:rPr lang="en-ID" smtClean="0"/>
              <a:t>15/04/2022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9771-A4E0-4270-87DD-C547473A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2EBE-A74B-4A49-AB96-E67AD2DD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ACB-90B3-4A41-B722-29558601F7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017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E400-04C9-4576-955C-5EC705D8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3817-69C9-4326-98B2-BC27ABDE4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009B8-79E1-4848-8E72-C2AECE4E7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F6B30-9AB4-4EE5-9B8D-06713976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986-D3AD-47B7-A7F0-0E9E4AE08918}" type="datetimeFigureOut">
              <a:rPr lang="en-ID" smtClean="0"/>
              <a:t>15/04/2022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57DC1-EB7C-4701-BFC9-999EC2FA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CCBE2-A588-4C14-9521-BC5F6D09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ACB-90B3-4A41-B722-29558601F7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407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9421-C8A0-452B-AAD7-7D163D0D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DB40B-294E-418E-B236-EB16A2160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A50C4-D826-4DBC-9E5B-2385CD66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D9CB6-A313-43D0-80B3-D75AE58EF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2A843-D9E2-4CBC-88AD-3383B0CEB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C5C921-2C88-4F1B-A68A-BCB238AF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986-D3AD-47B7-A7F0-0E9E4AE08918}" type="datetimeFigureOut">
              <a:rPr lang="en-ID" smtClean="0"/>
              <a:t>15/04/2022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23152-B066-46A7-B8D5-B593E7BE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5C83E-9A75-45EF-BBC3-55651034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ACB-90B3-4A41-B722-29558601F7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100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7AE3-904D-4556-9FB8-23D59A01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E7CA6-00CC-4927-B48D-A841A090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986-D3AD-47B7-A7F0-0E9E4AE08918}" type="datetimeFigureOut">
              <a:rPr lang="en-ID" smtClean="0"/>
              <a:t>15/04/2022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519F0-2AB2-4DAE-A24D-0B90305F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F177C-E1ED-4AEA-809D-78A57490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ACB-90B3-4A41-B722-29558601F7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848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CAB55-8D0E-4E84-8CF5-D3029219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986-D3AD-47B7-A7F0-0E9E4AE08918}" type="datetimeFigureOut">
              <a:rPr lang="en-ID" smtClean="0"/>
              <a:t>15/04/2022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4C279-5419-44C6-892E-AE377544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7E722-F10B-449B-84A4-217AB899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ACB-90B3-4A41-B722-29558601F7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824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34EA-CD46-45BB-9F46-0A34CFC1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53F74-DF80-43FD-B98A-2E2DD0606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0CDD0-0342-4682-AE27-657375A5D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9438E-FE6A-4E23-AC7B-5F5E8957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986-D3AD-47B7-A7F0-0E9E4AE08918}" type="datetimeFigureOut">
              <a:rPr lang="en-ID" smtClean="0"/>
              <a:t>15/04/2022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CE91-9655-4764-B562-8E828153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7E23D-A671-4E0E-B03A-CB76C577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ACB-90B3-4A41-B722-29558601F7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480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19E5-4DCA-4AC2-9FC1-64A9A5C6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666B2-AF51-4C70-8FB8-7EFD943AC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5E8F0-3686-4232-A51C-14C022D7F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7821B-EAD3-43F9-9FC5-8D76C8A3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9986-D3AD-47B7-A7F0-0E9E4AE08918}" type="datetimeFigureOut">
              <a:rPr lang="en-ID" smtClean="0"/>
              <a:t>15/04/2022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5E00A-0C8F-4C24-94FA-D8BD2E60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9F419-C81E-4C11-8836-32ED47F7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ACB-90B3-4A41-B722-29558601F7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137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408D4-E7C0-4BBB-A0CB-3A32C526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1ECC0-736E-41A4-B9CD-DDDB4BE98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AC31E-1F89-4CF9-B786-B67684778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B9986-D3AD-47B7-A7F0-0E9E4AE08918}" type="datetimeFigureOut">
              <a:rPr lang="en-ID" smtClean="0"/>
              <a:t>15/04/2022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A9809-A9D9-407D-A934-EBEAABB33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31A67-104D-43F6-BF45-8D209ECF5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5ACB-90B3-4A41-B722-29558601F7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698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66B2-576A-4C54-B52B-24D90098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263" y="2798626"/>
            <a:ext cx="7889132" cy="4163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Navigasi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EA4EC-E19D-4A6C-88F5-74A694BCA095}"/>
              </a:ext>
            </a:extLst>
          </p:cNvPr>
          <p:cNvSpPr txBox="1"/>
          <p:nvPr/>
        </p:nvSpPr>
        <p:spPr>
          <a:xfrm>
            <a:off x="5097293" y="2187413"/>
            <a:ext cx="18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Pertemuan</a:t>
            </a:r>
            <a:r>
              <a:rPr lang="en-US" dirty="0"/>
              <a:t> 6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055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234A01-AD34-4C0B-BA86-CEBFC2CE0FC5}"/>
              </a:ext>
            </a:extLst>
          </p:cNvPr>
          <p:cNvSpPr txBox="1"/>
          <p:nvPr/>
        </p:nvSpPr>
        <p:spPr>
          <a:xfrm>
            <a:off x="829283" y="70541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b="1" dirty="0"/>
              <a:t>about.js </a:t>
            </a:r>
            <a:r>
              <a:rPr lang="en-US" dirty="0"/>
              <a:t>,</a:t>
            </a:r>
            <a:r>
              <a:rPr lang="en-US" dirty="0" err="1"/>
              <a:t>simpan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folder Component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472CA-8883-4603-803B-1BA74371DFAB}"/>
              </a:ext>
            </a:extLst>
          </p:cNvPr>
          <p:cNvSpPr txBox="1"/>
          <p:nvPr/>
        </p:nvSpPr>
        <p:spPr>
          <a:xfrm>
            <a:off x="907103" y="1334524"/>
            <a:ext cx="967658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'react-native'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 err="1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=({navigation})=&gt;{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 Back"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={()=&gt;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navigation.goback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'About'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)}/&gt;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6433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2AFFEE-5E58-4D01-94F0-377DB6EFE325}"/>
              </a:ext>
            </a:extLst>
          </p:cNvPr>
          <p:cNvSpPr txBox="1"/>
          <p:nvPr/>
        </p:nvSpPr>
        <p:spPr>
          <a:xfrm>
            <a:off x="829283" y="70541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dan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navigasi</a:t>
            </a:r>
            <a:r>
              <a:rPr lang="en-US" dirty="0"/>
              <a:t>. Buka file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b="1" dirty="0" err="1"/>
              <a:t>App.Js</a:t>
            </a:r>
            <a:endParaRPr lang="en-ID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075FAA-0347-4C61-8AB9-BE9E53D97C1D}"/>
              </a:ext>
            </a:extLst>
          </p:cNvPr>
          <p:cNvSpPr txBox="1"/>
          <p:nvPr/>
        </p:nvSpPr>
        <p:spPr>
          <a:xfrm>
            <a:off x="1062746" y="1410992"/>
            <a:ext cx="984196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2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D" sz="12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2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2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D" sz="12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'react-native'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i="1" dirty="0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// You can import from local files</a:t>
            </a:r>
            <a:endParaRPr lang="en-ID" sz="12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2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'./components/Home'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2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'./components/About'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D" sz="12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NavigationContainer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D" sz="12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'@react-navigation/native'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2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D" sz="12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createStackNavigator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D" sz="12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'@react-navigation/stack'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 err="1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ID" sz="12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createStackNavigator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2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&lt;</a:t>
            </a:r>
            <a:r>
              <a:rPr lang="en-ID" sz="12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NavigationContainer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&lt;</a:t>
            </a:r>
            <a:r>
              <a:rPr lang="en-ID" sz="12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ID" sz="12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Navigator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   &lt;</a:t>
            </a:r>
            <a:r>
              <a:rPr lang="en-ID" sz="12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ID" sz="12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name=</a:t>
            </a:r>
            <a:r>
              <a:rPr lang="en-ID" sz="12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"Home"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component={</a:t>
            </a:r>
            <a:r>
              <a:rPr lang="en-ID" sz="12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}/&gt;</a:t>
            </a: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   &lt;</a:t>
            </a:r>
            <a:r>
              <a:rPr lang="en-ID" sz="12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ID" sz="12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name=</a:t>
            </a:r>
            <a:r>
              <a:rPr lang="en-ID" sz="12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component={</a:t>
            </a:r>
            <a:r>
              <a:rPr lang="en-ID" sz="12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}/&gt;</a:t>
            </a: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&lt;/</a:t>
            </a:r>
            <a:r>
              <a:rPr lang="en-ID" sz="12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ID" sz="12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Navigator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&lt;/</a:t>
            </a:r>
            <a:r>
              <a:rPr lang="en-ID" sz="12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NavigationContainer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656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619C0A-5450-4BA0-B343-148C6A6A8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22" y="749866"/>
            <a:ext cx="12192000" cy="6553200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3B7E641-6634-43D8-837E-AC558B6E0CF1}"/>
              </a:ext>
            </a:extLst>
          </p:cNvPr>
          <p:cNvSpPr/>
          <p:nvPr/>
        </p:nvSpPr>
        <p:spPr>
          <a:xfrm>
            <a:off x="4816813" y="1419088"/>
            <a:ext cx="2558374" cy="972766"/>
          </a:xfrm>
          <a:prstGeom prst="wedgeRoundRectCallout">
            <a:avLst>
              <a:gd name="adj1" fmla="val 136945"/>
              <a:gd name="adj2" fmla="val 1315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 Navigation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35606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8BF1-84E4-4E54-AE26-2A3F2EEA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951706" cy="588186"/>
          </a:xfrm>
        </p:spPr>
        <p:txBody>
          <a:bodyPr>
            <a:normAutofit/>
          </a:bodyPr>
          <a:lstStyle/>
          <a:p>
            <a:r>
              <a:rPr lang="en-US" sz="2800" dirty="0" err="1"/>
              <a:t>Mengirim</a:t>
            </a:r>
            <a:r>
              <a:rPr lang="en-US" sz="2800" dirty="0"/>
              <a:t> parameter </a:t>
            </a:r>
            <a:r>
              <a:rPr lang="en-US" sz="2800" dirty="0" err="1"/>
              <a:t>antar</a:t>
            </a:r>
            <a:r>
              <a:rPr lang="en-US" sz="2800" dirty="0"/>
              <a:t> </a:t>
            </a:r>
            <a:r>
              <a:rPr lang="en-US" sz="2800" dirty="0" err="1"/>
              <a:t>halaman</a:t>
            </a:r>
            <a:endParaRPr lang="en-ID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4F2DB-58F4-44D0-BB4C-58D15ADDF57E}"/>
              </a:ext>
            </a:extLst>
          </p:cNvPr>
          <p:cNvSpPr txBox="1"/>
          <p:nvPr/>
        </p:nvSpPr>
        <p:spPr>
          <a:xfrm>
            <a:off x="838200" y="798147"/>
            <a:ext cx="660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Buat</a:t>
            </a:r>
            <a:r>
              <a:rPr lang="en-US" dirty="0"/>
              <a:t> snack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b="1" dirty="0"/>
              <a:t>navigasi2</a:t>
            </a:r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8367C-0531-4489-8E23-317992B0074C}"/>
              </a:ext>
            </a:extLst>
          </p:cNvPr>
          <p:cNvSpPr txBox="1"/>
          <p:nvPr/>
        </p:nvSpPr>
        <p:spPr>
          <a:xfrm>
            <a:off x="838200" y="1340426"/>
            <a:ext cx="552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1.Buat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About.js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57F58E-4765-40B9-B530-7B50BE5B4EEE}"/>
              </a:ext>
            </a:extLst>
          </p:cNvPr>
          <p:cNvSpPr txBox="1"/>
          <p:nvPr/>
        </p:nvSpPr>
        <p:spPr>
          <a:xfrm>
            <a:off x="1208661" y="1884855"/>
            <a:ext cx="886919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2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D" sz="12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2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2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2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D" sz="12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'react-native'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 err="1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=({</a:t>
            </a:r>
            <a:r>
              <a:rPr lang="en-ID" sz="12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route,navigation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})=&gt;{</a:t>
            </a:r>
          </a:p>
          <a:p>
            <a:b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200" b="0" i="1" dirty="0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D" sz="1200" b="0" i="1" dirty="0" err="1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ambil</a:t>
            </a:r>
            <a:r>
              <a:rPr lang="en-ID" sz="1200" b="0" i="1" dirty="0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 data </a:t>
            </a:r>
            <a:r>
              <a:rPr lang="en-ID" sz="1200" b="0" i="1" dirty="0" err="1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sz="1200" b="0" i="1" dirty="0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i="1" dirty="0" err="1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screenhome</a:t>
            </a:r>
            <a:endParaRPr lang="en-ID" sz="12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200" b="0" dirty="0" err="1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D" sz="12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namaDepan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}=</a:t>
            </a:r>
            <a:r>
              <a:rPr lang="en-ID" sz="12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route.params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200" b="0" dirty="0" err="1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D" sz="12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namaBelakang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}=</a:t>
            </a:r>
            <a:r>
              <a:rPr lang="en-ID" sz="12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route.params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2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D" sz="12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&lt;</a:t>
            </a:r>
            <a:r>
              <a:rPr lang="en-ID" sz="12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ID" sz="12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&lt;/</a:t>
            </a:r>
            <a:r>
              <a:rPr lang="en-ID" sz="12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&lt;</a:t>
            </a:r>
            <a:r>
              <a:rPr lang="en-ID" sz="12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2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Depan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: {</a:t>
            </a:r>
            <a:r>
              <a:rPr lang="en-ID" sz="12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namaDepan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 &lt;/</a:t>
            </a:r>
            <a:r>
              <a:rPr lang="en-ID" sz="12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&lt;</a:t>
            </a:r>
            <a:r>
              <a:rPr lang="en-ID" sz="12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2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Belakang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:{</a:t>
            </a:r>
            <a:r>
              <a:rPr lang="en-ID" sz="12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namaBelakang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 &lt;/</a:t>
            </a:r>
            <a:r>
              <a:rPr lang="en-ID" sz="12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&lt;</a:t>
            </a:r>
            <a:r>
              <a:rPr lang="en-ID" sz="12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ID" sz="12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ID" sz="12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 Back"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={()=&gt;</a:t>
            </a:r>
            <a:r>
              <a:rPr lang="en-ID" sz="12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navigation.goback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)}/&gt;</a:t>
            </a:r>
          </a:p>
          <a:p>
            <a:b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ID" sz="12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D" sz="12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32211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D4BE9F-D074-4EC4-B039-1BCAC8A54804}"/>
              </a:ext>
            </a:extLst>
          </p:cNvPr>
          <p:cNvSpPr txBox="1"/>
          <p:nvPr/>
        </p:nvSpPr>
        <p:spPr>
          <a:xfrm>
            <a:off x="740923" y="455209"/>
            <a:ext cx="552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2.Buat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Home.js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747D6-BE6F-4092-8E68-05ED5D48751C}"/>
              </a:ext>
            </a:extLst>
          </p:cNvPr>
          <p:cNvSpPr txBox="1"/>
          <p:nvPr/>
        </p:nvSpPr>
        <p:spPr>
          <a:xfrm>
            <a:off x="975197" y="1395683"/>
            <a:ext cx="967659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'react-native'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 err="1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=({navigation})=&gt;{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 About"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={()=&gt;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navigation.navigate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'About'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namaDepan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Dewi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namaBelakang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Persik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  )}/&gt;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6951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002843-13B1-43A0-86E2-9AB52C7133F0}"/>
              </a:ext>
            </a:extLst>
          </p:cNvPr>
          <p:cNvSpPr txBox="1"/>
          <p:nvPr/>
        </p:nvSpPr>
        <p:spPr>
          <a:xfrm>
            <a:off x="740923" y="455209"/>
            <a:ext cx="552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Edit App.js 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: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694BC-3B43-4C80-ACF6-D8D0DAE89190}"/>
              </a:ext>
            </a:extLst>
          </p:cNvPr>
          <p:cNvSpPr txBox="1"/>
          <p:nvPr/>
        </p:nvSpPr>
        <p:spPr>
          <a:xfrm>
            <a:off x="887648" y="949167"/>
            <a:ext cx="986141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'react-native'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i="1" dirty="0">
                <a:solidFill>
                  <a:srgbClr val="ABB0B6"/>
                </a:solidFill>
                <a:effectLst/>
                <a:latin typeface="Consolas" panose="020B0609020204030204" pitchFamily="49" charset="0"/>
              </a:rPr>
              <a:t>// You can import from local files</a:t>
            </a:r>
            <a:endParaRPr lang="en-ID" sz="14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'./components/Home'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'./components/About'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NavigationContainer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'@react-navigation/native'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createStackNavigator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'@react-navigation/stack'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 err="1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createStackNavigator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&lt;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NavigationContainer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&lt;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Navigator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   &lt;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name=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"Home"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component={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}/&gt;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   &lt;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name=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component={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}/&gt;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&lt;/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Navigator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&lt;/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NavigationContainer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endParaRPr lang="en-ID" sz="14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916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B1EB77-9B6A-45CC-87DD-1CE65E52A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52" y="434624"/>
            <a:ext cx="9983821" cy="5366304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2F17DC7-44D6-4A1D-9C6A-6052D1C156B7}"/>
              </a:ext>
            </a:extLst>
          </p:cNvPr>
          <p:cNvSpPr/>
          <p:nvPr/>
        </p:nvSpPr>
        <p:spPr>
          <a:xfrm>
            <a:off x="4631987" y="1057072"/>
            <a:ext cx="2558374" cy="972766"/>
          </a:xfrm>
          <a:prstGeom prst="wedgeRoundRectCallout">
            <a:avLst>
              <a:gd name="adj1" fmla="val 134664"/>
              <a:gd name="adj2" fmla="val 895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</a:t>
            </a:r>
            <a:r>
              <a:rPr lang="en-US" dirty="0" err="1"/>
              <a:t>tombol</a:t>
            </a:r>
            <a:r>
              <a:rPr lang="en-US" dirty="0"/>
              <a:t> About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81983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598DD2-4303-4A36-9682-2CEBE0BA1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83" y="719806"/>
            <a:ext cx="10593421" cy="5693964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0EFADAF-2E9D-42E1-9D56-C187DE40BECE}"/>
              </a:ext>
            </a:extLst>
          </p:cNvPr>
          <p:cNvSpPr/>
          <p:nvPr/>
        </p:nvSpPr>
        <p:spPr>
          <a:xfrm>
            <a:off x="4631986" y="1057072"/>
            <a:ext cx="2692941" cy="1297022"/>
          </a:xfrm>
          <a:prstGeom prst="wedgeRoundRectCallout">
            <a:avLst>
              <a:gd name="adj1" fmla="val 134664"/>
              <a:gd name="adj2" fmla="val 895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Akan </a:t>
            </a:r>
            <a:r>
              <a:rPr lang="en-US" dirty="0" err="1"/>
              <a:t>pindah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about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parameter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02481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226D-1119-4ABD-B198-8E5D9B60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Sekian</a:t>
            </a:r>
            <a:r>
              <a:rPr lang="en-US" dirty="0"/>
              <a:t>…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1832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BDEA21-2A7A-445D-A603-7B02E3D25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84" y="1175729"/>
            <a:ext cx="3924300" cy="5362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D5FD04-1E9C-47B7-9129-09B24CFFE136}"/>
              </a:ext>
            </a:extLst>
          </p:cNvPr>
          <p:cNvSpPr txBox="1"/>
          <p:nvPr/>
        </p:nvSpPr>
        <p:spPr>
          <a:xfrm>
            <a:off x="612843" y="398834"/>
            <a:ext cx="340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Daftarkontak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F5A272-A28C-4A4F-A51B-AE53698C1278}"/>
              </a:ext>
            </a:extLst>
          </p:cNvPr>
          <p:cNvSpPr txBox="1"/>
          <p:nvPr/>
        </p:nvSpPr>
        <p:spPr>
          <a:xfrm>
            <a:off x="5243209" y="1175729"/>
            <a:ext cx="5671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daftar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ini.Maka</a:t>
            </a:r>
            <a:r>
              <a:rPr lang="en-US" dirty="0"/>
              <a:t> Langkah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BE371-2925-4425-9F2B-DA0986254CA5}"/>
              </a:ext>
            </a:extLst>
          </p:cNvPr>
          <p:cNvSpPr txBox="1"/>
          <p:nvPr/>
        </p:nvSpPr>
        <p:spPr>
          <a:xfrm>
            <a:off x="5243209" y="2081719"/>
            <a:ext cx="4455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1.Buat snack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daftarkontak</a:t>
            </a:r>
            <a:endParaRPr lang="en-US" dirty="0"/>
          </a:p>
          <a:p>
            <a:r>
              <a:rPr lang="en-US" dirty="0"/>
              <a:t>2.Siapkan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US" dirty="0"/>
          </a:p>
          <a:p>
            <a:r>
              <a:rPr lang="en-US" dirty="0"/>
              <a:t>3.Siapkan </a:t>
            </a:r>
            <a:r>
              <a:rPr lang="en-US" dirty="0" err="1"/>
              <a:t>komponen</a:t>
            </a:r>
            <a:endParaRPr lang="en-US" dirty="0"/>
          </a:p>
          <a:p>
            <a:r>
              <a:rPr lang="en-US" dirty="0"/>
              <a:t>4.Buat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( App)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4471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9A1E2E-ACDE-41C3-8408-CC03EDB8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7"/>
            <a:ext cx="5805791" cy="656280"/>
          </a:xfrm>
        </p:spPr>
        <p:txBody>
          <a:bodyPr>
            <a:normAutofit/>
          </a:bodyPr>
          <a:lstStyle/>
          <a:p>
            <a:r>
              <a:rPr lang="en-US" sz="2400" dirty="0"/>
              <a:t>1.Siapkan </a:t>
            </a:r>
            <a:r>
              <a:rPr lang="en-US" sz="2400" dirty="0" err="1"/>
              <a:t>gambar</a:t>
            </a:r>
            <a:r>
              <a:rPr lang="en-US" sz="2400" dirty="0"/>
              <a:t>/</a:t>
            </a:r>
            <a:r>
              <a:rPr lang="en-US" sz="2400" dirty="0" err="1"/>
              <a:t>foto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di </a:t>
            </a:r>
            <a:r>
              <a:rPr lang="en-US" sz="2400" dirty="0" err="1"/>
              <a:t>gunakan</a:t>
            </a:r>
            <a:endParaRPr lang="en-ID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299A7-F75B-4100-B076-1D3B5EB3A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41" y="1182181"/>
            <a:ext cx="9970851" cy="5359332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6BF96FF-2C64-4ABB-8483-B86B3B6DE4A8}"/>
              </a:ext>
            </a:extLst>
          </p:cNvPr>
          <p:cNvSpPr/>
          <p:nvPr/>
        </p:nvSpPr>
        <p:spPr>
          <a:xfrm>
            <a:off x="6096000" y="1911486"/>
            <a:ext cx="2256817" cy="1118680"/>
          </a:xfrm>
          <a:prstGeom prst="wedgeRoundRectCallout">
            <a:avLst>
              <a:gd name="adj1" fmla="val -215661"/>
              <a:gd name="adj2" fmla="val 8945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disini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7731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9553-FBBA-41D0-94A2-824C068F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7"/>
            <a:ext cx="5805791" cy="656280"/>
          </a:xfrm>
        </p:spPr>
        <p:txBody>
          <a:bodyPr>
            <a:normAutofit/>
          </a:bodyPr>
          <a:lstStyle/>
          <a:p>
            <a:r>
              <a:rPr lang="en-US" sz="2400" dirty="0"/>
              <a:t>1.Buat snack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b="1" dirty="0" err="1"/>
              <a:t>daftarkontak</a:t>
            </a:r>
            <a:endParaRPr lang="en-ID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AD55E-39C2-4DDF-9DAD-B20CE990A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62" y="1296495"/>
            <a:ext cx="9970851" cy="5359332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285C36B-7C5A-43CD-8D79-5DA4D0FAE8A7}"/>
              </a:ext>
            </a:extLst>
          </p:cNvPr>
          <p:cNvSpPr/>
          <p:nvPr/>
        </p:nvSpPr>
        <p:spPr>
          <a:xfrm>
            <a:off x="6096000" y="1911486"/>
            <a:ext cx="2256817" cy="1118680"/>
          </a:xfrm>
          <a:prstGeom prst="wedgeRoundRectCallout">
            <a:avLst>
              <a:gd name="adj1" fmla="val -206178"/>
              <a:gd name="adj2" fmla="val -4706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Snack </a:t>
            </a:r>
            <a:r>
              <a:rPr lang="en-US" dirty="0" err="1"/>
              <a:t>Baru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6444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0A32FE-D608-400C-B45C-18DDEA93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7"/>
            <a:ext cx="9171562" cy="656280"/>
          </a:xfrm>
        </p:spPr>
        <p:txBody>
          <a:bodyPr>
            <a:normAutofit/>
          </a:bodyPr>
          <a:lstStyle/>
          <a:p>
            <a:r>
              <a:rPr lang="en-US" sz="2400" dirty="0"/>
              <a:t>2.Buat </a:t>
            </a:r>
            <a:r>
              <a:rPr lang="en-US" sz="2400" dirty="0" err="1"/>
              <a:t>komponen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b="1" dirty="0"/>
              <a:t>kontak.js </a:t>
            </a:r>
            <a:r>
              <a:rPr lang="en-US" sz="2400" b="1" dirty="0" err="1"/>
              <a:t>simpan</a:t>
            </a:r>
            <a:r>
              <a:rPr lang="en-US" sz="2400" b="1" dirty="0"/>
              <a:t> di folder component</a:t>
            </a:r>
            <a:endParaRPr lang="en-ID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1FE0B1-081C-4798-B50F-BFBC957C88ED}"/>
              </a:ext>
            </a:extLst>
          </p:cNvPr>
          <p:cNvSpPr txBox="1"/>
          <p:nvPr/>
        </p:nvSpPr>
        <p:spPr>
          <a:xfrm>
            <a:off x="1091929" y="1373436"/>
            <a:ext cx="881082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'react-native'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(props){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 ={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styles.container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}&gt;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source={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props.gambar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 style={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styles.img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}/&gt;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style={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styles.teks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style={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styles.title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 &gt; 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props.judul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style={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styles.telp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  &gt; 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props.telpon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)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56FC3F8-0B16-4F69-A8BE-84B43DAB32F3}"/>
              </a:ext>
            </a:extLst>
          </p:cNvPr>
          <p:cNvSpPr/>
          <p:nvPr/>
        </p:nvSpPr>
        <p:spPr>
          <a:xfrm>
            <a:off x="9043481" y="1123545"/>
            <a:ext cx="2256817" cy="1118680"/>
          </a:xfrm>
          <a:prstGeom prst="wedgeRoundRectCallout">
            <a:avLst>
              <a:gd name="adj1" fmla="val -220402"/>
              <a:gd name="adj2" fmla="val 5032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Gunakan</a:t>
            </a:r>
            <a:r>
              <a:rPr lang="en-US" dirty="0"/>
              <a:t> props</a:t>
            </a:r>
            <a:endParaRPr lang="en-ID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EE1DFB7-C98C-4F96-9301-5FFE6A7D8ED9}"/>
              </a:ext>
            </a:extLst>
          </p:cNvPr>
          <p:cNvSpPr/>
          <p:nvPr/>
        </p:nvSpPr>
        <p:spPr>
          <a:xfrm>
            <a:off x="9902757" y="3746770"/>
            <a:ext cx="2256817" cy="1118680"/>
          </a:xfrm>
          <a:prstGeom prst="wedgeRoundRectCallout">
            <a:avLst>
              <a:gd name="adj1" fmla="val -190230"/>
              <a:gd name="adj2" fmla="val -3836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Nama props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3071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9E075A-854F-4355-8346-6FDEA0C2C91F}"/>
              </a:ext>
            </a:extLst>
          </p:cNvPr>
          <p:cNvSpPr txBox="1"/>
          <p:nvPr/>
        </p:nvSpPr>
        <p:spPr>
          <a:xfrm>
            <a:off x="622570" y="544749"/>
            <a:ext cx="326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 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B3886-6A27-4BDB-9DAF-14BA1411A4A1}"/>
              </a:ext>
            </a:extLst>
          </p:cNvPr>
          <p:cNvSpPr txBox="1"/>
          <p:nvPr/>
        </p:nvSpPr>
        <p:spPr>
          <a:xfrm>
            <a:off x="843875" y="1098910"/>
            <a:ext cx="998301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b="0" dirty="0" err="1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styles = </a:t>
            </a:r>
            <a:r>
              <a:rPr lang="en-ID" sz="12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ID" sz="12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.create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container:{</a:t>
            </a: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height:</a:t>
            </a:r>
            <a:r>
              <a:rPr lang="en-ID" sz="12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D" sz="12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flexDirection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:</a:t>
            </a:r>
            <a:r>
              <a:rPr lang="en-ID" sz="12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'row'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D" sz="12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alignItems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2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2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D" sz="12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borderBottomWidth:</a:t>
            </a:r>
            <a:r>
              <a:rPr lang="en-ID" sz="12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D" sz="12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borderColor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2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2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lightgrey</a:t>
            </a:r>
            <a:r>
              <a:rPr lang="en-ID" sz="12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endParaRPr lang="en-ID" sz="12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},</a:t>
            </a:r>
          </a:p>
          <a:p>
            <a:b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D" sz="12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margin:</a:t>
            </a:r>
            <a:r>
              <a:rPr lang="en-ID" sz="12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width:</a:t>
            </a:r>
            <a:r>
              <a:rPr lang="en-ID" sz="12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height:</a:t>
            </a:r>
            <a:r>
              <a:rPr lang="en-ID" sz="12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50</a:t>
            </a:r>
            <a:endParaRPr lang="en-ID" sz="12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},</a:t>
            </a:r>
          </a:p>
          <a:p>
            <a:b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D" sz="12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teks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:{flex: </a:t>
            </a:r>
            <a:r>
              <a:rPr lang="en-ID" sz="12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b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title:{</a:t>
            </a: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D" sz="12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2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'bold'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fontSize:</a:t>
            </a:r>
            <a:r>
              <a:rPr lang="en-ID" sz="12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16</a:t>
            </a:r>
            <a:endParaRPr lang="en-ID" sz="12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},</a:t>
            </a:r>
          </a:p>
          <a:p>
            <a:b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D" sz="12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telp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fontSize:</a:t>
            </a:r>
            <a:r>
              <a:rPr lang="en-ID" sz="12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D" sz="12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2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'#3498db'</a:t>
            </a:r>
            <a:endParaRPr lang="en-ID" sz="12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}</a:t>
            </a:r>
          </a:p>
          <a:p>
            <a:b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04878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D7F85E-16B8-4A3D-90D1-DF391645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72"/>
            <a:ext cx="5620966" cy="461643"/>
          </a:xfrm>
        </p:spPr>
        <p:txBody>
          <a:bodyPr>
            <a:normAutofit/>
          </a:bodyPr>
          <a:lstStyle/>
          <a:p>
            <a:r>
              <a:rPr lang="en-US" sz="2400" dirty="0"/>
              <a:t>3.Buat program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App.js</a:t>
            </a:r>
            <a:endParaRPr lang="en-ID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89BFD-2FB4-4276-88B1-7B7EFCC4BDE5}"/>
              </a:ext>
            </a:extLst>
          </p:cNvPr>
          <p:cNvSpPr txBox="1"/>
          <p:nvPr/>
        </p:nvSpPr>
        <p:spPr>
          <a:xfrm>
            <a:off x="1014109" y="603115"/>
            <a:ext cx="8227168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* as </a:t>
            </a:r>
            <a:r>
              <a:rPr lang="en-ID" sz="11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1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1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1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D" sz="11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1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1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D" sz="11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1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'react-native'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1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1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1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1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ID" sz="11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kontak</a:t>
            </a:r>
            <a:r>
              <a:rPr lang="en-ID" sz="11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1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1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1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1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ID" sz="11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ID" sz="11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&lt; </a:t>
            </a:r>
            <a:r>
              <a:rPr lang="en-ID" sz="11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D" sz="11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gambar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={require(</a:t>
            </a:r>
            <a:r>
              <a:rPr lang="en-ID" sz="11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'./assets/amanda.jpg'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)} </a:t>
            </a:r>
          </a:p>
          <a:p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D" sz="11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judul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1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"Amanda </a:t>
            </a:r>
            <a:r>
              <a:rPr lang="en-ID" sz="11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Manopo</a:t>
            </a:r>
            <a:r>
              <a:rPr lang="en-ID" sz="11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1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D" sz="11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telpon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1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"08131435262"</a:t>
            </a:r>
            <a:endParaRPr lang="en-ID" sz="11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/&gt;</a:t>
            </a:r>
          </a:p>
          <a:p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&lt; </a:t>
            </a:r>
            <a:r>
              <a:rPr lang="en-ID" sz="11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D" sz="11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gambar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={require(</a:t>
            </a:r>
            <a:r>
              <a:rPr lang="en-ID" sz="11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'./assets/billgate.jpg'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)} </a:t>
            </a:r>
          </a:p>
          <a:p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D" sz="11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judul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1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"Bill Gate"</a:t>
            </a:r>
            <a:endParaRPr lang="en-ID" sz="11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D" sz="11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telpon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1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"08756646464"</a:t>
            </a:r>
            <a:endParaRPr lang="en-ID" sz="11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/&gt;</a:t>
            </a:r>
          </a:p>
          <a:p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&lt; </a:t>
            </a:r>
            <a:r>
              <a:rPr lang="en-ID" sz="11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D" sz="11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gambar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={require(</a:t>
            </a:r>
            <a:r>
              <a:rPr lang="en-ID" sz="11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'./assets/tingting.jpg'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)} </a:t>
            </a:r>
          </a:p>
          <a:p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D" sz="11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judul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1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"Ayu </a:t>
            </a:r>
            <a:r>
              <a:rPr lang="en-ID" sz="11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tingting</a:t>
            </a:r>
            <a:r>
              <a:rPr lang="en-ID" sz="11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1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D" sz="11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telpon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1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"0298765435"</a:t>
            </a:r>
            <a:endParaRPr lang="en-ID" sz="11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/&gt;</a:t>
            </a:r>
          </a:p>
          <a:p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&lt; </a:t>
            </a:r>
            <a:r>
              <a:rPr lang="en-ID" sz="11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D" sz="11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gambar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={require(</a:t>
            </a:r>
            <a:r>
              <a:rPr lang="en-ID" sz="11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'./assets/tomcruice.jpg'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)} </a:t>
            </a:r>
          </a:p>
          <a:p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D" sz="11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judul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1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"Tom </a:t>
            </a:r>
            <a:r>
              <a:rPr lang="en-ID" sz="11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Cruice</a:t>
            </a:r>
            <a:r>
              <a:rPr lang="en-ID" sz="11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1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D" sz="11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telpon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1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"0266456542"</a:t>
            </a:r>
            <a:endParaRPr lang="en-ID" sz="11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/&gt;</a:t>
            </a:r>
          </a:p>
          <a:p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   &lt; </a:t>
            </a:r>
            <a:r>
              <a:rPr lang="en-ID" sz="11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D" sz="11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gambar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={require(</a:t>
            </a:r>
            <a:r>
              <a:rPr lang="en-ID" sz="11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'./assets/mark.jpg'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)} </a:t>
            </a:r>
          </a:p>
          <a:p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D" sz="11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judul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1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"Tom </a:t>
            </a:r>
            <a:r>
              <a:rPr lang="en-ID" sz="11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Cruice</a:t>
            </a:r>
            <a:r>
              <a:rPr lang="en-ID" sz="11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1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D" sz="11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telpon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1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"78474646"</a:t>
            </a:r>
            <a:endParaRPr lang="en-ID" sz="11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/&gt;</a:t>
            </a:r>
          </a:p>
          <a:p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ID" sz="11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 </a:t>
            </a:r>
          </a:p>
          <a:p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1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289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0878-300E-4211-8B1F-558EFB0D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072319" cy="51036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Navigasi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CB6CD9-1972-4A37-A7A5-C6D8DC353E1B}"/>
              </a:ext>
            </a:extLst>
          </p:cNvPr>
          <p:cNvSpPr txBox="1"/>
          <p:nvPr/>
        </p:nvSpPr>
        <p:spPr>
          <a:xfrm>
            <a:off x="982493" y="1147864"/>
            <a:ext cx="1064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Navigasi</a:t>
            </a:r>
            <a:r>
              <a:rPr lang="en-US" dirty="0"/>
              <a:t> sangat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pemograman</a:t>
            </a:r>
            <a:r>
              <a:rPr lang="en-US" dirty="0"/>
              <a:t> </a:t>
            </a:r>
            <a:r>
              <a:rPr lang="en-US" dirty="0" err="1"/>
              <a:t>mobile,naVigasi</a:t>
            </a:r>
            <a:r>
              <a:rPr lang="en-US" dirty="0"/>
              <a:t> 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mengarahkan</a:t>
            </a:r>
            <a:r>
              <a:rPr lang="en-US" dirty="0"/>
              <a:t> user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permindahan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screen.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BD2F6-84F9-418A-B053-4F24AC852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12" y="2553511"/>
            <a:ext cx="4571999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62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1211EE-FDA4-4D8C-9211-E556A514A9AF}"/>
              </a:ext>
            </a:extLst>
          </p:cNvPr>
          <p:cNvSpPr txBox="1"/>
          <p:nvPr/>
        </p:nvSpPr>
        <p:spPr>
          <a:xfrm>
            <a:off x="963038" y="486383"/>
            <a:ext cx="691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b="1" dirty="0"/>
              <a:t>home.js </a:t>
            </a:r>
            <a:r>
              <a:rPr lang="en-US" dirty="0"/>
              <a:t>,</a:t>
            </a:r>
            <a:r>
              <a:rPr lang="en-US" dirty="0" err="1"/>
              <a:t>simpan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folder Component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8F6F2-A66B-4360-9681-684AC46EA133}"/>
              </a:ext>
            </a:extLst>
          </p:cNvPr>
          <p:cNvSpPr txBox="1"/>
          <p:nvPr/>
        </p:nvSpPr>
        <p:spPr>
          <a:xfrm>
            <a:off x="1147863" y="1188609"/>
            <a:ext cx="1065178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'react-native'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 err="1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=({navigation})=&gt;{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 About"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={()=&gt;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navigation.navigate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'About'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)}/&gt;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9196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1192</Words>
  <Application>Microsoft Office PowerPoint</Application>
  <PresentationFormat>Widescreen</PresentationFormat>
  <Paragraphs>193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Navigasi</vt:lpstr>
      <vt:lpstr>PowerPoint Presentation</vt:lpstr>
      <vt:lpstr>1.Siapkan gambar/foto yang akan di gunakan</vt:lpstr>
      <vt:lpstr>1.Buat snack baru dengan nama daftarkontak</vt:lpstr>
      <vt:lpstr>2.Buat komponen dengan nama kontak.js simpan di folder component</vt:lpstr>
      <vt:lpstr>PowerPoint Presentation</vt:lpstr>
      <vt:lpstr>3.Buat program utama dengan nama App.js</vt:lpstr>
      <vt:lpstr>Navigasi</vt:lpstr>
      <vt:lpstr>PowerPoint Presentation</vt:lpstr>
      <vt:lpstr>PowerPoint Presentation</vt:lpstr>
      <vt:lpstr>PowerPoint Presentation</vt:lpstr>
      <vt:lpstr>PowerPoint Presentation</vt:lpstr>
      <vt:lpstr>Mengirim parameter antar halaman</vt:lpstr>
      <vt:lpstr>PowerPoint Presentation</vt:lpstr>
      <vt:lpstr>PowerPoint Presentation</vt:lpstr>
      <vt:lpstr>PowerPoint Presentation</vt:lpstr>
      <vt:lpstr>PowerPoint Presentation</vt:lpstr>
      <vt:lpstr>Sekian…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,Navigasi</dc:title>
  <dc:creator>Asus</dc:creator>
  <cp:lastModifiedBy>Asus</cp:lastModifiedBy>
  <cp:revision>6</cp:revision>
  <dcterms:created xsi:type="dcterms:W3CDTF">2022-04-14T23:03:42Z</dcterms:created>
  <dcterms:modified xsi:type="dcterms:W3CDTF">2022-04-15T00:53:46Z</dcterms:modified>
</cp:coreProperties>
</file>