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D1F4-CCA7-49E8-AD9E-4F57FCC77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B7BEE-8DDA-478A-9BC0-7449F04C4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BA3C2-19C7-48F3-B43D-5A4727DF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3BA-9D5C-477C-B5D0-B4CA9A51D086}" type="datetimeFigureOut">
              <a:rPr lang="en-ID" smtClean="0"/>
              <a:t>15/05/2022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D2901-4952-4EDC-BBD7-708B6DF4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58B4A-097F-45EF-B010-DF51FB56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0B22-2E9F-4A66-BB08-D0300E26C2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632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7706-BB8F-413B-85A8-933B307B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75198-6FB5-4580-B13C-043515703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BCC6-E3DF-4648-A61D-2A8A2EC8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3BA-9D5C-477C-B5D0-B4CA9A51D086}" type="datetimeFigureOut">
              <a:rPr lang="en-ID" smtClean="0"/>
              <a:t>15/05/2022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B6790-BF53-412B-B91F-0BB6A103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B2037-CDFD-4EB7-8792-A9AB3891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0B22-2E9F-4A66-BB08-D0300E26C2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066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B52C5-E040-4DBF-B7AB-6736CD46A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FBBE9-7723-44FD-A5FF-B71436C62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62F53-5827-4B64-8EC8-515AAF09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3BA-9D5C-477C-B5D0-B4CA9A51D086}" type="datetimeFigureOut">
              <a:rPr lang="en-ID" smtClean="0"/>
              <a:t>15/05/2022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B5E9-7BC7-40A0-915E-B9FE3DCA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9EBD-22F3-4538-9566-1A57EDAA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0B22-2E9F-4A66-BB08-D0300E26C2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69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8D53-962D-428E-AAC0-D9C031D8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EAFE5-67C4-4FB7-910F-B3967914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49A37-2D19-4955-8598-FFD44C50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3BA-9D5C-477C-B5D0-B4CA9A51D086}" type="datetimeFigureOut">
              <a:rPr lang="en-ID" smtClean="0"/>
              <a:t>15/05/2022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366F3-BCE5-4873-B08F-F22CA740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F554A-A42E-4D32-9618-FD73A252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0B22-2E9F-4A66-BB08-D0300E26C2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349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3795-63D7-43BC-BA32-45483AF6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171F5-6D85-4A64-A2BB-AB6F2D121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FAD54-8758-40BF-BB62-3ABF4BA1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3BA-9D5C-477C-B5D0-B4CA9A51D086}" type="datetimeFigureOut">
              <a:rPr lang="en-ID" smtClean="0"/>
              <a:t>15/05/2022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5C9DE-B4A6-4648-85D4-AAB10B30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E180-E06A-4B8F-A0B9-D71C7DCB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0B22-2E9F-4A66-BB08-D0300E26C2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858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3061-E1AC-4CB4-813A-E0D0F166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5FB1-5454-4DAA-8465-309FB0B5E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83779-097C-452C-A8F1-415EA87D2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96FAF-681D-4626-B767-18AE9F51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3BA-9D5C-477C-B5D0-B4CA9A51D086}" type="datetimeFigureOut">
              <a:rPr lang="en-ID" smtClean="0"/>
              <a:t>15/05/2022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DE1AE-6AB0-4AFB-A623-38052B7F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F99F9-8193-4E30-956E-10F589E1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0B22-2E9F-4A66-BB08-D0300E26C2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10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A8ED-3ABA-4072-8730-DB1122D3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77EA0-CD01-466A-864D-31AF4D10C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50F5A-0994-4686-A35D-1E9D0BE09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E3205-642E-4A3B-8155-DAF8FCA85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60943-D2EC-44C0-BD07-7D1307F2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2BAA9-BF4C-475F-96E2-9C22DE22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3BA-9D5C-477C-B5D0-B4CA9A51D086}" type="datetimeFigureOut">
              <a:rPr lang="en-ID" smtClean="0"/>
              <a:t>15/05/2022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2DC98-7471-4A83-B9BE-209169BA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CA2AA-054F-48B7-998A-65E8EE2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0B22-2E9F-4A66-BB08-D0300E26C2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843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F222-45E4-4E00-99D5-8E036C7A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C632B-A3D0-431A-89C1-AC1D19F1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3BA-9D5C-477C-B5D0-B4CA9A51D086}" type="datetimeFigureOut">
              <a:rPr lang="en-ID" smtClean="0"/>
              <a:t>15/05/2022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F7625-484C-489A-817F-AFBDC338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9B259-2D82-4881-850A-1E765BF4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0B22-2E9F-4A66-BB08-D0300E26C2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975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0D458-25D8-4AF7-9258-3DAA7D12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3BA-9D5C-477C-B5D0-B4CA9A51D086}" type="datetimeFigureOut">
              <a:rPr lang="en-ID" smtClean="0"/>
              <a:t>15/05/2022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12C82-D214-476E-B8A2-9795C01C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4C01B-4A04-4766-9DD7-52F3C32F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0B22-2E9F-4A66-BB08-D0300E26C2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963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4DB4-DA69-49A6-85A1-3077F3E1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50AB-B24D-4AF6-B81F-481A022C2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0C5BD-B9EF-40B1-A75F-A417C07FE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F911C-2672-4005-A5ED-BB455720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3BA-9D5C-477C-B5D0-B4CA9A51D086}" type="datetimeFigureOut">
              <a:rPr lang="en-ID" smtClean="0"/>
              <a:t>15/05/2022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09382-5256-4240-849C-4ECD45B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7ADC6-4EBF-4741-A16A-3701AC85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0B22-2E9F-4A66-BB08-D0300E26C2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664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AAB7-C39D-434C-9A8B-AB2A63F7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4787D6-7D13-4435-8D8F-273BB2E6B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A0E56-0691-47EE-91DE-CAD4F247D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483E5-2BD9-4281-B849-17FBA297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3BA-9D5C-477C-B5D0-B4CA9A51D086}" type="datetimeFigureOut">
              <a:rPr lang="en-ID" smtClean="0"/>
              <a:t>15/05/2022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9D22A-B130-4463-B0F1-596FA69E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A5AD9-B5A5-4F83-A86B-B1B6061D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0B22-2E9F-4A66-BB08-D0300E26C2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918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59030-858C-4EF3-ABC9-A81BBA07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C06AA-CA01-45CC-AFC0-7344DE390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32DA3-C622-4DE4-8A88-9B6340B0F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D93BA-9D5C-477C-B5D0-B4CA9A51D086}" type="datetimeFigureOut">
              <a:rPr lang="en-ID" smtClean="0"/>
              <a:t>15/05/2022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72A8A-0487-4880-BB8E-1709E7967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77832-82E2-4386-B29D-6BB28B9F5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60B22-2E9F-4A66-BB08-D0300E26C2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13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816B3B-0635-4045-9D32-A9DBAF9BC3DE}"/>
              </a:ext>
            </a:extLst>
          </p:cNvPr>
          <p:cNvSpPr txBox="1"/>
          <p:nvPr/>
        </p:nvSpPr>
        <p:spPr>
          <a:xfrm>
            <a:off x="2000450" y="3060833"/>
            <a:ext cx="85183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Pertemuan</a:t>
            </a:r>
            <a:r>
              <a:rPr lang="en-US" dirty="0"/>
              <a:t>  8-9</a:t>
            </a:r>
            <a:endParaRPr lang="en-ID" dirty="0"/>
          </a:p>
          <a:p>
            <a:endParaRPr lang="en-ID" dirty="0"/>
          </a:p>
          <a:p>
            <a:r>
              <a:rPr lang="en-ID" sz="2800" dirty="0" err="1"/>
              <a:t>Studi</a:t>
            </a:r>
            <a:r>
              <a:rPr lang="en-ID" sz="2800" dirty="0"/>
              <a:t> </a:t>
            </a:r>
            <a:r>
              <a:rPr lang="en-ID" sz="2800" dirty="0" err="1"/>
              <a:t>Kasus</a:t>
            </a:r>
            <a:r>
              <a:rPr lang="en-ID" sz="2800" dirty="0"/>
              <a:t> </a:t>
            </a:r>
            <a:r>
              <a:rPr lang="en-ID" sz="2800" dirty="0" err="1"/>
              <a:t>membuat</a:t>
            </a:r>
            <a:r>
              <a:rPr lang="en-ID" sz="2800" dirty="0"/>
              <a:t> Daftar </a:t>
            </a:r>
            <a:r>
              <a:rPr lang="en-ID" sz="2800" dirty="0" err="1"/>
              <a:t>Karyawan</a:t>
            </a:r>
            <a:r>
              <a:rPr lang="en-ID" sz="2800" dirty="0"/>
              <a:t> </a:t>
            </a:r>
            <a:r>
              <a:rPr lang="en-ID" sz="2800" dirty="0" err="1"/>
              <a:t>mengunakan</a:t>
            </a:r>
            <a:r>
              <a:rPr lang="en-ID" sz="2800" dirty="0"/>
              <a:t> database </a:t>
            </a:r>
            <a:r>
              <a:rPr lang="en-ID" sz="2800" dirty="0" err="1"/>
              <a:t>dengan</a:t>
            </a:r>
            <a:r>
              <a:rPr lang="en-ID" sz="2800" dirty="0"/>
              <a:t> format </a:t>
            </a:r>
          </a:p>
          <a:p>
            <a:r>
              <a:rPr lang="en-ID" sz="2800" dirty="0"/>
              <a:t>JSON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424721-9D1F-4F68-9B47-B49CD323E59E}"/>
              </a:ext>
            </a:extLst>
          </p:cNvPr>
          <p:cNvSpPr txBox="1"/>
          <p:nvPr/>
        </p:nvSpPr>
        <p:spPr>
          <a:xfrm>
            <a:off x="1928261" y="1212784"/>
            <a:ext cx="4167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Programming</a:t>
            </a:r>
          </a:p>
          <a:p>
            <a:r>
              <a:rPr lang="en-US" dirty="0"/>
              <a:t>Using </a:t>
            </a:r>
            <a:r>
              <a:rPr lang="en-US" b="1" dirty="0"/>
              <a:t>REACT-NATIVE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7507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F5AAF0E-314F-4152-AA9B-8B04A9C489E3}"/>
              </a:ext>
            </a:extLst>
          </p:cNvPr>
          <p:cNvSpPr txBox="1"/>
          <p:nvPr/>
        </p:nvSpPr>
        <p:spPr>
          <a:xfrm>
            <a:off x="661736" y="151179"/>
            <a:ext cx="1070569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style={{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}}&gt;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LinierGradient</a:t>
            </a: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={[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"#0033ff"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"#6bc1ff"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style={{height: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"20%"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}} /&gt;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D" sz="1400" b="0" i="1" dirty="0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en-ID" sz="1400" b="0" i="1" dirty="0" err="1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menampilkan</a:t>
            </a:r>
            <a:r>
              <a:rPr lang="en-ID" sz="1400" b="0" i="1" dirty="0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i="1" dirty="0" err="1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foto</a:t>
            </a:r>
            <a:r>
              <a:rPr lang="en-ID" sz="1400" b="0" i="1" dirty="0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i="1" dirty="0" err="1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karyawan</a:t>
            </a:r>
            <a:r>
              <a:rPr lang="en-ID" sz="1400" b="0" i="1" dirty="0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*/</a:t>
            </a: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style={{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alighnItems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}}&gt;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Image</a:t>
            </a: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style={{width: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,height: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borderRadius: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,marginTop:-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source={{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uri:karyawan.foto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}} /&gt;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D" sz="1400" b="0" i="1" dirty="0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ID" sz="1400" b="0" i="1" dirty="0" err="1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menampilkan</a:t>
            </a:r>
            <a:r>
              <a:rPr lang="en-ID" sz="1400" b="0" i="1" dirty="0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i="1" dirty="0" err="1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sz="1400" b="0" i="1" dirty="0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i="1" dirty="0" err="1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karyawan</a:t>
            </a:r>
            <a:r>
              <a:rPr lang="en-ID" sz="1400" b="0" i="1" dirty="0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 */</a:t>
            </a: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style={{ alighnItems: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,margin: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}}&gt;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karyawan.nama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style={{fontSize: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}}&gt;{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karyawan.jabatan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D" sz="1400" b="0" i="1" dirty="0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ID" sz="1400" b="0" i="1" dirty="0" err="1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menampilkan</a:t>
            </a:r>
            <a:r>
              <a:rPr lang="en-ID" sz="1400" b="0" i="1" dirty="0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 email */</a:t>
            </a: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style={{margin: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}}&gt;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={()=&gt;{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Linking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.openURL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'mailto:${karyawan.email}'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}}&gt;  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style={{flexDirection: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'row'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,padding: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}} 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MaterialIcons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name=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size={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"#006aff"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styles.teks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}&gt;{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karyawan.email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B0D0642-BA2A-4219-A9CA-35D46352E93F}"/>
              </a:ext>
            </a:extLst>
          </p:cNvPr>
          <p:cNvSpPr/>
          <p:nvPr/>
        </p:nvSpPr>
        <p:spPr>
          <a:xfrm>
            <a:off x="8445237" y="1651819"/>
            <a:ext cx="2420754" cy="1692184"/>
          </a:xfrm>
          <a:prstGeom prst="wedgeRoundRectCallout">
            <a:avLst>
              <a:gd name="adj1" fmla="val -141288"/>
              <a:gd name="adj2" fmla="val -65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detail [er </a:t>
            </a:r>
            <a:r>
              <a:rPr lang="en-US" dirty="0" err="1"/>
              <a:t>karyawan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3085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8C24C0-CE79-496A-BA41-114540D0E912}"/>
              </a:ext>
            </a:extLst>
          </p:cNvPr>
          <p:cNvSpPr txBox="1"/>
          <p:nvPr/>
        </p:nvSpPr>
        <p:spPr>
          <a:xfrm>
            <a:off x="580103" y="213193"/>
            <a:ext cx="11031794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i="1" dirty="0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400" b="0" i="1" dirty="0" err="1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menampilkan</a:t>
            </a:r>
            <a:r>
              <a:rPr lang="en-ID" sz="1400" b="0" i="1" dirty="0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 Telephone */</a:t>
            </a: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style={{margin: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}}&gt;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={()=&gt;{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Linking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.openURL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:${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karyawan.phone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}}&gt;  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style={{flexDirection: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'row'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,padding: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}} 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Entypo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name=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"phone"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size={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"#006aff"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styles.teks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}&gt;{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karyawan.phone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D" sz="1400" b="0" i="1" dirty="0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ID" sz="1400" b="0" i="1" dirty="0" err="1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menampilkan</a:t>
            </a:r>
            <a:r>
              <a:rPr lang="en-ID" sz="1400" b="0" i="1" dirty="0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i="1" dirty="0" err="1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gaji</a:t>
            </a:r>
            <a:r>
              <a:rPr lang="en-ID" sz="1400" b="0" i="1" dirty="0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  */</a:t>
            </a: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style={{margin: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}} 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style={{flexDirection: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'row'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,padding: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}} 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MaterialIcons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name=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"attach-money"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size={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"#006aff"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styles.teks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}&gt;{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karyawan.gaji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D" sz="1400" b="0" i="1" dirty="0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ID" sz="1400" b="0" i="1" dirty="0" err="1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tombol</a:t>
            </a:r>
            <a:r>
              <a:rPr lang="en-ID" sz="1400" b="0" i="1" dirty="0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i="1" dirty="0" err="1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navigasi</a:t>
            </a:r>
            <a:r>
              <a:rPr lang="en-ID" sz="1400" b="0" i="1" dirty="0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*/</a:t>
            </a: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style={{padding: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}}&gt;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"Go Back"</a:t>
            </a: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={()=&gt;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navigation.navigated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'Home'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/&gt;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)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4F686E-5DA8-4FAD-9F16-CF396948D677}"/>
              </a:ext>
            </a:extLst>
          </p:cNvPr>
          <p:cNvSpPr txBox="1"/>
          <p:nvPr/>
        </p:nvSpPr>
        <p:spPr>
          <a:xfrm>
            <a:off x="950495" y="1313105"/>
            <a:ext cx="927153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dirty="0" err="1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styles=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.create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teks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fontSize: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marginTop: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marginLeft: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027C2-4E9A-48BB-8B99-99E3A4843595}"/>
              </a:ext>
            </a:extLst>
          </p:cNvPr>
          <p:cNvSpPr txBox="1"/>
          <p:nvPr/>
        </p:nvSpPr>
        <p:spPr>
          <a:xfrm>
            <a:off x="856648" y="635267"/>
            <a:ext cx="366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Siapkan</a:t>
            </a:r>
            <a:r>
              <a:rPr lang="en-US" dirty="0"/>
              <a:t> Style Sheet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641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8138D2F-F20C-4ABF-B094-6EE4BA6762BE}"/>
              </a:ext>
            </a:extLst>
          </p:cNvPr>
          <p:cNvSpPr/>
          <p:nvPr/>
        </p:nvSpPr>
        <p:spPr>
          <a:xfrm>
            <a:off x="259882" y="239714"/>
            <a:ext cx="1126156" cy="8277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ID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82CC8-8CD7-4517-93C2-BEBD4E0BFFCA}"/>
              </a:ext>
            </a:extLst>
          </p:cNvPr>
          <p:cNvSpPr txBox="1"/>
          <p:nvPr/>
        </p:nvSpPr>
        <p:spPr>
          <a:xfrm>
            <a:off x="259882" y="1222942"/>
            <a:ext cx="8191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Langkah </a:t>
            </a:r>
            <a:r>
              <a:rPr lang="en-US" dirty="0" err="1"/>
              <a:t>ke</a:t>
            </a:r>
            <a:r>
              <a:rPr lang="en-US" dirty="0"/>
              <a:t> 3 ,</a:t>
            </a:r>
          </a:p>
          <a:p>
            <a:r>
              <a:rPr lang="en-US" dirty="0" err="1"/>
              <a:t>Menyiapkan</a:t>
            </a:r>
            <a:r>
              <a:rPr lang="en-US" dirty="0"/>
              <a:t> File APP.JS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5F9FF-AEE1-4BDA-AEC5-8B2B84D3572E}"/>
              </a:ext>
            </a:extLst>
          </p:cNvPr>
          <p:cNvSpPr txBox="1"/>
          <p:nvPr/>
        </p:nvSpPr>
        <p:spPr>
          <a:xfrm>
            <a:off x="421105" y="2625888"/>
            <a:ext cx="67978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'react-native'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NavigationContainer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D" sz="1400" b="0" dirty="0" err="1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'@react-navigation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/native'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createStackNavigator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'@react-navigation/stack'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'./components/Home'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'./components/Detail'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E2278AD-9118-4E52-913E-ED62264B9381}"/>
              </a:ext>
            </a:extLst>
          </p:cNvPr>
          <p:cNvSpPr/>
          <p:nvPr/>
        </p:nvSpPr>
        <p:spPr>
          <a:xfrm>
            <a:off x="7940842" y="1292193"/>
            <a:ext cx="45719" cy="4571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007AEDD-0EBB-49E2-A12E-2B7E2B17C630}"/>
              </a:ext>
            </a:extLst>
          </p:cNvPr>
          <p:cNvSpPr/>
          <p:nvPr/>
        </p:nvSpPr>
        <p:spPr>
          <a:xfrm>
            <a:off x="8566485" y="3149867"/>
            <a:ext cx="2204184" cy="1114125"/>
          </a:xfrm>
          <a:prstGeom prst="wedgeRoundRectCallout">
            <a:avLst>
              <a:gd name="adj1" fmla="val -208283"/>
              <a:gd name="adj2" fmla="val 571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Panggil</a:t>
            </a:r>
            <a:r>
              <a:rPr lang="en-US" dirty="0"/>
              <a:t> Component yang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buat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9D56AF-E0DC-4BC0-BD4F-97AAA9ACE240}"/>
              </a:ext>
            </a:extLst>
          </p:cNvPr>
          <p:cNvSpPr txBox="1"/>
          <p:nvPr/>
        </p:nvSpPr>
        <p:spPr>
          <a:xfrm>
            <a:off x="786864" y="34997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dirty="0" err="1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createStackNavigator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8B556-99FA-4965-98A2-E5C1C8A5EF69}"/>
              </a:ext>
            </a:extLst>
          </p:cNvPr>
          <p:cNvSpPr txBox="1"/>
          <p:nvPr/>
        </p:nvSpPr>
        <p:spPr>
          <a:xfrm>
            <a:off x="786864" y="814157"/>
            <a:ext cx="609760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NavigationContainer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name=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component={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options={{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'Data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Karyawan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headerStyle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'#006aff'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headerTintColor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}}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/&gt;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name=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component={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options={{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'Detail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Karyawan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headerStyle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:{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'#006aff'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headerTintColor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}}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/&gt;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&lt;/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&lt;/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NavigationContainer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4FBA2DF-27BD-4E06-8207-DA796BA6861E}"/>
              </a:ext>
            </a:extLst>
          </p:cNvPr>
          <p:cNvSpPr/>
          <p:nvPr/>
        </p:nvSpPr>
        <p:spPr>
          <a:xfrm>
            <a:off x="6506678" y="178893"/>
            <a:ext cx="1617044" cy="478861"/>
          </a:xfrm>
          <a:prstGeom prst="wedgeRoundRectCallout">
            <a:avLst>
              <a:gd name="adj1" fmla="val -130990"/>
              <a:gd name="adj2" fmla="val -128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NAVIGATOR</a:t>
            </a:r>
            <a:endParaRPr lang="en-ID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BDB765C-F4E0-4349-9F40-8465F8EAC324}"/>
              </a:ext>
            </a:extLst>
          </p:cNvPr>
          <p:cNvSpPr/>
          <p:nvPr/>
        </p:nvSpPr>
        <p:spPr>
          <a:xfrm>
            <a:off x="8123722" y="3963160"/>
            <a:ext cx="2085473" cy="1005867"/>
          </a:xfrm>
          <a:prstGeom prst="wedgeRoundRectCallout">
            <a:avLst>
              <a:gd name="adj1" fmla="val -130990"/>
              <a:gd name="adj2" fmla="val -128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Saat</a:t>
            </a:r>
            <a:r>
              <a:rPr lang="en-US" dirty="0"/>
              <a:t> di Click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kompnen</a:t>
            </a:r>
            <a:r>
              <a:rPr lang="en-US" dirty="0"/>
              <a:t> Detail</a:t>
            </a:r>
            <a:endParaRPr lang="en-ID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00507C3-D9E8-4C49-8F7D-F7C1AADF8B0A}"/>
              </a:ext>
            </a:extLst>
          </p:cNvPr>
          <p:cNvSpPr/>
          <p:nvPr/>
        </p:nvSpPr>
        <p:spPr>
          <a:xfrm>
            <a:off x="7722670" y="1731717"/>
            <a:ext cx="1889759" cy="654546"/>
          </a:xfrm>
          <a:prstGeom prst="wedgeRoundRectCallout">
            <a:avLst>
              <a:gd name="adj1" fmla="val -130990"/>
              <a:gd name="adj2" fmla="val -128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Diawal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memanggil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komponen</a:t>
            </a:r>
            <a:r>
              <a:rPr lang="en-US" sz="1400" dirty="0">
                <a:latin typeface="Consolas" panose="020B0609020204030204" pitchFamily="49" charset="0"/>
              </a:rPr>
              <a:t> HOME</a:t>
            </a:r>
            <a:endParaRPr lang="en-ID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893E90-1282-4D40-831C-55BB5C167B19}"/>
              </a:ext>
            </a:extLst>
          </p:cNvPr>
          <p:cNvSpPr txBox="1"/>
          <p:nvPr/>
        </p:nvSpPr>
        <p:spPr>
          <a:xfrm>
            <a:off x="798897" y="635267"/>
            <a:ext cx="8835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Perhatikan</a:t>
            </a:r>
            <a:r>
              <a:rPr lang="en-US" dirty="0">
                <a:solidFill>
                  <a:srgbClr val="FF0000"/>
                </a:solidFill>
              </a:rPr>
              <a:t> !!!,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Kode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,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menyempurkan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agar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yagn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  ( </a:t>
            </a:r>
            <a:r>
              <a:rPr lang="en-US" dirty="0" err="1"/>
              <a:t>berkelompok</a:t>
            </a:r>
            <a:r>
              <a:rPr lang="en-US" dirty="0"/>
              <a:t> ) </a:t>
            </a:r>
            <a:r>
              <a:rPr lang="en-US" dirty="0" err="1"/>
              <a:t>waktu</a:t>
            </a:r>
            <a:r>
              <a:rPr lang="en-US" dirty="0"/>
              <a:t> 2 </a:t>
            </a:r>
            <a:r>
              <a:rPr lang="en-US" dirty="0" err="1"/>
              <a:t>Minggu</a:t>
            </a:r>
            <a:r>
              <a:rPr lang="en-US" dirty="0"/>
              <a:t>…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2568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48E51B-9E94-4B15-961F-DF4F4D92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23" y="1217595"/>
            <a:ext cx="2771225" cy="4673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A85C85-1DC5-4E36-A619-9DA38CFCE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381" y="1217595"/>
            <a:ext cx="3024383" cy="5058076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3B2E5C4-2FEB-492E-8E76-A8455F211F1D}"/>
              </a:ext>
            </a:extLst>
          </p:cNvPr>
          <p:cNvSpPr/>
          <p:nvPr/>
        </p:nvSpPr>
        <p:spPr>
          <a:xfrm rot="16200000">
            <a:off x="4712664" y="3265576"/>
            <a:ext cx="1058779" cy="577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9C47A-436F-44E6-AAC4-8CF45DA21348}"/>
              </a:ext>
            </a:extLst>
          </p:cNvPr>
          <p:cNvSpPr txBox="1"/>
          <p:nvPr/>
        </p:nvSpPr>
        <p:spPr>
          <a:xfrm>
            <a:off x="1309830" y="416912"/>
            <a:ext cx="19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Desain Interface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FC9D8A-DCEA-4A4F-A241-E70B92379B15}"/>
              </a:ext>
            </a:extLst>
          </p:cNvPr>
          <p:cNvSpPr txBox="1"/>
          <p:nvPr/>
        </p:nvSpPr>
        <p:spPr>
          <a:xfrm>
            <a:off x="4474938" y="1291207"/>
            <a:ext cx="19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Navigation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652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64C32-2CB1-45AF-AAAA-9266C0A4F415}"/>
              </a:ext>
            </a:extLst>
          </p:cNvPr>
          <p:cNvSpPr txBox="1"/>
          <p:nvPr/>
        </p:nvSpPr>
        <p:spPr>
          <a:xfrm>
            <a:off x="490888" y="1048806"/>
            <a:ext cx="5909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  <a:p>
            <a:r>
              <a:rPr lang="en-US" dirty="0" err="1"/>
              <a:t>Menyiapkan</a:t>
            </a:r>
            <a:r>
              <a:rPr lang="en-US" dirty="0"/>
              <a:t> Database </a:t>
            </a:r>
            <a:r>
              <a:rPr lang="en-US" dirty="0" err="1"/>
              <a:t>Karyawan</a:t>
            </a:r>
            <a:endParaRPr lang="en-US" dirty="0"/>
          </a:p>
          <a:p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>
                <a:solidFill>
                  <a:srgbClr val="FF0000"/>
                </a:solidFill>
              </a:rPr>
              <a:t>Karyawan.JS  </a:t>
            </a:r>
            <a:r>
              <a:rPr lang="en-US" dirty="0"/>
              <a:t>di folder Assets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9F9E4-F3A3-4977-8A5F-77C5201F5E25}"/>
              </a:ext>
            </a:extLst>
          </p:cNvPr>
          <p:cNvSpPr txBox="1"/>
          <p:nvPr/>
        </p:nvSpPr>
        <p:spPr>
          <a:xfrm>
            <a:off x="490888" y="2416787"/>
            <a:ext cx="609760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dirty="0" err="1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Karyawan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=[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{id: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Farel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jabatan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'webmaster'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  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'farel@ummi.ac.id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phone: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'0813452637654'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gaji: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'5000000'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foto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'https://ibb.co/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hZVpQNx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{id: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Delvia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jabatan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'web programmer'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'Delvia@ummi.ac.id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phone: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'08131234567'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gaji: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'5000000'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foto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'https://ibb.co/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hZVpQNx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705B50-7F0E-4FFB-AE13-6FB9CD729351}"/>
              </a:ext>
            </a:extLst>
          </p:cNvPr>
          <p:cNvSpPr/>
          <p:nvPr/>
        </p:nvSpPr>
        <p:spPr>
          <a:xfrm>
            <a:off x="346509" y="105531"/>
            <a:ext cx="1126156" cy="8277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39011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0C5979-FA01-4934-A3D4-C305423C5534}"/>
              </a:ext>
            </a:extLst>
          </p:cNvPr>
          <p:cNvSpPr txBox="1"/>
          <p:nvPr/>
        </p:nvSpPr>
        <p:spPr>
          <a:xfrm>
            <a:off x="873492" y="794906"/>
            <a:ext cx="609760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{id: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'3'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Dafa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jabatan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'Front End Programmer'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  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'Dafa@ummi.ac.id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      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phone: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'0813452637654'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gaji: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'5000000'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foto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'https://ibb.co/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hZVpQNx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{id: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Asep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jabatan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'Back End Programmer'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'Asep@ummi.ac.id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phone: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'02669373648'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gaji: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'5000000'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foto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'https://ibb.co/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hZVpQNx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{id: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Sintia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jabatan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'Full Stack Programmer'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'Sintia@ummi.ac.id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phone: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'0266736484'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gaji: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'5000000'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foto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'https://ibb.co/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hZVpQNx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8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F8DD8EB-8F17-4DDA-A1A8-DDC7B4C3D698}"/>
              </a:ext>
            </a:extLst>
          </p:cNvPr>
          <p:cNvSpPr/>
          <p:nvPr/>
        </p:nvSpPr>
        <p:spPr>
          <a:xfrm>
            <a:off x="259882" y="239714"/>
            <a:ext cx="1126156" cy="8277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ID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C3BC3-4630-45D1-B002-91FBB6BE4AA1}"/>
              </a:ext>
            </a:extLst>
          </p:cNvPr>
          <p:cNvSpPr txBox="1"/>
          <p:nvPr/>
        </p:nvSpPr>
        <p:spPr>
          <a:xfrm>
            <a:off x="259882" y="1222942"/>
            <a:ext cx="8191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Langkah </a:t>
            </a:r>
            <a:r>
              <a:rPr lang="en-US" dirty="0" err="1"/>
              <a:t>ke</a:t>
            </a:r>
            <a:r>
              <a:rPr lang="en-US" dirty="0"/>
              <a:t> 2 ,</a:t>
            </a:r>
          </a:p>
          <a:p>
            <a:r>
              <a:rPr lang="en-US" dirty="0" err="1"/>
              <a:t>Menyiapkan</a:t>
            </a:r>
            <a:r>
              <a:rPr lang="en-US" dirty="0"/>
              <a:t> KOMPONEN yang AKAN  </a:t>
            </a:r>
            <a:r>
              <a:rPr lang="en-US" dirty="0" err="1"/>
              <a:t>digunakan,baik</a:t>
            </a:r>
            <a:r>
              <a:rPr lang="en-US" dirty="0"/>
              <a:t> library yang </a:t>
            </a:r>
            <a:r>
              <a:rPr lang="en-US" dirty="0" err="1"/>
              <a:t>disediakan</a:t>
            </a:r>
            <a:r>
              <a:rPr lang="en-US" dirty="0"/>
              <a:t> oleh REACT </a:t>
            </a:r>
            <a:r>
              <a:rPr lang="en-US" dirty="0" err="1"/>
              <a:t>maupun</a:t>
            </a:r>
            <a:r>
              <a:rPr lang="en-US" dirty="0"/>
              <a:t> yang di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oleh programmer.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840F9-0C21-4B19-85C0-C9E96105EFF0}"/>
              </a:ext>
            </a:extLst>
          </p:cNvPr>
          <p:cNvSpPr txBox="1"/>
          <p:nvPr/>
        </p:nvSpPr>
        <p:spPr>
          <a:xfrm>
            <a:off x="336885" y="2483318"/>
            <a:ext cx="591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 </a:t>
            </a:r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>
                <a:solidFill>
                  <a:srgbClr val="FF0000"/>
                </a:solidFill>
              </a:rPr>
              <a:t>Home.JS </a:t>
            </a:r>
            <a:r>
              <a:rPr lang="en-US" dirty="0" err="1"/>
              <a:t>simpan</a:t>
            </a:r>
            <a:r>
              <a:rPr lang="en-US" dirty="0"/>
              <a:t> di folder </a:t>
            </a:r>
            <a:r>
              <a:rPr lang="en-US" dirty="0">
                <a:solidFill>
                  <a:srgbClr val="FF0000"/>
                </a:solidFill>
              </a:rPr>
              <a:t>COMPONENT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947C1-D5EF-43E9-99D8-FAB982E10B66}"/>
              </a:ext>
            </a:extLst>
          </p:cNvPr>
          <p:cNvSpPr txBox="1"/>
          <p:nvPr/>
        </p:nvSpPr>
        <p:spPr>
          <a:xfrm>
            <a:off x="635268" y="3526743"/>
            <a:ext cx="103086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FlatList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'react-native'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'react-native-paper'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Karyawan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'../assets/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Karyawan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 err="1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=({navigation})=&gt;{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400" b="0" dirty="0" err="1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data,setData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Karyawan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 err="1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listKaryawan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=({item})=&gt;{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4E2F7C8B-4651-4345-B9CA-9B5EA31E1D44}"/>
              </a:ext>
            </a:extLst>
          </p:cNvPr>
          <p:cNvSpPr/>
          <p:nvPr/>
        </p:nvSpPr>
        <p:spPr>
          <a:xfrm>
            <a:off x="6583681" y="4475748"/>
            <a:ext cx="2117557" cy="779646"/>
          </a:xfrm>
          <a:prstGeom prst="wedgeRoundRectCallout">
            <a:avLst>
              <a:gd name="adj1" fmla="val -114924"/>
              <a:gd name="adj2" fmla="val -305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data </a:t>
            </a:r>
            <a:r>
              <a:rPr lang="en-US" dirty="0" err="1"/>
              <a:t>Karyawan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1528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62F343-B9CC-4A2F-B841-03CF154BBBAE}"/>
              </a:ext>
            </a:extLst>
          </p:cNvPr>
          <p:cNvSpPr txBox="1"/>
          <p:nvPr/>
        </p:nvSpPr>
        <p:spPr>
          <a:xfrm>
            <a:off x="709862" y="1539003"/>
            <a:ext cx="94447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styles.cardUtama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={()=&gt;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navigation.navigate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'Detail'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karyawan:item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})} &gt;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styles.cardView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}&gt; 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Image</a:t>
            </a: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style= {{ width: 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,height: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borderRadius: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source={{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uri:item.foto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}}/&gt;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style={{marginLeft: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}}&gt;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 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styles.teks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}&gt;{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item.nama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 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styles.teks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}&gt;{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item.jabatan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 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)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</a:t>
            </a:r>
            <a:endParaRPr lang="en-ID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4B56C4D-3DE3-4A12-8BE6-19D073C75F6C}"/>
              </a:ext>
            </a:extLst>
          </p:cNvPr>
          <p:cNvSpPr/>
          <p:nvPr/>
        </p:nvSpPr>
        <p:spPr>
          <a:xfrm>
            <a:off x="8951495" y="2569946"/>
            <a:ext cx="2117557" cy="779646"/>
          </a:xfrm>
          <a:prstGeom prst="wedgeRoundRectCallout">
            <a:avLst>
              <a:gd name="adj1" fmla="val -114924"/>
              <a:gd name="adj2" fmla="val -305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karyawan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946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791044-8C7F-4483-AFED-2C1A159850F3}"/>
              </a:ext>
            </a:extLst>
          </p:cNvPr>
          <p:cNvSpPr txBox="1"/>
          <p:nvPr/>
        </p:nvSpPr>
        <p:spPr>
          <a:xfrm>
            <a:off x="1345130" y="1660722"/>
            <a:ext cx="82897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 {{flex: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}}&gt;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&lt;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FlatList</a:t>
            </a: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data={data}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renderItem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listKaryawan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keyExtractor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={item=&gt;item.id}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/&gt;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 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);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D4413-B133-4DE6-B40C-FB2EBE9BB128}"/>
              </a:ext>
            </a:extLst>
          </p:cNvPr>
          <p:cNvSpPr txBox="1"/>
          <p:nvPr/>
        </p:nvSpPr>
        <p:spPr>
          <a:xfrm>
            <a:off x="1241659" y="635267"/>
            <a:ext cx="701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Menyusun data </a:t>
            </a:r>
            <a:r>
              <a:rPr lang="en-US" dirty="0" err="1"/>
              <a:t>menggunakan</a:t>
            </a:r>
            <a:r>
              <a:rPr lang="en-US" dirty="0"/>
              <a:t> component FLATLIST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1611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75B025-F262-4A18-85E8-2720E4ACAF46}"/>
              </a:ext>
            </a:extLst>
          </p:cNvPr>
          <p:cNvSpPr txBox="1"/>
          <p:nvPr/>
        </p:nvSpPr>
        <p:spPr>
          <a:xfrm>
            <a:off x="1241659" y="635267"/>
            <a:ext cx="701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Menyiapkan</a:t>
            </a:r>
            <a:r>
              <a:rPr lang="en-US" dirty="0"/>
              <a:t> Style Sheet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48C42-B1C8-4B26-B711-FF9903C340BF}"/>
              </a:ext>
            </a:extLst>
          </p:cNvPr>
          <p:cNvSpPr txBox="1"/>
          <p:nvPr/>
        </p:nvSpPr>
        <p:spPr>
          <a:xfrm>
            <a:off x="1451008" y="1506134"/>
            <a:ext cx="912715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dirty="0" err="1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styles=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.create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cardUtama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margin: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shadowColor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'#47000'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shadowOffset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:{width: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,height: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shadowOpacity: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0.2</a:t>
            </a: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cardView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flexDirection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'row'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padding: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6</a:t>
            </a: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teks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:{fontsize: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6015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D7C740-9170-4660-A725-B6402B894845}"/>
              </a:ext>
            </a:extLst>
          </p:cNvPr>
          <p:cNvSpPr txBox="1"/>
          <p:nvPr/>
        </p:nvSpPr>
        <p:spPr>
          <a:xfrm>
            <a:off x="594360" y="70567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a. </a:t>
            </a:r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>
                <a:solidFill>
                  <a:srgbClr val="FF0000"/>
                </a:solidFill>
              </a:rPr>
              <a:t>Detail.JS </a:t>
            </a:r>
            <a:r>
              <a:rPr lang="en-US" dirty="0" err="1"/>
              <a:t>simpan</a:t>
            </a:r>
            <a:r>
              <a:rPr lang="en-US" dirty="0"/>
              <a:t> di folder </a:t>
            </a:r>
            <a:r>
              <a:rPr lang="en-US" dirty="0">
                <a:solidFill>
                  <a:srgbClr val="FF0000"/>
                </a:solidFill>
              </a:rPr>
              <a:t>COMPONENT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489F-5BF0-4BD9-AD5B-3AC95568C391}"/>
              </a:ext>
            </a:extLst>
          </p:cNvPr>
          <p:cNvSpPr txBox="1"/>
          <p:nvPr/>
        </p:nvSpPr>
        <p:spPr>
          <a:xfrm>
            <a:off x="806116" y="1613118"/>
            <a:ext cx="60976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Linking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'react-native'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LinierGradient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'expo-linear-gradient'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'react-native-paper'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MaterialIcons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Entypo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'@expo/vector-icons'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2FA3094-494E-4D97-93C5-06417849BDE7}"/>
              </a:ext>
            </a:extLst>
          </p:cNvPr>
          <p:cNvSpPr/>
          <p:nvPr/>
        </p:nvSpPr>
        <p:spPr>
          <a:xfrm>
            <a:off x="8778240" y="2256346"/>
            <a:ext cx="2329314" cy="891114"/>
          </a:xfrm>
          <a:prstGeom prst="wedgeRoundRectCallout">
            <a:avLst>
              <a:gd name="adj1" fmla="val -114924"/>
              <a:gd name="adj2" fmla="val -305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Siapkan</a:t>
            </a:r>
            <a:r>
              <a:rPr lang="en-US" dirty="0"/>
              <a:t> Library /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react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8662FE-126F-4CDF-B44C-921C0EBB751C}"/>
              </a:ext>
            </a:extLst>
          </p:cNvPr>
          <p:cNvSpPr txBox="1"/>
          <p:nvPr/>
        </p:nvSpPr>
        <p:spPr>
          <a:xfrm>
            <a:off x="892742" y="3643950"/>
            <a:ext cx="65283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2590C"/>
                </a:solidFill>
                <a:effectLst/>
                <a:latin typeface="var(--font-monospace)"/>
              </a:rPr>
              <a:t>const</a:t>
            </a:r>
            <a:r>
              <a:rPr lang="en-US" b="0" dirty="0">
                <a:solidFill>
                  <a:srgbClr val="5C6773"/>
                </a:solidFill>
                <a:effectLst/>
                <a:latin typeface="var(--font-monospace)"/>
              </a:rPr>
              <a:t> </a:t>
            </a:r>
            <a:r>
              <a:rPr lang="en-US" b="0" dirty="0">
                <a:solidFill>
                  <a:srgbClr val="41A6D9"/>
                </a:solidFill>
                <a:effectLst/>
                <a:latin typeface="var(--font-monospace)"/>
              </a:rPr>
              <a:t>Detail</a:t>
            </a:r>
            <a:r>
              <a:rPr lang="en-US" b="0" dirty="0">
                <a:solidFill>
                  <a:srgbClr val="5C6773"/>
                </a:solidFill>
                <a:effectLst/>
                <a:latin typeface="var(--font-monospace)"/>
              </a:rPr>
              <a:t> =({ </a:t>
            </a:r>
            <a:r>
              <a:rPr lang="en-US" b="0" dirty="0" err="1">
                <a:solidFill>
                  <a:srgbClr val="5C6773"/>
                </a:solidFill>
                <a:effectLst/>
                <a:latin typeface="var(--font-monospace)"/>
              </a:rPr>
              <a:t>route,navigation</a:t>
            </a:r>
            <a:r>
              <a:rPr lang="en-US" b="0" dirty="0">
                <a:solidFill>
                  <a:srgbClr val="5C6773"/>
                </a:solidFill>
                <a:effectLst/>
                <a:latin typeface="var(--font-monospace)"/>
              </a:rPr>
              <a:t> }) =&gt;{</a:t>
            </a:r>
          </a:p>
          <a:p>
            <a:r>
              <a:rPr lang="en-US" b="0" dirty="0">
                <a:solidFill>
                  <a:srgbClr val="5C6773"/>
                </a:solidFill>
                <a:effectLst/>
                <a:latin typeface="var(--font-monospace)"/>
              </a:rPr>
              <a:t>  </a:t>
            </a:r>
            <a:r>
              <a:rPr lang="en-US" b="0" dirty="0">
                <a:solidFill>
                  <a:srgbClr val="F2590C"/>
                </a:solidFill>
                <a:effectLst/>
                <a:latin typeface="var(--font-monospace)"/>
              </a:rPr>
              <a:t>const</a:t>
            </a:r>
            <a:r>
              <a:rPr lang="en-US" b="0" dirty="0">
                <a:solidFill>
                  <a:srgbClr val="5C6773"/>
                </a:solidFill>
                <a:effectLst/>
                <a:latin typeface="var(--font-monospace)"/>
              </a:rPr>
              <a:t> {</a:t>
            </a:r>
            <a:r>
              <a:rPr lang="en-US" b="0" dirty="0" err="1">
                <a:solidFill>
                  <a:srgbClr val="5C6773"/>
                </a:solidFill>
                <a:effectLst/>
                <a:latin typeface="var(--font-monospace)"/>
              </a:rPr>
              <a:t>karyawan</a:t>
            </a:r>
            <a:r>
              <a:rPr lang="en-US" b="0" dirty="0">
                <a:solidFill>
                  <a:srgbClr val="5C6773"/>
                </a:solidFill>
                <a:effectLst/>
                <a:latin typeface="var(--font-monospace)"/>
              </a:rPr>
              <a:t>}=</a:t>
            </a:r>
            <a:r>
              <a:rPr lang="en-US" b="0" dirty="0" err="1">
                <a:solidFill>
                  <a:srgbClr val="5C6773"/>
                </a:solidFill>
                <a:effectLst/>
                <a:latin typeface="var(--font-monospace)"/>
              </a:rPr>
              <a:t>route.params</a:t>
            </a:r>
            <a:endParaRPr lang="en-US" b="0" dirty="0">
              <a:solidFill>
                <a:srgbClr val="5C6773"/>
              </a:solidFill>
              <a:effectLst/>
              <a:latin typeface="var(--font-monospace)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846D7D00-90EE-4B12-8E25-0395FD76B92B}"/>
              </a:ext>
            </a:extLst>
          </p:cNvPr>
          <p:cNvSpPr/>
          <p:nvPr/>
        </p:nvSpPr>
        <p:spPr>
          <a:xfrm>
            <a:off x="7313595" y="3950295"/>
            <a:ext cx="2329314" cy="891114"/>
          </a:xfrm>
          <a:prstGeom prst="wedgeRoundRectCallout">
            <a:avLst>
              <a:gd name="adj1" fmla="val -114924"/>
              <a:gd name="adj2" fmla="val -305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Detail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6741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1404</Words>
  <Application>Microsoft Office PowerPoint</Application>
  <PresentationFormat>Widescreen</PresentationFormat>
  <Paragraphs>227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var(--font-monospace)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</cp:revision>
  <dcterms:created xsi:type="dcterms:W3CDTF">2022-05-14T22:44:15Z</dcterms:created>
  <dcterms:modified xsi:type="dcterms:W3CDTF">2022-05-14T23:37:42Z</dcterms:modified>
</cp:coreProperties>
</file>