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6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74" r:id="rId12"/>
    <p:sldId id="276" r:id="rId13"/>
    <p:sldId id="264" r:id="rId14"/>
    <p:sldId id="266" r:id="rId15"/>
    <p:sldId id="267" r:id="rId16"/>
    <p:sldId id="268" r:id="rId17"/>
    <p:sldId id="275" r:id="rId18"/>
    <p:sldId id="269" r:id="rId19"/>
    <p:sldId id="270" r:id="rId20"/>
    <p:sldId id="271" r:id="rId21"/>
    <p:sldId id="272" r:id="rId22"/>
    <p:sldId id="273" r:id="rId23"/>
    <p:sldId id="277" r:id="rId24"/>
    <p:sldId id="279" r:id="rId2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4AAC8-AC48-44A4-9DFC-7E3DB56A2694}" v="963" dt="2021-08-04T12:17:23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hour, Wassim" userId="d0195cb8-c80d-43e5-a1fc-866ef9e33bdf" providerId="ADAL" clId="{1594AAC8-AC48-44A4-9DFC-7E3DB56A2694}"/>
    <pc:docChg chg="undo redo custSel addSld delSld modSld sldOrd">
      <pc:chgData name="Mashour, Wassim" userId="d0195cb8-c80d-43e5-a1fc-866ef9e33bdf" providerId="ADAL" clId="{1594AAC8-AC48-44A4-9DFC-7E3DB56A2694}" dt="2021-08-04T12:20:32.135" v="4181" actId="313"/>
      <pc:docMkLst>
        <pc:docMk/>
      </pc:docMkLst>
      <pc:sldChg chg="modSp mod">
        <pc:chgData name="Mashour, Wassim" userId="d0195cb8-c80d-43e5-a1fc-866ef9e33bdf" providerId="ADAL" clId="{1594AAC8-AC48-44A4-9DFC-7E3DB56A2694}" dt="2021-08-04T12:00:46.217" v="3976" actId="404"/>
        <pc:sldMkLst>
          <pc:docMk/>
          <pc:sldMk cId="204997327" sldId="261"/>
        </pc:sldMkLst>
        <pc:spChg chg="mod">
          <ac:chgData name="Mashour, Wassim" userId="d0195cb8-c80d-43e5-a1fc-866ef9e33bdf" providerId="ADAL" clId="{1594AAC8-AC48-44A4-9DFC-7E3DB56A2694}" dt="2021-08-04T12:00:46.217" v="3976" actId="404"/>
          <ac:spMkLst>
            <pc:docMk/>
            <pc:sldMk cId="204997327" sldId="261"/>
            <ac:spMk id="2" creationId="{B11531A8-536E-4E5B-BBD5-1FF2128B48E0}"/>
          </ac:spMkLst>
        </pc:spChg>
      </pc:sldChg>
      <pc:sldChg chg="modSp mod">
        <pc:chgData name="Mashour, Wassim" userId="d0195cb8-c80d-43e5-a1fc-866ef9e33bdf" providerId="ADAL" clId="{1594AAC8-AC48-44A4-9DFC-7E3DB56A2694}" dt="2021-08-03T21:26:19.963" v="3871" actId="20577"/>
        <pc:sldMkLst>
          <pc:docMk/>
          <pc:sldMk cId="922184669" sldId="263"/>
        </pc:sldMkLst>
        <pc:spChg chg="mod">
          <ac:chgData name="Mashour, Wassim" userId="d0195cb8-c80d-43e5-a1fc-866ef9e33bdf" providerId="ADAL" clId="{1594AAC8-AC48-44A4-9DFC-7E3DB56A2694}" dt="2021-08-03T21:26:19.963" v="3871" actId="20577"/>
          <ac:spMkLst>
            <pc:docMk/>
            <pc:sldMk cId="922184669" sldId="263"/>
            <ac:spMk id="25" creationId="{8FE4244E-1909-4021-8D90-52E78213F507}"/>
          </ac:spMkLst>
        </pc:spChg>
      </pc:sldChg>
      <pc:sldChg chg="addSp modSp mod">
        <pc:chgData name="Mashour, Wassim" userId="d0195cb8-c80d-43e5-a1fc-866ef9e33bdf" providerId="ADAL" clId="{1594AAC8-AC48-44A4-9DFC-7E3DB56A2694}" dt="2021-08-02T21:14:22.514" v="2001" actId="1076"/>
        <pc:sldMkLst>
          <pc:docMk/>
          <pc:sldMk cId="993619386" sldId="268"/>
        </pc:sldMkLst>
        <pc:spChg chg="add mod">
          <ac:chgData name="Mashour, Wassim" userId="d0195cb8-c80d-43e5-a1fc-866ef9e33bdf" providerId="ADAL" clId="{1594AAC8-AC48-44A4-9DFC-7E3DB56A2694}" dt="2021-08-02T21:14:22.514" v="2001" actId="1076"/>
          <ac:spMkLst>
            <pc:docMk/>
            <pc:sldMk cId="993619386" sldId="268"/>
            <ac:spMk id="53" creationId="{2B7FC70C-6324-4D9E-942D-631ED271F8A0}"/>
          </ac:spMkLst>
        </pc:spChg>
      </pc:sldChg>
      <pc:sldChg chg="modSp">
        <pc:chgData name="Mashour, Wassim" userId="d0195cb8-c80d-43e5-a1fc-866ef9e33bdf" providerId="ADAL" clId="{1594AAC8-AC48-44A4-9DFC-7E3DB56A2694}" dt="2021-08-03T21:13:32.662" v="2733" actId="20577"/>
        <pc:sldMkLst>
          <pc:docMk/>
          <pc:sldMk cId="3396800105" sldId="271"/>
        </pc:sldMkLst>
        <pc:spChg chg="mod">
          <ac:chgData name="Mashour, Wassim" userId="d0195cb8-c80d-43e5-a1fc-866ef9e33bdf" providerId="ADAL" clId="{1594AAC8-AC48-44A4-9DFC-7E3DB56A2694}" dt="2021-08-03T21:13:32.662" v="2733" actId="20577"/>
          <ac:spMkLst>
            <pc:docMk/>
            <pc:sldMk cId="3396800105" sldId="271"/>
            <ac:spMk id="2" creationId="{B11531A8-536E-4E5B-BBD5-1FF2128B48E0}"/>
          </ac:spMkLst>
        </pc:spChg>
      </pc:sldChg>
      <pc:sldChg chg="addSp delSp modSp mod addAnim delAnim modAnim">
        <pc:chgData name="Mashour, Wassim" userId="d0195cb8-c80d-43e5-a1fc-866ef9e33bdf" providerId="ADAL" clId="{1594AAC8-AC48-44A4-9DFC-7E3DB56A2694}" dt="2021-08-04T12:11:46.161" v="4137" actId="20578"/>
        <pc:sldMkLst>
          <pc:docMk/>
          <pc:sldMk cId="4003804609" sldId="272"/>
        </pc:sldMkLst>
        <pc:spChg chg="mod">
          <ac:chgData name="Mashour, Wassim" userId="d0195cb8-c80d-43e5-a1fc-866ef9e33bdf" providerId="ADAL" clId="{1594AAC8-AC48-44A4-9DFC-7E3DB56A2694}" dt="2021-08-03T21:13:49.841" v="2766" actId="20577"/>
          <ac:spMkLst>
            <pc:docMk/>
            <pc:sldMk cId="4003804609" sldId="272"/>
            <ac:spMk id="2" creationId="{B11531A8-536E-4E5B-BBD5-1FF2128B48E0}"/>
          </ac:spMkLst>
        </pc:spChg>
        <pc:spChg chg="add mod">
          <ac:chgData name="Mashour, Wassim" userId="d0195cb8-c80d-43e5-a1fc-866ef9e33bdf" providerId="ADAL" clId="{1594AAC8-AC48-44A4-9DFC-7E3DB56A2694}" dt="2021-08-02T19:58:07.945" v="612" actId="20577"/>
          <ac:spMkLst>
            <pc:docMk/>
            <pc:sldMk cId="4003804609" sldId="272"/>
            <ac:spMk id="3" creationId="{289FD8EB-8F58-4396-8F78-B115C3AE10CD}"/>
          </ac:spMkLst>
        </pc:spChg>
        <pc:spChg chg="mod">
          <ac:chgData name="Mashour, Wassim" userId="d0195cb8-c80d-43e5-a1fc-866ef9e33bdf" providerId="ADAL" clId="{1594AAC8-AC48-44A4-9DFC-7E3DB56A2694}" dt="2021-08-02T19:56:03.049" v="504" actId="948"/>
          <ac:spMkLst>
            <pc:docMk/>
            <pc:sldMk cId="4003804609" sldId="272"/>
            <ac:spMk id="4" creationId="{6907D2B5-9D17-4970-BA76-2494C2D53890}"/>
          </ac:spMkLst>
        </pc:spChg>
        <pc:spChg chg="add mod">
          <ac:chgData name="Mashour, Wassim" userId="d0195cb8-c80d-43e5-a1fc-866ef9e33bdf" providerId="ADAL" clId="{1594AAC8-AC48-44A4-9DFC-7E3DB56A2694}" dt="2021-08-02T20:03:49.009" v="830" actId="1076"/>
          <ac:spMkLst>
            <pc:docMk/>
            <pc:sldMk cId="4003804609" sldId="272"/>
            <ac:spMk id="5" creationId="{670DCEC4-3C47-420D-B509-F3584E254598}"/>
          </ac:spMkLst>
        </pc:spChg>
        <pc:spChg chg="add mod">
          <ac:chgData name="Mashour, Wassim" userId="d0195cb8-c80d-43e5-a1fc-866ef9e33bdf" providerId="ADAL" clId="{1594AAC8-AC48-44A4-9DFC-7E3DB56A2694}" dt="2021-08-02T19:58:41.375" v="629" actId="20577"/>
          <ac:spMkLst>
            <pc:docMk/>
            <pc:sldMk cId="4003804609" sldId="272"/>
            <ac:spMk id="19" creationId="{2843ACDD-6E5B-4A63-B52A-32044C8E6D0A}"/>
          </ac:spMkLst>
        </pc:spChg>
        <pc:spChg chg="add mod">
          <ac:chgData name="Mashour, Wassim" userId="d0195cb8-c80d-43e5-a1fc-866ef9e33bdf" providerId="ADAL" clId="{1594AAC8-AC48-44A4-9DFC-7E3DB56A2694}" dt="2021-08-04T12:11:46.161" v="4137" actId="20578"/>
          <ac:spMkLst>
            <pc:docMk/>
            <pc:sldMk cId="4003804609" sldId="272"/>
            <ac:spMk id="21" creationId="{281A305B-8D6A-4AF0-BFF9-420D8539385B}"/>
          </ac:spMkLst>
        </pc:spChg>
        <pc:spChg chg="mod">
          <ac:chgData name="Mashour, Wassim" userId="d0195cb8-c80d-43e5-a1fc-866ef9e33bdf" providerId="ADAL" clId="{1594AAC8-AC48-44A4-9DFC-7E3DB56A2694}" dt="2021-08-02T19:44:52.798" v="226" actId="115"/>
          <ac:spMkLst>
            <pc:docMk/>
            <pc:sldMk cId="4003804609" sldId="272"/>
            <ac:spMk id="26" creationId="{C97F2445-3125-4479-8323-9BC90C688C38}"/>
          </ac:spMkLst>
        </pc:spChg>
        <pc:spChg chg="del">
          <ac:chgData name="Mashour, Wassim" userId="d0195cb8-c80d-43e5-a1fc-866ef9e33bdf" providerId="ADAL" clId="{1594AAC8-AC48-44A4-9DFC-7E3DB56A2694}" dt="2021-08-02T20:08:13.375" v="857" actId="478"/>
          <ac:spMkLst>
            <pc:docMk/>
            <pc:sldMk cId="4003804609" sldId="272"/>
            <ac:spMk id="31" creationId="{022AF8E7-DFEB-46E7-8457-4A97C3AA304F}"/>
          </ac:spMkLst>
        </pc:spChg>
        <pc:spChg chg="add mod">
          <ac:chgData name="Mashour, Wassim" userId="d0195cb8-c80d-43e5-a1fc-866ef9e33bdf" providerId="ADAL" clId="{1594AAC8-AC48-44A4-9DFC-7E3DB56A2694}" dt="2021-08-02T19:52:55.320" v="276" actId="1035"/>
          <ac:spMkLst>
            <pc:docMk/>
            <pc:sldMk cId="4003804609" sldId="272"/>
            <ac:spMk id="35" creationId="{6BA152F8-38EA-4F69-814E-65B18B726326}"/>
          </ac:spMkLst>
        </pc:spChg>
        <pc:spChg chg="add mod">
          <ac:chgData name="Mashour, Wassim" userId="d0195cb8-c80d-43e5-a1fc-866ef9e33bdf" providerId="ADAL" clId="{1594AAC8-AC48-44A4-9DFC-7E3DB56A2694}" dt="2021-08-02T20:09:56.833" v="872" actId="21"/>
          <ac:spMkLst>
            <pc:docMk/>
            <pc:sldMk cId="4003804609" sldId="272"/>
            <ac:spMk id="36" creationId="{836845DF-47AC-4683-9A36-B22095863C75}"/>
          </ac:spMkLst>
        </pc:spChg>
        <pc:spChg chg="add mod">
          <ac:chgData name="Mashour, Wassim" userId="d0195cb8-c80d-43e5-a1fc-866ef9e33bdf" providerId="ADAL" clId="{1594AAC8-AC48-44A4-9DFC-7E3DB56A2694}" dt="2021-08-02T19:58:37.375" v="627" actId="20577"/>
          <ac:spMkLst>
            <pc:docMk/>
            <pc:sldMk cId="4003804609" sldId="272"/>
            <ac:spMk id="37" creationId="{540C42A1-644C-4C1E-A42F-81C8847C1B2B}"/>
          </ac:spMkLst>
        </pc:spChg>
        <pc:spChg chg="add del mod">
          <ac:chgData name="Mashour, Wassim" userId="d0195cb8-c80d-43e5-a1fc-866ef9e33bdf" providerId="ADAL" clId="{1594AAC8-AC48-44A4-9DFC-7E3DB56A2694}" dt="2021-08-02T20:01:18.577" v="643"/>
          <ac:spMkLst>
            <pc:docMk/>
            <pc:sldMk cId="4003804609" sldId="272"/>
            <ac:spMk id="38" creationId="{1E098F6C-6A94-4988-A578-347229D09D6B}"/>
          </ac:spMkLst>
        </pc:spChg>
        <pc:spChg chg="add mod ord">
          <ac:chgData name="Mashour, Wassim" userId="d0195cb8-c80d-43e5-a1fc-866ef9e33bdf" providerId="ADAL" clId="{1594AAC8-AC48-44A4-9DFC-7E3DB56A2694}" dt="2021-08-02T20:11:10.852" v="916" actId="167"/>
          <ac:spMkLst>
            <pc:docMk/>
            <pc:sldMk cId="4003804609" sldId="272"/>
            <ac:spMk id="43" creationId="{4251C6C2-ABFC-4829-8023-0D7AB85CCA7D}"/>
          </ac:spMkLst>
        </pc:spChg>
        <pc:spChg chg="add mod">
          <ac:chgData name="Mashour, Wassim" userId="d0195cb8-c80d-43e5-a1fc-866ef9e33bdf" providerId="ADAL" clId="{1594AAC8-AC48-44A4-9DFC-7E3DB56A2694}" dt="2021-08-02T20:23:19.047" v="1087" actId="1076"/>
          <ac:spMkLst>
            <pc:docMk/>
            <pc:sldMk cId="4003804609" sldId="272"/>
            <ac:spMk id="51" creationId="{4D9CE2F5-0734-452B-B9A8-D0B8A699444B}"/>
          </ac:spMkLst>
        </pc:spChg>
        <pc:spChg chg="add del mod">
          <ac:chgData name="Mashour, Wassim" userId="d0195cb8-c80d-43e5-a1fc-866ef9e33bdf" providerId="ADAL" clId="{1594AAC8-AC48-44A4-9DFC-7E3DB56A2694}" dt="2021-08-02T20:24:46.259" v="1094"/>
          <ac:spMkLst>
            <pc:docMk/>
            <pc:sldMk cId="4003804609" sldId="272"/>
            <ac:spMk id="52" creationId="{23DA756F-879C-473B-A59D-B5277F963DEE}"/>
          </ac:spMkLst>
        </pc:spChg>
        <pc:spChg chg="add mod">
          <ac:chgData name="Mashour, Wassim" userId="d0195cb8-c80d-43e5-a1fc-866ef9e33bdf" providerId="ADAL" clId="{1594AAC8-AC48-44A4-9DFC-7E3DB56A2694}" dt="2021-08-02T20:25:06.553" v="1112" actId="1076"/>
          <ac:spMkLst>
            <pc:docMk/>
            <pc:sldMk cId="4003804609" sldId="272"/>
            <ac:spMk id="53" creationId="{E2BEAAC5-E733-43A1-B49A-35A0CDED6A66}"/>
          </ac:spMkLst>
        </pc:spChg>
        <pc:spChg chg="add mod ord">
          <ac:chgData name="Mashour, Wassim" userId="d0195cb8-c80d-43e5-a1fc-866ef9e33bdf" providerId="ADAL" clId="{1594AAC8-AC48-44A4-9DFC-7E3DB56A2694}" dt="2021-08-02T20:34:34.090" v="1203" actId="167"/>
          <ac:spMkLst>
            <pc:docMk/>
            <pc:sldMk cId="4003804609" sldId="272"/>
            <ac:spMk id="61" creationId="{3BDB0C8F-5FE4-499A-A388-10F2701640EA}"/>
          </ac:spMkLst>
        </pc:spChg>
        <pc:spChg chg="add mod">
          <ac:chgData name="Mashour, Wassim" userId="d0195cb8-c80d-43e5-a1fc-866ef9e33bdf" providerId="ADAL" clId="{1594AAC8-AC48-44A4-9DFC-7E3DB56A2694}" dt="2021-08-02T20:20:08.075" v="996" actId="571"/>
          <ac:spMkLst>
            <pc:docMk/>
            <pc:sldMk cId="4003804609" sldId="272"/>
            <ac:spMk id="62" creationId="{7A45C27C-ADA6-43AE-BF31-4DF9F62F673B}"/>
          </ac:spMkLst>
        </pc:spChg>
        <pc:spChg chg="add mod">
          <ac:chgData name="Mashour, Wassim" userId="d0195cb8-c80d-43e5-a1fc-866ef9e33bdf" providerId="ADAL" clId="{1594AAC8-AC48-44A4-9DFC-7E3DB56A2694}" dt="2021-08-02T20:20:08.075" v="996" actId="571"/>
          <ac:spMkLst>
            <pc:docMk/>
            <pc:sldMk cId="4003804609" sldId="272"/>
            <ac:spMk id="65" creationId="{EF544E6E-34D1-4B5C-9373-01010CD5C5F1}"/>
          </ac:spMkLst>
        </pc:spChg>
        <pc:spChg chg="add mod">
          <ac:chgData name="Mashour, Wassim" userId="d0195cb8-c80d-43e5-a1fc-866ef9e33bdf" providerId="ADAL" clId="{1594AAC8-AC48-44A4-9DFC-7E3DB56A2694}" dt="2021-08-02T20:20:17.845" v="998" actId="571"/>
          <ac:spMkLst>
            <pc:docMk/>
            <pc:sldMk cId="4003804609" sldId="272"/>
            <ac:spMk id="66" creationId="{4E0F1982-5300-48C0-8941-EA442365A2C7}"/>
          </ac:spMkLst>
        </pc:spChg>
        <pc:spChg chg="add mod">
          <ac:chgData name="Mashour, Wassim" userId="d0195cb8-c80d-43e5-a1fc-866ef9e33bdf" providerId="ADAL" clId="{1594AAC8-AC48-44A4-9DFC-7E3DB56A2694}" dt="2021-08-02T20:20:17.845" v="998" actId="571"/>
          <ac:spMkLst>
            <pc:docMk/>
            <pc:sldMk cId="4003804609" sldId="272"/>
            <ac:spMk id="72" creationId="{53E34A22-C8CE-41B4-BA0F-69445D487E90}"/>
          </ac:spMkLst>
        </pc:spChg>
        <pc:graphicFrameChg chg="modGraphic">
          <ac:chgData name="Mashour, Wassim" userId="d0195cb8-c80d-43e5-a1fc-866ef9e33bdf" providerId="ADAL" clId="{1594AAC8-AC48-44A4-9DFC-7E3DB56A2694}" dt="2021-08-02T19:56:57.058" v="527" actId="5793"/>
          <ac:graphicFrameMkLst>
            <pc:docMk/>
            <pc:sldMk cId="4003804609" sldId="272"/>
            <ac:graphicFrameMk id="76" creationId="{3578ACEB-0665-410C-BE4D-E99A4204A700}"/>
          </ac:graphicFrameMkLst>
        </pc:graphicFrameChg>
        <pc:picChg chg="ord">
          <ac:chgData name="Mashour, Wassim" userId="d0195cb8-c80d-43e5-a1fc-866ef9e33bdf" providerId="ADAL" clId="{1594AAC8-AC48-44A4-9DFC-7E3DB56A2694}" dt="2021-08-02T20:11:33.228" v="918" actId="167"/>
          <ac:picMkLst>
            <pc:docMk/>
            <pc:sldMk cId="4003804609" sldId="272"/>
            <ac:picMk id="7" creationId="{62F3A193-CF23-4716-8B51-1B3264902A73}"/>
          </ac:picMkLst>
        </pc:picChg>
        <pc:picChg chg="ord">
          <ac:chgData name="Mashour, Wassim" userId="d0195cb8-c80d-43e5-a1fc-866ef9e33bdf" providerId="ADAL" clId="{1594AAC8-AC48-44A4-9DFC-7E3DB56A2694}" dt="2021-08-02T20:11:18.138" v="917" actId="167"/>
          <ac:picMkLst>
            <pc:docMk/>
            <pc:sldMk cId="4003804609" sldId="272"/>
            <ac:picMk id="8" creationId="{A1C99601-E692-4FC4-B527-8A18A410C72C}"/>
          </ac:picMkLst>
        </pc:picChg>
        <pc:picChg chg="add mod">
          <ac:chgData name="Mashour, Wassim" userId="d0195cb8-c80d-43e5-a1fc-866ef9e33bdf" providerId="ADAL" clId="{1594AAC8-AC48-44A4-9DFC-7E3DB56A2694}" dt="2021-08-02T19:52:51.999" v="273" actId="14100"/>
          <ac:picMkLst>
            <pc:docMk/>
            <pc:sldMk cId="4003804609" sldId="272"/>
            <ac:picMk id="17" creationId="{9BECC271-5A1D-4FBB-BE76-FF5CCA4BA7B1}"/>
          </ac:picMkLst>
        </pc:picChg>
        <pc:picChg chg="add mod ord">
          <ac:chgData name="Mashour, Wassim" userId="d0195cb8-c80d-43e5-a1fc-866ef9e33bdf" providerId="ADAL" clId="{1594AAC8-AC48-44A4-9DFC-7E3DB56A2694}" dt="2021-08-02T20:33:23.837" v="1190" actId="167"/>
          <ac:picMkLst>
            <pc:docMk/>
            <pc:sldMk cId="4003804609" sldId="272"/>
            <ac:picMk id="56" creationId="{086FEC0E-56F8-4FAF-ABEA-62FF21BAD5E0}"/>
          </ac:picMkLst>
        </pc:picChg>
        <pc:picChg chg="add del mod">
          <ac:chgData name="Mashour, Wassim" userId="d0195cb8-c80d-43e5-a1fc-866ef9e33bdf" providerId="ADAL" clId="{1594AAC8-AC48-44A4-9DFC-7E3DB56A2694}" dt="2021-08-02T20:15:36.860" v="941"/>
          <ac:picMkLst>
            <pc:docMk/>
            <pc:sldMk cId="4003804609" sldId="272"/>
            <ac:picMk id="59" creationId="{C098218C-4E99-42B7-94F5-0797AE004FF6}"/>
          </ac:picMkLst>
        </pc:picChg>
        <pc:picChg chg="add mod ord">
          <ac:chgData name="Mashour, Wassim" userId="d0195cb8-c80d-43e5-a1fc-866ef9e33bdf" providerId="ADAL" clId="{1594AAC8-AC48-44A4-9DFC-7E3DB56A2694}" dt="2021-08-02T20:34:34.090" v="1203" actId="167"/>
          <ac:picMkLst>
            <pc:docMk/>
            <pc:sldMk cId="4003804609" sldId="272"/>
            <ac:picMk id="60" creationId="{5A9875F8-EA2C-4C85-9A66-051826C3E2E9}"/>
          </ac:picMkLst>
        </pc:picChg>
        <pc:picChg chg="add mod">
          <ac:chgData name="Mashour, Wassim" userId="d0195cb8-c80d-43e5-a1fc-866ef9e33bdf" providerId="ADAL" clId="{1594AAC8-AC48-44A4-9DFC-7E3DB56A2694}" dt="2021-08-02T20:20:08.075" v="996" actId="571"/>
          <ac:picMkLst>
            <pc:docMk/>
            <pc:sldMk cId="4003804609" sldId="272"/>
            <ac:picMk id="64" creationId="{16D4629B-9269-4587-BF9A-F0BB650F4150}"/>
          </ac:picMkLst>
        </pc:picChg>
        <pc:picChg chg="add mod">
          <ac:chgData name="Mashour, Wassim" userId="d0195cb8-c80d-43e5-a1fc-866ef9e33bdf" providerId="ADAL" clId="{1594AAC8-AC48-44A4-9DFC-7E3DB56A2694}" dt="2021-08-02T20:20:17.845" v="998" actId="571"/>
          <ac:picMkLst>
            <pc:docMk/>
            <pc:sldMk cId="4003804609" sldId="272"/>
            <ac:picMk id="71" creationId="{3698F831-112F-44AE-98B0-B96BE4CC3C17}"/>
          </ac:picMkLst>
        </pc:picChg>
        <pc:picChg chg="add del mod">
          <ac:chgData name="Mashour, Wassim" userId="d0195cb8-c80d-43e5-a1fc-866ef9e33bdf" providerId="ADAL" clId="{1594AAC8-AC48-44A4-9DFC-7E3DB56A2694}" dt="2021-08-02T20:30:29.337" v="1173"/>
          <ac:picMkLst>
            <pc:docMk/>
            <pc:sldMk cId="4003804609" sldId="272"/>
            <ac:picMk id="78" creationId="{10A218F3-3DB9-499B-87C7-0CB8D078097C}"/>
          </ac:picMkLst>
        </pc:picChg>
        <pc:picChg chg="add mod ord">
          <ac:chgData name="Mashour, Wassim" userId="d0195cb8-c80d-43e5-a1fc-866ef9e33bdf" providerId="ADAL" clId="{1594AAC8-AC48-44A4-9DFC-7E3DB56A2694}" dt="2021-08-02T20:33:26.382" v="1191" actId="167"/>
          <ac:picMkLst>
            <pc:docMk/>
            <pc:sldMk cId="4003804609" sldId="272"/>
            <ac:picMk id="79" creationId="{21F90976-652D-4E4B-97CC-B7AC414DBBF6}"/>
          </ac:picMkLst>
        </pc:picChg>
        <pc:picChg chg="add mod ord">
          <ac:chgData name="Mashour, Wassim" userId="d0195cb8-c80d-43e5-a1fc-866ef9e33bdf" providerId="ADAL" clId="{1594AAC8-AC48-44A4-9DFC-7E3DB56A2694}" dt="2021-08-02T20:33:28.555" v="1192" actId="167"/>
          <ac:picMkLst>
            <pc:docMk/>
            <pc:sldMk cId="4003804609" sldId="272"/>
            <ac:picMk id="82" creationId="{15C31525-913B-40C0-8A03-709A252C8D15}"/>
          </ac:picMkLst>
        </pc:picChg>
        <pc:picChg chg="add mod ord">
          <ac:chgData name="Mashour, Wassim" userId="d0195cb8-c80d-43e5-a1fc-866ef9e33bdf" providerId="ADAL" clId="{1594AAC8-AC48-44A4-9DFC-7E3DB56A2694}" dt="2021-08-02T20:33:30.827" v="1193" actId="167"/>
          <ac:picMkLst>
            <pc:docMk/>
            <pc:sldMk cId="4003804609" sldId="272"/>
            <ac:picMk id="83" creationId="{536C705A-80A6-4019-A390-C8B7ED14F557}"/>
          </ac:picMkLst>
        </pc:picChg>
        <pc:cxnChg chg="add del mod">
          <ac:chgData name="Mashour, Wassim" userId="d0195cb8-c80d-43e5-a1fc-866ef9e33bdf" providerId="ADAL" clId="{1594AAC8-AC48-44A4-9DFC-7E3DB56A2694}" dt="2021-08-02T20:08:04.256" v="856" actId="11529"/>
          <ac:cxnSpMkLst>
            <pc:docMk/>
            <pc:sldMk cId="4003804609" sldId="272"/>
            <ac:cxnSpMk id="24" creationId="{2C52A26B-4425-4411-886B-9FEEDC0405C1}"/>
          </ac:cxnSpMkLst>
        </pc:cxnChg>
        <pc:cxnChg chg="add del">
          <ac:chgData name="Mashour, Wassim" userId="d0195cb8-c80d-43e5-a1fc-866ef9e33bdf" providerId="ADAL" clId="{1594AAC8-AC48-44A4-9DFC-7E3DB56A2694}" dt="2021-08-02T20:08:45.998" v="859" actId="11529"/>
          <ac:cxnSpMkLst>
            <pc:docMk/>
            <pc:sldMk cId="4003804609" sldId="272"/>
            <ac:cxnSpMk id="39" creationId="{DE97C574-707C-4C3E-9381-670BDF756783}"/>
          </ac:cxnSpMkLst>
        </pc:cxnChg>
        <pc:cxnChg chg="add mod">
          <ac:chgData name="Mashour, Wassim" userId="d0195cb8-c80d-43e5-a1fc-866ef9e33bdf" providerId="ADAL" clId="{1594AAC8-AC48-44A4-9DFC-7E3DB56A2694}" dt="2021-08-02T20:11:00.348" v="915" actId="14100"/>
          <ac:cxnSpMkLst>
            <pc:docMk/>
            <pc:sldMk cId="4003804609" sldId="272"/>
            <ac:cxnSpMk id="41" creationId="{06B7CC97-79C6-48D5-AE99-36E7E2B88AB5}"/>
          </ac:cxnSpMkLst>
        </pc:cxnChg>
        <pc:cxnChg chg="add mod">
          <ac:chgData name="Mashour, Wassim" userId="d0195cb8-c80d-43e5-a1fc-866ef9e33bdf" providerId="ADAL" clId="{1594AAC8-AC48-44A4-9DFC-7E3DB56A2694}" dt="2021-08-02T20:12:36.336" v="929" actId="1582"/>
          <ac:cxnSpMkLst>
            <pc:docMk/>
            <pc:sldMk cId="4003804609" sldId="272"/>
            <ac:cxnSpMk id="49" creationId="{10F4D033-F213-41EC-BDD6-723140ADCAA6}"/>
          </ac:cxnSpMkLst>
        </pc:cxnChg>
        <pc:cxnChg chg="add del mod">
          <ac:chgData name="Mashour, Wassim" userId="d0195cb8-c80d-43e5-a1fc-866ef9e33bdf" providerId="ADAL" clId="{1594AAC8-AC48-44A4-9DFC-7E3DB56A2694}" dt="2021-08-02T20:09:42.470" v="865"/>
          <ac:cxnSpMkLst>
            <pc:docMk/>
            <pc:sldMk cId="4003804609" sldId="272"/>
            <ac:cxnSpMk id="50" creationId="{7C301747-C112-48F2-A513-D38255F1676A}"/>
          </ac:cxnSpMkLst>
        </pc:cxnChg>
        <pc:cxnChg chg="add del mod">
          <ac:chgData name="Mashour, Wassim" userId="d0195cb8-c80d-43e5-a1fc-866ef9e33bdf" providerId="ADAL" clId="{1594AAC8-AC48-44A4-9DFC-7E3DB56A2694}" dt="2021-08-02T20:12:19.018" v="926" actId="478"/>
          <ac:cxnSpMkLst>
            <pc:docMk/>
            <pc:sldMk cId="4003804609" sldId="272"/>
            <ac:cxnSpMk id="55" creationId="{E41E5A3D-D965-4DD8-9097-4E74737F3F5D}"/>
          </ac:cxnSpMkLst>
        </pc:cxnChg>
        <pc:cxnChg chg="add mod">
          <ac:chgData name="Mashour, Wassim" userId="d0195cb8-c80d-43e5-a1fc-866ef9e33bdf" providerId="ADAL" clId="{1594AAC8-AC48-44A4-9DFC-7E3DB56A2694}" dt="2021-08-02T20:20:08.075" v="996" actId="571"/>
          <ac:cxnSpMkLst>
            <pc:docMk/>
            <pc:sldMk cId="4003804609" sldId="272"/>
            <ac:cxnSpMk id="63" creationId="{A8CD051C-B3E2-4B23-906C-7958B3C7A371}"/>
          </ac:cxnSpMkLst>
        </pc:cxnChg>
        <pc:cxnChg chg="add mod">
          <ac:chgData name="Mashour, Wassim" userId="d0195cb8-c80d-43e5-a1fc-866ef9e33bdf" providerId="ADAL" clId="{1594AAC8-AC48-44A4-9DFC-7E3DB56A2694}" dt="2021-08-02T20:20:17.845" v="998" actId="571"/>
          <ac:cxnSpMkLst>
            <pc:docMk/>
            <pc:sldMk cId="4003804609" sldId="272"/>
            <ac:cxnSpMk id="67" creationId="{78DC2D79-DED7-4886-9426-026B2246412A}"/>
          </ac:cxnSpMkLst>
        </pc:cxnChg>
        <pc:cxnChg chg="add mod">
          <ac:chgData name="Mashour, Wassim" userId="d0195cb8-c80d-43e5-a1fc-866ef9e33bdf" providerId="ADAL" clId="{1594AAC8-AC48-44A4-9DFC-7E3DB56A2694}" dt="2021-08-02T20:26:14.829" v="1152" actId="1076"/>
          <ac:cxnSpMkLst>
            <pc:docMk/>
            <pc:sldMk cId="4003804609" sldId="272"/>
            <ac:cxnSpMk id="73" creationId="{6F9B87F8-4DFE-43B5-A420-A41B5AFFB2F9}"/>
          </ac:cxnSpMkLst>
        </pc:cxnChg>
        <pc:cxnChg chg="add mod">
          <ac:chgData name="Mashour, Wassim" userId="d0195cb8-c80d-43e5-a1fc-866ef9e33bdf" providerId="ADAL" clId="{1594AAC8-AC48-44A4-9DFC-7E3DB56A2694}" dt="2021-08-02T20:28:05.728" v="1158" actId="1076"/>
          <ac:cxnSpMkLst>
            <pc:docMk/>
            <pc:sldMk cId="4003804609" sldId="272"/>
            <ac:cxnSpMk id="74" creationId="{53380F1A-36A4-4D78-BD44-61709F337059}"/>
          </ac:cxnSpMkLst>
        </pc:cxnChg>
      </pc:sldChg>
      <pc:sldChg chg="addSp delSp modSp mod modAnim">
        <pc:chgData name="Mashour, Wassim" userId="d0195cb8-c80d-43e5-a1fc-866ef9e33bdf" providerId="ADAL" clId="{1594AAC8-AC48-44A4-9DFC-7E3DB56A2694}" dt="2021-08-04T12:13:38.222" v="4155"/>
        <pc:sldMkLst>
          <pc:docMk/>
          <pc:sldMk cId="2694676419" sldId="273"/>
        </pc:sldMkLst>
        <pc:spChg chg="mod">
          <ac:chgData name="Mashour, Wassim" userId="d0195cb8-c80d-43e5-a1fc-866ef9e33bdf" providerId="ADAL" clId="{1594AAC8-AC48-44A4-9DFC-7E3DB56A2694}" dt="2021-08-03T21:14:00.033" v="2790" actId="20577"/>
          <ac:spMkLst>
            <pc:docMk/>
            <pc:sldMk cId="2694676419" sldId="273"/>
            <ac:spMk id="2" creationId="{B11531A8-536E-4E5B-BBD5-1FF2128B48E0}"/>
          </ac:spMkLst>
        </pc:spChg>
        <pc:spChg chg="add mod">
          <ac:chgData name="Mashour, Wassim" userId="d0195cb8-c80d-43e5-a1fc-866ef9e33bdf" providerId="ADAL" clId="{1594AAC8-AC48-44A4-9DFC-7E3DB56A2694}" dt="2021-08-04T12:12:11.714" v="4149" actId="1076"/>
          <ac:spMkLst>
            <pc:docMk/>
            <pc:sldMk cId="2694676419" sldId="273"/>
            <ac:spMk id="3" creationId="{542FD02F-7B10-49ED-9662-F2066903E14F}"/>
          </ac:spMkLst>
        </pc:spChg>
        <pc:spChg chg="mod">
          <ac:chgData name="Mashour, Wassim" userId="d0195cb8-c80d-43e5-a1fc-866ef9e33bdf" providerId="ADAL" clId="{1594AAC8-AC48-44A4-9DFC-7E3DB56A2694}" dt="2021-08-02T20:56:01.462" v="1664" actId="1076"/>
          <ac:spMkLst>
            <pc:docMk/>
            <pc:sldMk cId="2694676419" sldId="273"/>
            <ac:spMk id="22" creationId="{85900E4E-590D-41DB-8B3C-07CC59811FD1}"/>
          </ac:spMkLst>
        </pc:spChg>
        <pc:spChg chg="del">
          <ac:chgData name="Mashour, Wassim" userId="d0195cb8-c80d-43e5-a1fc-866ef9e33bdf" providerId="ADAL" clId="{1594AAC8-AC48-44A4-9DFC-7E3DB56A2694}" dt="2021-08-02T20:44:23.877" v="1299" actId="478"/>
          <ac:spMkLst>
            <pc:docMk/>
            <pc:sldMk cId="2694676419" sldId="273"/>
            <ac:spMk id="35" creationId="{475D3EF9-BE5B-4176-8DAB-F9642E11CD86}"/>
          </ac:spMkLst>
        </pc:spChg>
        <pc:spChg chg="add mod">
          <ac:chgData name="Mashour, Wassim" userId="d0195cb8-c80d-43e5-a1fc-866ef9e33bdf" providerId="ADAL" clId="{1594AAC8-AC48-44A4-9DFC-7E3DB56A2694}" dt="2021-08-02T20:48:19.953" v="1478" actId="1076"/>
          <ac:spMkLst>
            <pc:docMk/>
            <pc:sldMk cId="2694676419" sldId="273"/>
            <ac:spMk id="38" creationId="{C58F3A18-B051-4771-ADBF-3D766453D666}"/>
          </ac:spMkLst>
        </pc:spChg>
        <pc:spChg chg="add mod">
          <ac:chgData name="Mashour, Wassim" userId="d0195cb8-c80d-43e5-a1fc-866ef9e33bdf" providerId="ADAL" clId="{1594AAC8-AC48-44A4-9DFC-7E3DB56A2694}" dt="2021-08-02T20:47:24.247" v="1418" actId="1037"/>
          <ac:spMkLst>
            <pc:docMk/>
            <pc:sldMk cId="2694676419" sldId="273"/>
            <ac:spMk id="39" creationId="{74E6ABB9-AFA0-476C-B218-07BC74AD3D38}"/>
          </ac:spMkLst>
        </pc:spChg>
        <pc:spChg chg="add mod">
          <ac:chgData name="Mashour, Wassim" userId="d0195cb8-c80d-43e5-a1fc-866ef9e33bdf" providerId="ADAL" clId="{1594AAC8-AC48-44A4-9DFC-7E3DB56A2694}" dt="2021-08-02T20:48:14.123" v="1475" actId="1038"/>
          <ac:spMkLst>
            <pc:docMk/>
            <pc:sldMk cId="2694676419" sldId="273"/>
            <ac:spMk id="40" creationId="{27DDDFEA-C937-48D3-969E-A13C8C6523B0}"/>
          </ac:spMkLst>
        </pc:spChg>
        <pc:spChg chg="add mod">
          <ac:chgData name="Mashour, Wassim" userId="d0195cb8-c80d-43e5-a1fc-866ef9e33bdf" providerId="ADAL" clId="{1594AAC8-AC48-44A4-9DFC-7E3DB56A2694}" dt="2021-08-02T20:48:48.346" v="1544" actId="1038"/>
          <ac:spMkLst>
            <pc:docMk/>
            <pc:sldMk cId="2694676419" sldId="273"/>
            <ac:spMk id="41" creationId="{A0DC35C5-A276-4A17-884A-92C87350DE90}"/>
          </ac:spMkLst>
        </pc:spChg>
        <pc:spChg chg="add mod">
          <ac:chgData name="Mashour, Wassim" userId="d0195cb8-c80d-43e5-a1fc-866ef9e33bdf" providerId="ADAL" clId="{1594AAC8-AC48-44A4-9DFC-7E3DB56A2694}" dt="2021-08-02T20:55:55.591" v="1662" actId="1035"/>
          <ac:spMkLst>
            <pc:docMk/>
            <pc:sldMk cId="2694676419" sldId="273"/>
            <ac:spMk id="44" creationId="{17AFB635-682C-4698-B76E-29987C85ED00}"/>
          </ac:spMkLst>
        </pc:spChg>
        <pc:spChg chg="add mod">
          <ac:chgData name="Mashour, Wassim" userId="d0195cb8-c80d-43e5-a1fc-866ef9e33bdf" providerId="ADAL" clId="{1594AAC8-AC48-44A4-9DFC-7E3DB56A2694}" dt="2021-08-02T20:56:32.318" v="1789" actId="1038"/>
          <ac:spMkLst>
            <pc:docMk/>
            <pc:sldMk cId="2694676419" sldId="273"/>
            <ac:spMk id="45" creationId="{50C41E7F-6AB0-4088-9BF6-A597F24F33E4}"/>
          </ac:spMkLst>
        </pc:spChg>
        <pc:spChg chg="add mod">
          <ac:chgData name="Mashour, Wassim" userId="d0195cb8-c80d-43e5-a1fc-866ef9e33bdf" providerId="ADAL" clId="{1594AAC8-AC48-44A4-9DFC-7E3DB56A2694}" dt="2021-08-02T20:56:15.793" v="1729" actId="1037"/>
          <ac:spMkLst>
            <pc:docMk/>
            <pc:sldMk cId="2694676419" sldId="273"/>
            <ac:spMk id="49" creationId="{9E1F149D-4EC9-47C7-B788-8EF897E8C5C3}"/>
          </ac:spMkLst>
        </pc:spChg>
        <pc:spChg chg="add mod">
          <ac:chgData name="Mashour, Wassim" userId="d0195cb8-c80d-43e5-a1fc-866ef9e33bdf" providerId="ADAL" clId="{1594AAC8-AC48-44A4-9DFC-7E3DB56A2694}" dt="2021-08-02T21:02:50.996" v="1891" actId="1076"/>
          <ac:spMkLst>
            <pc:docMk/>
            <pc:sldMk cId="2694676419" sldId="273"/>
            <ac:spMk id="50" creationId="{ABD17EBF-4037-48DF-ABD6-7C66357F5693}"/>
          </ac:spMkLst>
        </pc:spChg>
        <pc:spChg chg="add del mod">
          <ac:chgData name="Mashour, Wassim" userId="d0195cb8-c80d-43e5-a1fc-866ef9e33bdf" providerId="ADAL" clId="{1594AAC8-AC48-44A4-9DFC-7E3DB56A2694}" dt="2021-08-02T20:48:21.479" v="1479"/>
          <ac:spMkLst>
            <pc:docMk/>
            <pc:sldMk cId="2694676419" sldId="273"/>
            <ac:spMk id="51" creationId="{16D22F64-6356-4CD5-ADAD-1285518BA743}"/>
          </ac:spMkLst>
        </pc:spChg>
        <pc:spChg chg="add mod">
          <ac:chgData name="Mashour, Wassim" userId="d0195cb8-c80d-43e5-a1fc-866ef9e33bdf" providerId="ADAL" clId="{1594AAC8-AC48-44A4-9DFC-7E3DB56A2694}" dt="2021-08-02T21:04:11.213" v="1920" actId="1076"/>
          <ac:spMkLst>
            <pc:docMk/>
            <pc:sldMk cId="2694676419" sldId="273"/>
            <ac:spMk id="52" creationId="{B7476724-021B-48C8-A682-9DA2268B74CA}"/>
          </ac:spMkLst>
        </pc:spChg>
        <pc:spChg chg="add mod">
          <ac:chgData name="Mashour, Wassim" userId="d0195cb8-c80d-43e5-a1fc-866ef9e33bdf" providerId="ADAL" clId="{1594AAC8-AC48-44A4-9DFC-7E3DB56A2694}" dt="2021-08-02T20:54:49.627" v="1621" actId="1036"/>
          <ac:spMkLst>
            <pc:docMk/>
            <pc:sldMk cId="2694676419" sldId="273"/>
            <ac:spMk id="56" creationId="{ADBB073E-B5CF-457A-8976-4D11142578DF}"/>
          </ac:spMkLst>
        </pc:spChg>
        <pc:spChg chg="add del mod">
          <ac:chgData name="Mashour, Wassim" userId="d0195cb8-c80d-43e5-a1fc-866ef9e33bdf" providerId="ADAL" clId="{1594AAC8-AC48-44A4-9DFC-7E3DB56A2694}" dt="2021-08-02T21:01:22.112" v="1808"/>
          <ac:spMkLst>
            <pc:docMk/>
            <pc:sldMk cId="2694676419" sldId="273"/>
            <ac:spMk id="60" creationId="{9504D478-81FE-4F91-BAD3-DAD692C54371}"/>
          </ac:spMkLst>
        </pc:spChg>
        <pc:spChg chg="mod">
          <ac:chgData name="Mashour, Wassim" userId="d0195cb8-c80d-43e5-a1fc-866ef9e33bdf" providerId="ADAL" clId="{1594AAC8-AC48-44A4-9DFC-7E3DB56A2694}" dt="2021-08-02T20:37:55.705" v="1217" actId="20577"/>
          <ac:spMkLst>
            <pc:docMk/>
            <pc:sldMk cId="2694676419" sldId="273"/>
            <ac:spMk id="80" creationId="{F6FB4CDA-0978-401B-9056-D94357725C67}"/>
          </ac:spMkLst>
        </pc:spChg>
        <pc:graphicFrameChg chg="add mod ord modGraphic">
          <ac:chgData name="Mashour, Wassim" userId="d0195cb8-c80d-43e5-a1fc-866ef9e33bdf" providerId="ADAL" clId="{1594AAC8-AC48-44A4-9DFC-7E3DB56A2694}" dt="2021-08-02T21:08:01.565" v="1957" actId="167"/>
          <ac:graphicFrameMkLst>
            <pc:docMk/>
            <pc:sldMk cId="2694676419" sldId="273"/>
            <ac:graphicFrameMk id="31" creationId="{CF4B5F6C-1FF3-4DF1-9671-5AC3BD9EB3AF}"/>
          </ac:graphicFrameMkLst>
        </pc:graphicFrameChg>
        <pc:graphicFrameChg chg="mod">
          <ac:chgData name="Mashour, Wassim" userId="d0195cb8-c80d-43e5-a1fc-866ef9e33bdf" providerId="ADAL" clId="{1594AAC8-AC48-44A4-9DFC-7E3DB56A2694}" dt="2021-08-02T20:41:14.158" v="1222" actId="1076"/>
          <ac:graphicFrameMkLst>
            <pc:docMk/>
            <pc:sldMk cId="2694676419" sldId="273"/>
            <ac:graphicFrameMk id="76" creationId="{3578ACEB-0665-410C-BE4D-E99A4204A700}"/>
          </ac:graphicFrameMkLst>
        </pc:graphicFrameChg>
        <pc:picChg chg="mod">
          <ac:chgData name="Mashour, Wassim" userId="d0195cb8-c80d-43e5-a1fc-866ef9e33bdf" providerId="ADAL" clId="{1594AAC8-AC48-44A4-9DFC-7E3DB56A2694}" dt="2021-08-02T20:48:38.460" v="1498" actId="1076"/>
          <ac:picMkLst>
            <pc:docMk/>
            <pc:sldMk cId="2694676419" sldId="273"/>
            <ac:picMk id="7" creationId="{62F3A193-CF23-4716-8B51-1B3264902A73}"/>
          </ac:picMkLst>
        </pc:picChg>
        <pc:picChg chg="add mod">
          <ac:chgData name="Mashour, Wassim" userId="d0195cb8-c80d-43e5-a1fc-866ef9e33bdf" providerId="ADAL" clId="{1594AAC8-AC48-44A4-9DFC-7E3DB56A2694}" dt="2021-08-02T20:45:30.806" v="1305" actId="1076"/>
          <ac:picMkLst>
            <pc:docMk/>
            <pc:sldMk cId="2694676419" sldId="273"/>
            <ac:picMk id="46" creationId="{7761E2FA-67B6-4CD6-9278-E7EBE9806A67}"/>
          </ac:picMkLst>
        </pc:picChg>
        <pc:picChg chg="add mod">
          <ac:chgData name="Mashour, Wassim" userId="d0195cb8-c80d-43e5-a1fc-866ef9e33bdf" providerId="ADAL" clId="{1594AAC8-AC48-44A4-9DFC-7E3DB56A2694}" dt="2021-08-02T20:45:30.806" v="1305" actId="1076"/>
          <ac:picMkLst>
            <pc:docMk/>
            <pc:sldMk cId="2694676419" sldId="273"/>
            <ac:picMk id="47" creationId="{39ECC2F8-F268-4C3C-BECF-A24D1CE8F06F}"/>
          </ac:picMkLst>
        </pc:picChg>
        <pc:picChg chg="add mod">
          <ac:chgData name="Mashour, Wassim" userId="d0195cb8-c80d-43e5-a1fc-866ef9e33bdf" providerId="ADAL" clId="{1594AAC8-AC48-44A4-9DFC-7E3DB56A2694}" dt="2021-08-02T20:52:44.191" v="1558" actId="1076"/>
          <ac:picMkLst>
            <pc:docMk/>
            <pc:sldMk cId="2694676419" sldId="273"/>
            <ac:picMk id="55" creationId="{E1F4A3B5-6A88-47A6-95F1-2AECD2F2DF2A}"/>
          </ac:picMkLst>
        </pc:picChg>
        <pc:picChg chg="add mod ord">
          <ac:chgData name="Mashour, Wassim" userId="d0195cb8-c80d-43e5-a1fc-866ef9e33bdf" providerId="ADAL" clId="{1594AAC8-AC48-44A4-9DFC-7E3DB56A2694}" dt="2021-08-02T21:07:52.956" v="1954" actId="167"/>
          <ac:picMkLst>
            <pc:docMk/>
            <pc:sldMk cId="2694676419" sldId="273"/>
            <ac:picMk id="61" creationId="{452C2915-40F9-40B7-896C-19740517E258}"/>
          </ac:picMkLst>
        </pc:picChg>
        <pc:picChg chg="add del mod">
          <ac:chgData name="Mashour, Wassim" userId="d0195cb8-c80d-43e5-a1fc-866ef9e33bdf" providerId="ADAL" clId="{1594AAC8-AC48-44A4-9DFC-7E3DB56A2694}" dt="2021-08-02T21:07:40.608" v="1949"/>
          <ac:picMkLst>
            <pc:docMk/>
            <pc:sldMk cId="2694676419" sldId="273"/>
            <ac:picMk id="71" creationId="{729B629F-8A4F-4D0E-B77D-42379C43110E}"/>
          </ac:picMkLst>
        </pc:picChg>
        <pc:picChg chg="add mod ord">
          <ac:chgData name="Mashour, Wassim" userId="d0195cb8-c80d-43e5-a1fc-866ef9e33bdf" providerId="ADAL" clId="{1594AAC8-AC48-44A4-9DFC-7E3DB56A2694}" dt="2021-08-02T21:07:56.082" v="1955" actId="167"/>
          <ac:picMkLst>
            <pc:docMk/>
            <pc:sldMk cId="2694676419" sldId="273"/>
            <ac:picMk id="72" creationId="{8BCBCCDD-43CD-4FCC-8222-EABDFBA89BF4}"/>
          </ac:picMkLst>
        </pc:picChg>
        <pc:picChg chg="add mod ord">
          <ac:chgData name="Mashour, Wassim" userId="d0195cb8-c80d-43e5-a1fc-866ef9e33bdf" providerId="ADAL" clId="{1594AAC8-AC48-44A4-9DFC-7E3DB56A2694}" dt="2021-08-02T21:07:58.437" v="1956" actId="167"/>
          <ac:picMkLst>
            <pc:docMk/>
            <pc:sldMk cId="2694676419" sldId="273"/>
            <ac:picMk id="73" creationId="{28B6EFDC-81D3-4E14-8E43-387D09965421}"/>
          </ac:picMkLst>
        </pc:picChg>
        <pc:cxnChg chg="mod">
          <ac:chgData name="Mashour, Wassim" userId="d0195cb8-c80d-43e5-a1fc-866ef9e33bdf" providerId="ADAL" clId="{1594AAC8-AC48-44A4-9DFC-7E3DB56A2694}" dt="2021-08-02T20:48:38.460" v="1498" actId="1076"/>
          <ac:cxnSpMkLst>
            <pc:docMk/>
            <pc:sldMk cId="2694676419" sldId="273"/>
            <ac:cxnSpMk id="16" creationId="{64385857-D04D-4355-B311-84BCCB779AFB}"/>
          </ac:cxnSpMkLst>
        </pc:cxnChg>
        <pc:cxnChg chg="add mod">
          <ac:chgData name="Mashour, Wassim" userId="d0195cb8-c80d-43e5-a1fc-866ef9e33bdf" providerId="ADAL" clId="{1594AAC8-AC48-44A4-9DFC-7E3DB56A2694}" dt="2021-08-02T20:43:55.088" v="1270" actId="14100"/>
          <ac:cxnSpMkLst>
            <pc:docMk/>
            <pc:sldMk cId="2694676419" sldId="273"/>
            <ac:cxnSpMk id="36" creationId="{6F033E3A-691F-4CB5-BE5C-F1F7FFCE2F11}"/>
          </ac:cxnSpMkLst>
        </pc:cxnChg>
        <pc:cxnChg chg="add mod">
          <ac:chgData name="Mashour, Wassim" userId="d0195cb8-c80d-43e5-a1fc-866ef9e33bdf" providerId="ADAL" clId="{1594AAC8-AC48-44A4-9DFC-7E3DB56A2694}" dt="2021-08-02T21:08:56.052" v="1973" actId="14100"/>
          <ac:cxnSpMkLst>
            <pc:docMk/>
            <pc:sldMk cId="2694676419" sldId="273"/>
            <ac:cxnSpMk id="54" creationId="{D7F56FA0-8CF5-4C0E-8664-B113ACE711DD}"/>
          </ac:cxnSpMkLst>
        </pc:cxnChg>
        <pc:cxnChg chg="add mod">
          <ac:chgData name="Mashour, Wassim" userId="d0195cb8-c80d-43e5-a1fc-866ef9e33bdf" providerId="ADAL" clId="{1594AAC8-AC48-44A4-9DFC-7E3DB56A2694}" dt="2021-08-02T21:03:36.054" v="1896"/>
          <ac:cxnSpMkLst>
            <pc:docMk/>
            <pc:sldMk cId="2694676419" sldId="273"/>
            <ac:cxnSpMk id="62" creationId="{1FD41E51-4D2F-4466-ABC4-DEC1D53A144F}"/>
          </ac:cxnSpMkLst>
        </pc:cxnChg>
        <pc:cxnChg chg="mod">
          <ac:chgData name="Mashour, Wassim" userId="d0195cb8-c80d-43e5-a1fc-866ef9e33bdf" providerId="ADAL" clId="{1594AAC8-AC48-44A4-9DFC-7E3DB56A2694}" dt="2021-08-02T20:48:38.460" v="1498" actId="1076"/>
          <ac:cxnSpMkLst>
            <pc:docMk/>
            <pc:sldMk cId="2694676419" sldId="273"/>
            <ac:cxnSpMk id="70" creationId="{E8089DFA-D1B6-4207-86C2-AC3F3F2F134F}"/>
          </ac:cxnSpMkLst>
        </pc:cxnChg>
        <pc:cxnChg chg="mod">
          <ac:chgData name="Mashour, Wassim" userId="d0195cb8-c80d-43e5-a1fc-866ef9e33bdf" providerId="ADAL" clId="{1594AAC8-AC48-44A4-9DFC-7E3DB56A2694}" dt="2021-08-02T20:41:14.158" v="1222" actId="1076"/>
          <ac:cxnSpMkLst>
            <pc:docMk/>
            <pc:sldMk cId="2694676419" sldId="273"/>
            <ac:cxnSpMk id="77" creationId="{7FD84292-6562-48F0-9F94-6CE0BB3EDB5B}"/>
          </ac:cxnSpMkLst>
        </pc:cxnChg>
      </pc:sldChg>
      <pc:sldChg chg="addSp delSp modSp mod">
        <pc:chgData name="Mashour, Wassim" userId="d0195cb8-c80d-43e5-a1fc-866ef9e33bdf" providerId="ADAL" clId="{1594AAC8-AC48-44A4-9DFC-7E3DB56A2694}" dt="2021-08-02T19:29:37.007" v="36" actId="166"/>
        <pc:sldMkLst>
          <pc:docMk/>
          <pc:sldMk cId="1596744927" sldId="274"/>
        </pc:sldMkLst>
        <pc:spChg chg="del">
          <ac:chgData name="Mashour, Wassim" userId="d0195cb8-c80d-43e5-a1fc-866ef9e33bdf" providerId="ADAL" clId="{1594AAC8-AC48-44A4-9DFC-7E3DB56A2694}" dt="2021-08-02T19:15:57.115" v="0" actId="478"/>
          <ac:spMkLst>
            <pc:docMk/>
            <pc:sldMk cId="1596744927" sldId="274"/>
            <ac:spMk id="12" creationId="{E5AE7556-906A-4440-82D8-A6193BEA92CD}"/>
          </ac:spMkLst>
        </pc:spChg>
        <pc:spChg chg="mod">
          <ac:chgData name="Mashour, Wassim" userId="d0195cb8-c80d-43e5-a1fc-866ef9e33bdf" providerId="ADAL" clId="{1594AAC8-AC48-44A4-9DFC-7E3DB56A2694}" dt="2021-08-02T19:28:11.613" v="20" actId="1076"/>
          <ac:spMkLst>
            <pc:docMk/>
            <pc:sldMk cId="1596744927" sldId="274"/>
            <ac:spMk id="14" creationId="{E7462C51-325C-42A1-89C2-9ED3330B4E1E}"/>
          </ac:spMkLst>
        </pc:spChg>
        <pc:picChg chg="del">
          <ac:chgData name="Mashour, Wassim" userId="d0195cb8-c80d-43e5-a1fc-866ef9e33bdf" providerId="ADAL" clId="{1594AAC8-AC48-44A4-9DFC-7E3DB56A2694}" dt="2021-08-02T19:29:07.654" v="25" actId="478"/>
          <ac:picMkLst>
            <pc:docMk/>
            <pc:sldMk cId="1596744927" sldId="274"/>
            <ac:picMk id="2" creationId="{0F1A489E-43BF-479A-BBB2-57986067A800}"/>
          </ac:picMkLst>
        </pc:picChg>
        <pc:picChg chg="del">
          <ac:chgData name="Mashour, Wassim" userId="d0195cb8-c80d-43e5-a1fc-866ef9e33bdf" providerId="ADAL" clId="{1594AAC8-AC48-44A4-9DFC-7E3DB56A2694}" dt="2021-08-02T19:28:03.050" v="17" actId="478"/>
          <ac:picMkLst>
            <pc:docMk/>
            <pc:sldMk cId="1596744927" sldId="274"/>
            <ac:picMk id="3" creationId="{4657A411-F49B-485B-B94F-DE183A3624C0}"/>
          </ac:picMkLst>
        </pc:picChg>
        <pc:picChg chg="add del">
          <ac:chgData name="Mashour, Wassim" userId="d0195cb8-c80d-43e5-a1fc-866ef9e33bdf" providerId="ADAL" clId="{1594AAC8-AC48-44A4-9DFC-7E3DB56A2694}" dt="2021-08-02T19:27:30.896" v="13" actId="478"/>
          <ac:picMkLst>
            <pc:docMk/>
            <pc:sldMk cId="1596744927" sldId="274"/>
            <ac:picMk id="4" creationId="{6E8E7D8B-278D-4120-8FC4-E36E3C353A7A}"/>
          </ac:picMkLst>
        </pc:picChg>
        <pc:picChg chg="add del mod">
          <ac:chgData name="Mashour, Wassim" userId="d0195cb8-c80d-43e5-a1fc-866ef9e33bdf" providerId="ADAL" clId="{1594AAC8-AC48-44A4-9DFC-7E3DB56A2694}" dt="2021-08-02T19:27:08.323" v="12"/>
          <ac:picMkLst>
            <pc:docMk/>
            <pc:sldMk cId="1596744927" sldId="274"/>
            <ac:picMk id="5" creationId="{13C255EA-966C-4F20-AF16-8939D14080FE}"/>
          </ac:picMkLst>
        </pc:picChg>
        <pc:picChg chg="add mod">
          <ac:chgData name="Mashour, Wassim" userId="d0195cb8-c80d-43e5-a1fc-866ef9e33bdf" providerId="ADAL" clId="{1594AAC8-AC48-44A4-9DFC-7E3DB56A2694}" dt="2021-08-02T19:27:37.607" v="16" actId="14100"/>
          <ac:picMkLst>
            <pc:docMk/>
            <pc:sldMk cId="1596744927" sldId="274"/>
            <ac:picMk id="7" creationId="{29FD42B4-C0DA-4C54-806C-C3FC63247A64}"/>
          </ac:picMkLst>
        </pc:picChg>
        <pc:picChg chg="add mod">
          <ac:chgData name="Mashour, Wassim" userId="d0195cb8-c80d-43e5-a1fc-866ef9e33bdf" providerId="ADAL" clId="{1594AAC8-AC48-44A4-9DFC-7E3DB56A2694}" dt="2021-08-02T19:28:08.169" v="19" actId="1076"/>
          <ac:picMkLst>
            <pc:docMk/>
            <pc:sldMk cId="1596744927" sldId="274"/>
            <ac:picMk id="8" creationId="{3AAF4004-8FC7-46E5-BBC9-10707CBFFA65}"/>
          </ac:picMkLst>
        </pc:picChg>
        <pc:picChg chg="add del mod ord">
          <ac:chgData name="Mashour, Wassim" userId="d0195cb8-c80d-43e5-a1fc-866ef9e33bdf" providerId="ADAL" clId="{1594AAC8-AC48-44A4-9DFC-7E3DB56A2694}" dt="2021-08-02T19:29:20.410" v="31" actId="1076"/>
          <ac:picMkLst>
            <pc:docMk/>
            <pc:sldMk cId="1596744927" sldId="274"/>
            <ac:picMk id="10" creationId="{8E23D985-C298-4AFE-87BD-6FDD13EF2DC3}"/>
          </ac:picMkLst>
        </pc:picChg>
        <pc:cxnChg chg="mod ord">
          <ac:chgData name="Mashour, Wassim" userId="d0195cb8-c80d-43e5-a1fc-866ef9e33bdf" providerId="ADAL" clId="{1594AAC8-AC48-44A4-9DFC-7E3DB56A2694}" dt="2021-08-02T19:29:37.007" v="36" actId="166"/>
          <ac:cxnSpMkLst>
            <pc:docMk/>
            <pc:sldMk cId="1596744927" sldId="274"/>
            <ac:cxnSpMk id="6" creationId="{7094F5B6-9C72-4C52-A93A-6C5948D567B6}"/>
          </ac:cxnSpMkLst>
        </pc:cxnChg>
        <pc:cxnChg chg="mod ord">
          <ac:chgData name="Mashour, Wassim" userId="d0195cb8-c80d-43e5-a1fc-866ef9e33bdf" providerId="ADAL" clId="{1594AAC8-AC48-44A4-9DFC-7E3DB56A2694}" dt="2021-08-02T19:29:29.213" v="34" actId="166"/>
          <ac:cxnSpMkLst>
            <pc:docMk/>
            <pc:sldMk cId="1596744927" sldId="274"/>
            <ac:cxnSpMk id="11" creationId="{8B042675-6606-4A62-8B32-ECF87D813496}"/>
          </ac:cxnSpMkLst>
        </pc:cxnChg>
      </pc:sldChg>
      <pc:sldChg chg="modSp modAnim">
        <pc:chgData name="Mashour, Wassim" userId="d0195cb8-c80d-43e5-a1fc-866ef9e33bdf" providerId="ADAL" clId="{1594AAC8-AC48-44A4-9DFC-7E3DB56A2694}" dt="2021-08-04T12:17:23.155" v="4169" actId="20577"/>
        <pc:sldMkLst>
          <pc:docMk/>
          <pc:sldMk cId="614058768" sldId="275"/>
        </pc:sldMkLst>
        <pc:spChg chg="mod">
          <ac:chgData name="Mashour, Wassim" userId="d0195cb8-c80d-43e5-a1fc-866ef9e33bdf" providerId="ADAL" clId="{1594AAC8-AC48-44A4-9DFC-7E3DB56A2694}" dt="2021-08-04T12:17:19.234" v="4162" actId="20577"/>
          <ac:spMkLst>
            <pc:docMk/>
            <pc:sldMk cId="614058768" sldId="275"/>
            <ac:spMk id="17" creationId="{3D7C688D-AA70-4A98-BB34-416E63F08111}"/>
          </ac:spMkLst>
        </pc:spChg>
        <pc:spChg chg="mod">
          <ac:chgData name="Mashour, Wassim" userId="d0195cb8-c80d-43e5-a1fc-866ef9e33bdf" providerId="ADAL" clId="{1594AAC8-AC48-44A4-9DFC-7E3DB56A2694}" dt="2021-08-04T12:17:23.155" v="4169" actId="20577"/>
          <ac:spMkLst>
            <pc:docMk/>
            <pc:sldMk cId="614058768" sldId="275"/>
            <ac:spMk id="61" creationId="{70FEB124-A5DE-4A55-8DAA-B361ED4CE209}"/>
          </ac:spMkLst>
        </pc:spChg>
      </pc:sldChg>
      <pc:sldChg chg="addSp delSp modSp mod">
        <pc:chgData name="Mashour, Wassim" userId="d0195cb8-c80d-43e5-a1fc-866ef9e33bdf" providerId="ADAL" clId="{1594AAC8-AC48-44A4-9DFC-7E3DB56A2694}" dt="2021-08-02T19:35:24.543" v="109" actId="1036"/>
        <pc:sldMkLst>
          <pc:docMk/>
          <pc:sldMk cId="820941781" sldId="276"/>
        </pc:sldMkLst>
        <pc:spChg chg="del">
          <ac:chgData name="Mashour, Wassim" userId="d0195cb8-c80d-43e5-a1fc-866ef9e33bdf" providerId="ADAL" clId="{1594AAC8-AC48-44A4-9DFC-7E3DB56A2694}" dt="2021-08-02T19:29:46.241" v="37" actId="478"/>
          <ac:spMkLst>
            <pc:docMk/>
            <pc:sldMk cId="820941781" sldId="276"/>
            <ac:spMk id="17" creationId="{CF4DABAE-4958-48D4-9EC8-3A877113D357}"/>
          </ac:spMkLst>
        </pc:spChg>
        <pc:spChg chg="mod">
          <ac:chgData name="Mashour, Wassim" userId="d0195cb8-c80d-43e5-a1fc-866ef9e33bdf" providerId="ADAL" clId="{1594AAC8-AC48-44A4-9DFC-7E3DB56A2694}" dt="2021-08-02T19:32:05.118" v="69" actId="1035"/>
          <ac:spMkLst>
            <pc:docMk/>
            <pc:sldMk cId="820941781" sldId="276"/>
            <ac:spMk id="27" creationId="{1C169BBB-F2F0-4B97-8ECC-8DCF81CED437}"/>
          </ac:spMkLst>
        </pc:spChg>
        <pc:spChg chg="mod">
          <ac:chgData name="Mashour, Wassim" userId="d0195cb8-c80d-43e5-a1fc-866ef9e33bdf" providerId="ADAL" clId="{1594AAC8-AC48-44A4-9DFC-7E3DB56A2694}" dt="2021-08-02T19:34:32.935" v="94" actId="1076"/>
          <ac:spMkLst>
            <pc:docMk/>
            <pc:sldMk cId="820941781" sldId="276"/>
            <ac:spMk id="28" creationId="{A2A25A50-D53F-4B10-95C2-25C7918A9B08}"/>
          </ac:spMkLst>
        </pc:spChg>
        <pc:spChg chg="mod">
          <ac:chgData name="Mashour, Wassim" userId="d0195cb8-c80d-43e5-a1fc-866ef9e33bdf" providerId="ADAL" clId="{1594AAC8-AC48-44A4-9DFC-7E3DB56A2694}" dt="2021-08-02T19:31:56.687" v="60" actId="14100"/>
          <ac:spMkLst>
            <pc:docMk/>
            <pc:sldMk cId="820941781" sldId="276"/>
            <ac:spMk id="29" creationId="{01A37792-6866-4DB9-BDF4-6F5B703F8296}"/>
          </ac:spMkLst>
        </pc:spChg>
        <pc:spChg chg="mod">
          <ac:chgData name="Mashour, Wassim" userId="d0195cb8-c80d-43e5-a1fc-866ef9e33bdf" providerId="ADAL" clId="{1594AAC8-AC48-44A4-9DFC-7E3DB56A2694}" dt="2021-08-02T19:35:24.543" v="109" actId="1036"/>
          <ac:spMkLst>
            <pc:docMk/>
            <pc:sldMk cId="820941781" sldId="276"/>
            <ac:spMk id="30" creationId="{92E86B86-4539-4E8E-B439-0BA491BD47AA}"/>
          </ac:spMkLst>
        </pc:spChg>
        <pc:spChg chg="mod">
          <ac:chgData name="Mashour, Wassim" userId="d0195cb8-c80d-43e5-a1fc-866ef9e33bdf" providerId="ADAL" clId="{1594AAC8-AC48-44A4-9DFC-7E3DB56A2694}" dt="2021-08-02T19:34:57.027" v="99" actId="14100"/>
          <ac:spMkLst>
            <pc:docMk/>
            <pc:sldMk cId="820941781" sldId="276"/>
            <ac:spMk id="31" creationId="{BA882413-1B92-41E3-95C7-88FF8C53259C}"/>
          </ac:spMkLst>
        </pc:spChg>
        <pc:spChg chg="mod">
          <ac:chgData name="Mashour, Wassim" userId="d0195cb8-c80d-43e5-a1fc-866ef9e33bdf" providerId="ADAL" clId="{1594AAC8-AC48-44A4-9DFC-7E3DB56A2694}" dt="2021-08-02T19:35:03.145" v="101" actId="14100"/>
          <ac:spMkLst>
            <pc:docMk/>
            <pc:sldMk cId="820941781" sldId="276"/>
            <ac:spMk id="32" creationId="{F4A5CA87-55FF-4A82-B6EA-55306F8CAAD8}"/>
          </ac:spMkLst>
        </pc:spChg>
        <pc:picChg chg="add mod ord">
          <ac:chgData name="Mashour, Wassim" userId="d0195cb8-c80d-43e5-a1fc-866ef9e33bdf" providerId="ADAL" clId="{1594AAC8-AC48-44A4-9DFC-7E3DB56A2694}" dt="2021-08-02T19:31:47.642" v="48" actId="1076"/>
          <ac:picMkLst>
            <pc:docMk/>
            <pc:sldMk cId="820941781" sldId="276"/>
            <ac:picMk id="2" creationId="{3A525C83-CF4C-42EC-A369-AC42320804BB}"/>
          </ac:picMkLst>
        </pc:picChg>
        <pc:picChg chg="del">
          <ac:chgData name="Mashour, Wassim" userId="d0195cb8-c80d-43e5-a1fc-866ef9e33bdf" providerId="ADAL" clId="{1594AAC8-AC48-44A4-9DFC-7E3DB56A2694}" dt="2021-08-02T19:29:59.642" v="41" actId="478"/>
          <ac:picMkLst>
            <pc:docMk/>
            <pc:sldMk cId="820941781" sldId="276"/>
            <ac:picMk id="5" creationId="{F10150E3-FF1B-4953-9663-4ABD0FF8A5B2}"/>
          </ac:picMkLst>
        </pc:picChg>
        <pc:picChg chg="add del mod ord">
          <ac:chgData name="Mashour, Wassim" userId="d0195cb8-c80d-43e5-a1fc-866ef9e33bdf" providerId="ADAL" clId="{1594AAC8-AC48-44A4-9DFC-7E3DB56A2694}" dt="2021-08-02T19:33:51.181" v="86" actId="478"/>
          <ac:picMkLst>
            <pc:docMk/>
            <pc:sldMk cId="820941781" sldId="276"/>
            <ac:picMk id="8" creationId="{C000EBCB-FCFA-40D1-A1F8-89E25607B1C5}"/>
          </ac:picMkLst>
        </pc:picChg>
        <pc:picChg chg="add mod ord">
          <ac:chgData name="Mashour, Wassim" userId="d0195cb8-c80d-43e5-a1fc-866ef9e33bdf" providerId="ADAL" clId="{1594AAC8-AC48-44A4-9DFC-7E3DB56A2694}" dt="2021-08-02T19:34:26.917" v="93" actId="167"/>
          <ac:picMkLst>
            <pc:docMk/>
            <pc:sldMk cId="820941781" sldId="276"/>
            <ac:picMk id="9" creationId="{924957D4-2A9F-42F8-8D03-2688DAFDC97A}"/>
          </ac:picMkLst>
        </pc:picChg>
        <pc:picChg chg="del">
          <ac:chgData name="Mashour, Wassim" userId="d0195cb8-c80d-43e5-a1fc-866ef9e33bdf" providerId="ADAL" clId="{1594AAC8-AC48-44A4-9DFC-7E3DB56A2694}" dt="2021-08-02T19:31:35.837" v="42" actId="478"/>
          <ac:picMkLst>
            <pc:docMk/>
            <pc:sldMk cId="820941781" sldId="276"/>
            <ac:picMk id="12" creationId="{5886C9E2-A666-4569-B13F-1B07E9732181}"/>
          </ac:picMkLst>
        </pc:picChg>
        <pc:picChg chg="add mod ord">
          <ac:chgData name="Mashour, Wassim" userId="d0195cb8-c80d-43e5-a1fc-866ef9e33bdf" providerId="ADAL" clId="{1594AAC8-AC48-44A4-9DFC-7E3DB56A2694}" dt="2021-08-02T19:29:58.028" v="40" actId="167"/>
          <ac:picMkLst>
            <pc:docMk/>
            <pc:sldMk cId="820941781" sldId="276"/>
            <ac:picMk id="18" creationId="{DA733104-5874-4CA1-92C9-476B0BA475E2}"/>
          </ac:picMkLst>
        </pc:picChg>
        <pc:picChg chg="del">
          <ac:chgData name="Mashour, Wassim" userId="d0195cb8-c80d-43e5-a1fc-866ef9e33bdf" providerId="ADAL" clId="{1594AAC8-AC48-44A4-9DFC-7E3DB56A2694}" dt="2021-08-02T19:33:00.913" v="75" actId="478"/>
          <ac:picMkLst>
            <pc:docMk/>
            <pc:sldMk cId="820941781" sldId="276"/>
            <ac:picMk id="20" creationId="{E16A09D4-18B1-476C-9D98-940BDC6FAEB8}"/>
          </ac:picMkLst>
        </pc:picChg>
        <pc:cxnChg chg="mod">
          <ac:chgData name="Mashour, Wassim" userId="d0195cb8-c80d-43e5-a1fc-866ef9e33bdf" providerId="ADAL" clId="{1594AAC8-AC48-44A4-9DFC-7E3DB56A2694}" dt="2021-08-02T19:32:17.025" v="72" actId="14100"/>
          <ac:cxnSpMkLst>
            <pc:docMk/>
            <pc:sldMk cId="820941781" sldId="276"/>
            <ac:cxnSpMk id="6" creationId="{7094F5B6-9C72-4C52-A93A-6C5948D567B6}"/>
          </ac:cxnSpMkLst>
        </pc:cxnChg>
        <pc:cxnChg chg="mod ord">
          <ac:chgData name="Mashour, Wassim" userId="d0195cb8-c80d-43e5-a1fc-866ef9e33bdf" providerId="ADAL" clId="{1594AAC8-AC48-44A4-9DFC-7E3DB56A2694}" dt="2021-08-02T19:34:24.646" v="92" actId="166"/>
          <ac:cxnSpMkLst>
            <pc:docMk/>
            <pc:sldMk cId="820941781" sldId="276"/>
            <ac:cxnSpMk id="11" creationId="{8B042675-6606-4A62-8B32-ECF87D813496}"/>
          </ac:cxnSpMkLst>
        </pc:cxnChg>
      </pc:sldChg>
      <pc:sldChg chg="addSp delSp modSp mod">
        <pc:chgData name="Mashour, Wassim" userId="d0195cb8-c80d-43e5-a1fc-866ef9e33bdf" providerId="ADAL" clId="{1594AAC8-AC48-44A4-9DFC-7E3DB56A2694}" dt="2021-08-04T12:20:32.135" v="4181" actId="313"/>
        <pc:sldMkLst>
          <pc:docMk/>
          <pc:sldMk cId="4200247050" sldId="277"/>
        </pc:sldMkLst>
        <pc:spChg chg="add mod">
          <ac:chgData name="Mashour, Wassim" userId="d0195cb8-c80d-43e5-a1fc-866ef9e33bdf" providerId="ADAL" clId="{1594AAC8-AC48-44A4-9DFC-7E3DB56A2694}" dt="2021-08-03T21:25:27.502" v="3866" actId="20577"/>
          <ac:spMkLst>
            <pc:docMk/>
            <pc:sldMk cId="4200247050" sldId="277"/>
            <ac:spMk id="3" creationId="{30327686-B55E-429F-8DA6-84DB320AF1A3}"/>
          </ac:spMkLst>
        </pc:spChg>
        <pc:spChg chg="add del">
          <ac:chgData name="Mashour, Wassim" userId="d0195cb8-c80d-43e5-a1fc-866ef9e33bdf" providerId="ADAL" clId="{1594AAC8-AC48-44A4-9DFC-7E3DB56A2694}" dt="2021-08-03T20:58:22.640" v="2040" actId="11529"/>
          <ac:spMkLst>
            <pc:docMk/>
            <pc:sldMk cId="4200247050" sldId="277"/>
            <ac:spMk id="3" creationId="{465C563E-E6AA-4F7C-8E25-B4DBB92FA4FB}"/>
          </ac:spMkLst>
        </pc:spChg>
        <pc:spChg chg="add del mod">
          <ac:chgData name="Mashour, Wassim" userId="d0195cb8-c80d-43e5-a1fc-866ef9e33bdf" providerId="ADAL" clId="{1594AAC8-AC48-44A4-9DFC-7E3DB56A2694}" dt="2021-08-03T21:00:02.559" v="2061" actId="478"/>
          <ac:spMkLst>
            <pc:docMk/>
            <pc:sldMk cId="4200247050" sldId="277"/>
            <ac:spMk id="5" creationId="{55EA90D5-E036-4C06-875B-3088F439198F}"/>
          </ac:spMkLst>
        </pc:spChg>
        <pc:spChg chg="add del">
          <ac:chgData name="Mashour, Wassim" userId="d0195cb8-c80d-43e5-a1fc-866ef9e33bdf" providerId="ADAL" clId="{1594AAC8-AC48-44A4-9DFC-7E3DB56A2694}" dt="2021-08-03T21:01:57.027" v="2067" actId="11529"/>
          <ac:spMkLst>
            <pc:docMk/>
            <pc:sldMk cId="4200247050" sldId="277"/>
            <ac:spMk id="6" creationId="{F40A06DE-588E-405C-8E6A-EE4CEC6A1B20}"/>
          </ac:spMkLst>
        </pc:spChg>
        <pc:spChg chg="del">
          <ac:chgData name="Mashour, Wassim" userId="d0195cb8-c80d-43e5-a1fc-866ef9e33bdf" providerId="ADAL" clId="{1594AAC8-AC48-44A4-9DFC-7E3DB56A2694}" dt="2021-08-02T21:16:38.119" v="2004" actId="478"/>
          <ac:spMkLst>
            <pc:docMk/>
            <pc:sldMk cId="4200247050" sldId="277"/>
            <ac:spMk id="7" creationId="{02B9AC63-06A2-4268-8BE0-9694A8158B3D}"/>
          </ac:spMkLst>
        </pc:spChg>
        <pc:spChg chg="add del mod">
          <ac:chgData name="Mashour, Wassim" userId="d0195cb8-c80d-43e5-a1fc-866ef9e33bdf" providerId="ADAL" clId="{1594AAC8-AC48-44A4-9DFC-7E3DB56A2694}" dt="2021-08-03T21:03:32.261" v="2083" actId="478"/>
          <ac:spMkLst>
            <pc:docMk/>
            <pc:sldMk cId="4200247050" sldId="277"/>
            <ac:spMk id="7" creationId="{454AA30A-765D-487E-92A7-052BEBA08B44}"/>
          </ac:spMkLst>
        </pc:spChg>
        <pc:spChg chg="add mod">
          <ac:chgData name="Mashour, Wassim" userId="d0195cb8-c80d-43e5-a1fc-866ef9e33bdf" providerId="ADAL" clId="{1594AAC8-AC48-44A4-9DFC-7E3DB56A2694}" dt="2021-08-03T21:01:56.678" v="2066" actId="571"/>
          <ac:spMkLst>
            <pc:docMk/>
            <pc:sldMk cId="4200247050" sldId="277"/>
            <ac:spMk id="8" creationId="{1933280F-7A89-4F4F-BA74-1BBDD3A75BC1}"/>
          </ac:spMkLst>
        </pc:spChg>
        <pc:spChg chg="add mod">
          <ac:chgData name="Mashour, Wassim" userId="d0195cb8-c80d-43e5-a1fc-866ef9e33bdf" providerId="ADAL" clId="{1594AAC8-AC48-44A4-9DFC-7E3DB56A2694}" dt="2021-08-03T21:01:55.991" v="2065" actId="571"/>
          <ac:spMkLst>
            <pc:docMk/>
            <pc:sldMk cId="4200247050" sldId="277"/>
            <ac:spMk id="9" creationId="{FD0BEAF3-FE4A-4EBA-9B68-0BA390E962DA}"/>
          </ac:spMkLst>
        </pc:spChg>
        <pc:spChg chg="add mod">
          <ac:chgData name="Mashour, Wassim" userId="d0195cb8-c80d-43e5-a1fc-866ef9e33bdf" providerId="ADAL" clId="{1594AAC8-AC48-44A4-9DFC-7E3DB56A2694}" dt="2021-08-03T21:25:38.252" v="3867" actId="255"/>
          <ac:spMkLst>
            <pc:docMk/>
            <pc:sldMk cId="4200247050" sldId="277"/>
            <ac:spMk id="11" creationId="{454EA639-FBDA-48B6-B7D7-EB92EF7CE0CF}"/>
          </ac:spMkLst>
        </pc:spChg>
        <pc:spChg chg="add del mod">
          <ac:chgData name="Mashour, Wassim" userId="d0195cb8-c80d-43e5-a1fc-866ef9e33bdf" providerId="ADAL" clId="{1594AAC8-AC48-44A4-9DFC-7E3DB56A2694}" dt="2021-08-03T21:03:30.044" v="2082" actId="478"/>
          <ac:spMkLst>
            <pc:docMk/>
            <pc:sldMk cId="4200247050" sldId="277"/>
            <ac:spMk id="11" creationId="{FD2D3E70-893C-498B-88B2-61E0C5D9B6A8}"/>
          </ac:spMkLst>
        </pc:spChg>
        <pc:spChg chg="add mod">
          <ac:chgData name="Mashour, Wassim" userId="d0195cb8-c80d-43e5-a1fc-866ef9e33bdf" providerId="ADAL" clId="{1594AAC8-AC48-44A4-9DFC-7E3DB56A2694}" dt="2021-08-03T21:25:20.493" v="3864" actId="1036"/>
          <ac:spMkLst>
            <pc:docMk/>
            <pc:sldMk cId="4200247050" sldId="277"/>
            <ac:spMk id="12" creationId="{68E73145-C41F-4C26-994F-884BBD66055B}"/>
          </ac:spMkLst>
        </pc:spChg>
        <pc:spChg chg="add del mod">
          <ac:chgData name="Mashour, Wassim" userId="d0195cb8-c80d-43e5-a1fc-866ef9e33bdf" providerId="ADAL" clId="{1594AAC8-AC48-44A4-9DFC-7E3DB56A2694}" dt="2021-08-03T21:02:41.422" v="2081" actId="478"/>
          <ac:spMkLst>
            <pc:docMk/>
            <pc:sldMk cId="4200247050" sldId="277"/>
            <ac:spMk id="12" creationId="{D757A3EE-FCCB-48B4-BD82-AF02B4A329F4}"/>
          </ac:spMkLst>
        </pc:spChg>
        <pc:spChg chg="add del mod">
          <ac:chgData name="Mashour, Wassim" userId="d0195cb8-c80d-43e5-a1fc-866ef9e33bdf" providerId="ADAL" clId="{1594AAC8-AC48-44A4-9DFC-7E3DB56A2694}" dt="2021-08-03T21:02:40.110" v="2080" actId="478"/>
          <ac:spMkLst>
            <pc:docMk/>
            <pc:sldMk cId="4200247050" sldId="277"/>
            <ac:spMk id="13" creationId="{C0960F64-3E2B-490D-B1A4-2185755444E9}"/>
          </ac:spMkLst>
        </pc:spChg>
        <pc:spChg chg="add mod">
          <ac:chgData name="Mashour, Wassim" userId="d0195cb8-c80d-43e5-a1fc-866ef9e33bdf" providerId="ADAL" clId="{1594AAC8-AC48-44A4-9DFC-7E3DB56A2694}" dt="2021-08-04T12:20:32.135" v="4181" actId="313"/>
          <ac:spMkLst>
            <pc:docMk/>
            <pc:sldMk cId="4200247050" sldId="277"/>
            <ac:spMk id="18" creationId="{219A515E-5A77-44CD-9B70-359E18333DD0}"/>
          </ac:spMkLst>
        </pc:spChg>
        <pc:graphicFrameChg chg="add del mod modGraphic">
          <ac:chgData name="Mashour, Wassim" userId="d0195cb8-c80d-43e5-a1fc-866ef9e33bdf" providerId="ADAL" clId="{1594AAC8-AC48-44A4-9DFC-7E3DB56A2694}" dt="2021-08-03T21:10:59.867" v="2411" actId="478"/>
          <ac:graphicFrameMkLst>
            <pc:docMk/>
            <pc:sldMk cId="4200247050" sldId="277"/>
            <ac:graphicFrameMk id="10" creationId="{456F25F8-5D5D-494E-92E7-1FE17EBA91C6}"/>
          </ac:graphicFrameMkLst>
        </pc:graphicFrameChg>
        <pc:picChg chg="add mod">
          <ac:chgData name="Mashour, Wassim" userId="d0195cb8-c80d-43e5-a1fc-866ef9e33bdf" providerId="ADAL" clId="{1594AAC8-AC48-44A4-9DFC-7E3DB56A2694}" dt="2021-08-03T21:24:49.491" v="3833" actId="1076"/>
          <ac:picMkLst>
            <pc:docMk/>
            <pc:sldMk cId="4200247050" sldId="277"/>
            <ac:picMk id="14" creationId="{43674DC5-3BAE-4A2C-B8F7-5DE5587BA091}"/>
          </ac:picMkLst>
        </pc:picChg>
        <pc:picChg chg="add mod">
          <ac:chgData name="Mashour, Wassim" userId="d0195cb8-c80d-43e5-a1fc-866ef9e33bdf" providerId="ADAL" clId="{1594AAC8-AC48-44A4-9DFC-7E3DB56A2694}" dt="2021-08-03T21:24:08.119" v="3732" actId="1076"/>
          <ac:picMkLst>
            <pc:docMk/>
            <pc:sldMk cId="4200247050" sldId="277"/>
            <ac:picMk id="15" creationId="{C36CD6D4-8057-4D86-A9E0-D2632FCD6315}"/>
          </ac:picMkLst>
        </pc:picChg>
        <pc:picChg chg="add mod">
          <ac:chgData name="Mashour, Wassim" userId="d0195cb8-c80d-43e5-a1fc-866ef9e33bdf" providerId="ADAL" clId="{1594AAC8-AC48-44A4-9DFC-7E3DB56A2694}" dt="2021-08-03T21:23:21.118" v="3693" actId="1037"/>
          <ac:picMkLst>
            <pc:docMk/>
            <pc:sldMk cId="4200247050" sldId="277"/>
            <ac:picMk id="16" creationId="{4972B81B-E508-4DBC-B581-55801D84A026}"/>
          </ac:picMkLst>
        </pc:picChg>
        <pc:picChg chg="add mod">
          <ac:chgData name="Mashour, Wassim" userId="d0195cb8-c80d-43e5-a1fc-866ef9e33bdf" providerId="ADAL" clId="{1594AAC8-AC48-44A4-9DFC-7E3DB56A2694}" dt="2021-08-03T21:25:15.267" v="3856" actId="1076"/>
          <ac:picMkLst>
            <pc:docMk/>
            <pc:sldMk cId="4200247050" sldId="277"/>
            <ac:picMk id="17" creationId="{E0B559E2-4239-41CD-9A75-DB794CE41CDA}"/>
          </ac:picMkLst>
        </pc:picChg>
      </pc:sldChg>
      <pc:sldChg chg="modSp add mod ord setBg">
        <pc:chgData name="Mashour, Wassim" userId="d0195cb8-c80d-43e5-a1fc-866ef9e33bdf" providerId="ADAL" clId="{1594AAC8-AC48-44A4-9DFC-7E3DB56A2694}" dt="2021-08-02T21:17:50.411" v="2038" actId="20577"/>
        <pc:sldMkLst>
          <pc:docMk/>
          <pc:sldMk cId="858389309" sldId="278"/>
        </pc:sldMkLst>
        <pc:spChg chg="mod">
          <ac:chgData name="Mashour, Wassim" userId="d0195cb8-c80d-43e5-a1fc-866ef9e33bdf" providerId="ADAL" clId="{1594AAC8-AC48-44A4-9DFC-7E3DB56A2694}" dt="2021-08-02T21:17:50.411" v="2038" actId="20577"/>
          <ac:spMkLst>
            <pc:docMk/>
            <pc:sldMk cId="858389309" sldId="278"/>
            <ac:spMk id="4" creationId="{F1472717-7E97-4C69-952F-54E4D0314316}"/>
          </ac:spMkLst>
        </pc:spChg>
      </pc:sldChg>
      <pc:sldChg chg="add del setBg">
        <pc:chgData name="Mashour, Wassim" userId="d0195cb8-c80d-43e5-a1fc-866ef9e33bdf" providerId="ADAL" clId="{1594AAC8-AC48-44A4-9DFC-7E3DB56A2694}" dt="2021-08-02T21:16:48.762" v="2006"/>
        <pc:sldMkLst>
          <pc:docMk/>
          <pc:sldMk cId="2609670950" sldId="278"/>
        </pc:sldMkLst>
      </pc:sldChg>
      <pc:sldChg chg="modSp add mod setBg">
        <pc:chgData name="Mashour, Wassim" userId="d0195cb8-c80d-43e5-a1fc-866ef9e33bdf" providerId="ADAL" clId="{1594AAC8-AC48-44A4-9DFC-7E3DB56A2694}" dt="2021-08-03T21:27:38.663" v="3888" actId="1076"/>
        <pc:sldMkLst>
          <pc:docMk/>
          <pc:sldMk cId="3247614132" sldId="279"/>
        </pc:sldMkLst>
        <pc:spChg chg="mod">
          <ac:chgData name="Mashour, Wassim" userId="d0195cb8-c80d-43e5-a1fc-866ef9e33bdf" providerId="ADAL" clId="{1594AAC8-AC48-44A4-9DFC-7E3DB56A2694}" dt="2021-08-03T21:27:38.663" v="3888" actId="1076"/>
          <ac:spMkLst>
            <pc:docMk/>
            <pc:sldMk cId="3247614132" sldId="279"/>
            <ac:spMk id="4" creationId="{F1472717-7E97-4C69-952F-54E4D0314316}"/>
          </ac:spMkLst>
        </pc:spChg>
      </pc:sldChg>
    </pc:docChg>
  </pc:docChgLst>
  <pc:docChgLst>
    <pc:chgData name="Mashour, Wassim" userId="d0195cb8-c80d-43e5-a1fc-866ef9e33bdf" providerId="ADAL" clId="{FD84EE09-7105-4DC9-B743-CE7403726BC3}"/>
    <pc:docChg chg="custSel addSld modSld">
      <pc:chgData name="Mashour, Wassim" userId="d0195cb8-c80d-43e5-a1fc-866ef9e33bdf" providerId="ADAL" clId="{FD84EE09-7105-4DC9-B743-CE7403726BC3}" dt="2021-07-25T20:54:13.367" v="73"/>
      <pc:docMkLst>
        <pc:docMk/>
      </pc:docMkLst>
      <pc:sldChg chg="addSp delSp modSp mod">
        <pc:chgData name="Mashour, Wassim" userId="d0195cb8-c80d-43e5-a1fc-866ef9e33bdf" providerId="ADAL" clId="{FD84EE09-7105-4DC9-B743-CE7403726BC3}" dt="2021-07-25T20:47:15.239" v="23"/>
        <pc:sldMkLst>
          <pc:docMk/>
          <pc:sldMk cId="4003804609" sldId="272"/>
        </pc:sldMkLst>
        <pc:spChg chg="del">
          <ac:chgData name="Mashour, Wassim" userId="d0195cb8-c80d-43e5-a1fc-866ef9e33bdf" providerId="ADAL" clId="{FD84EE09-7105-4DC9-B743-CE7403726BC3}" dt="2021-07-25T20:47:14.918" v="22" actId="478"/>
          <ac:spMkLst>
            <pc:docMk/>
            <pc:sldMk cId="4003804609" sldId="272"/>
            <ac:spMk id="30" creationId="{DA917C0B-F85C-4426-9DF7-52084847E202}"/>
          </ac:spMkLst>
        </pc:spChg>
        <pc:spChg chg="add mod">
          <ac:chgData name="Mashour, Wassim" userId="d0195cb8-c80d-43e5-a1fc-866ef9e33bdf" providerId="ADAL" clId="{FD84EE09-7105-4DC9-B743-CE7403726BC3}" dt="2021-07-25T20:47:15.239" v="23"/>
          <ac:spMkLst>
            <pc:docMk/>
            <pc:sldMk cId="4003804609" sldId="272"/>
            <ac:spMk id="31" creationId="{022AF8E7-DFEB-46E7-8457-4A97C3AA304F}"/>
          </ac:spMkLst>
        </pc:spChg>
      </pc:sldChg>
      <pc:sldChg chg="modSp mod">
        <pc:chgData name="Mashour, Wassim" userId="d0195cb8-c80d-43e5-a1fc-866ef9e33bdf" providerId="ADAL" clId="{FD84EE09-7105-4DC9-B743-CE7403726BC3}" dt="2021-07-25T20:47:09.115" v="21" actId="403"/>
        <pc:sldMkLst>
          <pc:docMk/>
          <pc:sldMk cId="2694676419" sldId="273"/>
        </pc:sldMkLst>
        <pc:spChg chg="mod">
          <ac:chgData name="Mashour, Wassim" userId="d0195cb8-c80d-43e5-a1fc-866ef9e33bdf" providerId="ADAL" clId="{FD84EE09-7105-4DC9-B743-CE7403726BC3}" dt="2021-07-25T20:47:09.115" v="21" actId="403"/>
          <ac:spMkLst>
            <pc:docMk/>
            <pc:sldMk cId="2694676419" sldId="273"/>
            <ac:spMk id="35" creationId="{475D3EF9-BE5B-4176-8DAB-F9642E11CD86}"/>
          </ac:spMkLst>
        </pc:spChg>
      </pc:sldChg>
      <pc:sldChg chg="addSp modSp mod">
        <pc:chgData name="Mashour, Wassim" userId="d0195cb8-c80d-43e5-a1fc-866ef9e33bdf" providerId="ADAL" clId="{FD84EE09-7105-4DC9-B743-CE7403726BC3}" dt="2021-07-25T20:54:02.640" v="70" actId="20577"/>
        <pc:sldMkLst>
          <pc:docMk/>
          <pc:sldMk cId="1596744927" sldId="274"/>
        </pc:sldMkLst>
        <pc:spChg chg="add mod">
          <ac:chgData name="Mashour, Wassim" userId="d0195cb8-c80d-43e5-a1fc-866ef9e33bdf" providerId="ADAL" clId="{FD84EE09-7105-4DC9-B743-CE7403726BC3}" dt="2021-07-25T20:54:02.640" v="70" actId="20577"/>
          <ac:spMkLst>
            <pc:docMk/>
            <pc:sldMk cId="1596744927" sldId="274"/>
            <ac:spMk id="12" creationId="{E5AE7556-906A-4440-82D8-A6193BEA92CD}"/>
          </ac:spMkLst>
        </pc:spChg>
      </pc:sldChg>
      <pc:sldChg chg="addSp delSp modSp">
        <pc:chgData name="Mashour, Wassim" userId="d0195cb8-c80d-43e5-a1fc-866ef9e33bdf" providerId="ADAL" clId="{FD84EE09-7105-4DC9-B743-CE7403726BC3}" dt="2021-07-25T20:54:13.367" v="73"/>
        <pc:sldMkLst>
          <pc:docMk/>
          <pc:sldMk cId="820941781" sldId="276"/>
        </pc:sldMkLst>
        <pc:spChg chg="add del mod">
          <ac:chgData name="Mashour, Wassim" userId="d0195cb8-c80d-43e5-a1fc-866ef9e33bdf" providerId="ADAL" clId="{FD84EE09-7105-4DC9-B743-CE7403726BC3}" dt="2021-07-25T20:54:12.234" v="72"/>
          <ac:spMkLst>
            <pc:docMk/>
            <pc:sldMk cId="820941781" sldId="276"/>
            <ac:spMk id="15" creationId="{8EBD1C4C-B153-4FE0-AFA5-70E42EE4D499}"/>
          </ac:spMkLst>
        </pc:spChg>
        <pc:spChg chg="add mod">
          <ac:chgData name="Mashour, Wassim" userId="d0195cb8-c80d-43e5-a1fc-866ef9e33bdf" providerId="ADAL" clId="{FD84EE09-7105-4DC9-B743-CE7403726BC3}" dt="2021-07-25T20:54:13.367" v="73"/>
          <ac:spMkLst>
            <pc:docMk/>
            <pc:sldMk cId="820941781" sldId="276"/>
            <ac:spMk id="17" creationId="{CF4DABAE-4958-48D4-9EC8-3A877113D357}"/>
          </ac:spMkLst>
        </pc:spChg>
      </pc:sldChg>
      <pc:sldChg chg="addSp delSp modSp add mod">
        <pc:chgData name="Mashour, Wassim" userId="d0195cb8-c80d-43e5-a1fc-866ef9e33bdf" providerId="ADAL" clId="{FD84EE09-7105-4DC9-B743-CE7403726BC3}" dt="2021-07-25T20:47:20.193" v="25"/>
        <pc:sldMkLst>
          <pc:docMk/>
          <pc:sldMk cId="4200247050" sldId="277"/>
        </pc:sldMkLst>
        <pc:spChg chg="del mod">
          <ac:chgData name="Mashour, Wassim" userId="d0195cb8-c80d-43e5-a1fc-866ef9e33bdf" providerId="ADAL" clId="{FD84EE09-7105-4DC9-B743-CE7403726BC3}" dt="2021-07-25T20:46:41.642" v="17" actId="478"/>
          <ac:spMkLst>
            <pc:docMk/>
            <pc:sldMk cId="4200247050" sldId="277"/>
            <ac:spMk id="3" creationId="{19512FAF-D0A4-42D8-9C9A-B95B89B8FB18}"/>
          </ac:spMkLst>
        </pc:spChg>
        <pc:spChg chg="mod">
          <ac:chgData name="Mashour, Wassim" userId="d0195cb8-c80d-43e5-a1fc-866ef9e33bdf" providerId="ADAL" clId="{FD84EE09-7105-4DC9-B743-CE7403726BC3}" dt="2021-07-25T20:46:35.826" v="14" actId="313"/>
          <ac:spMkLst>
            <pc:docMk/>
            <pc:sldMk cId="4200247050" sldId="277"/>
            <ac:spMk id="4" creationId="{6907D2B5-9D17-4970-BA76-2494C2D53890}"/>
          </ac:spMkLst>
        </pc:spChg>
        <pc:spChg chg="add del mod">
          <ac:chgData name="Mashour, Wassim" userId="d0195cb8-c80d-43e5-a1fc-866ef9e33bdf" providerId="ADAL" clId="{FD84EE09-7105-4DC9-B743-CE7403726BC3}" dt="2021-07-25T20:47:19.712" v="24" actId="478"/>
          <ac:spMkLst>
            <pc:docMk/>
            <pc:sldMk cId="4200247050" sldId="277"/>
            <ac:spMk id="6" creationId="{D38D4162-86E4-467B-BD95-05176990E09E}"/>
          </ac:spMkLst>
        </pc:spChg>
        <pc:spChg chg="add mod">
          <ac:chgData name="Mashour, Wassim" userId="d0195cb8-c80d-43e5-a1fc-866ef9e33bdf" providerId="ADAL" clId="{FD84EE09-7105-4DC9-B743-CE7403726BC3}" dt="2021-07-25T20:47:20.193" v="25"/>
          <ac:spMkLst>
            <pc:docMk/>
            <pc:sldMk cId="4200247050" sldId="277"/>
            <ac:spMk id="7" creationId="{02B9AC63-06A2-4268-8BE0-9694A8158B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D7AE-5D03-4638-9673-59A8D4A8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8E5B6-935D-4C1E-99BB-18A57C9D0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365CF-9874-4F06-8020-9CBE9859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AD18-011D-4C10-B703-7FF9C09776DF}" type="datetimeFigureOut">
              <a:rPr lang="he-IL" smtClean="0"/>
              <a:t>כ"ו/אב/תשפ"א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4C003-A58B-4F5D-9396-78D2BA92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E9923-12F6-47B9-BE61-38579DEA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69D0-4798-4017-A293-887471105E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15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76AE-D129-4E3D-A921-2C1F0AED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304CE-AC4F-4225-AD0D-CCA92DB5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1385E-36B2-44B6-82AE-693CE1EE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AD18-011D-4C10-B703-7FF9C09776DF}" type="datetimeFigureOut">
              <a:rPr lang="he-IL" smtClean="0"/>
              <a:t>כ"ו/אב/תשפ"א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B78D7-6E26-431A-99C7-AA746558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830AE-5FDB-438F-8535-B66686FA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69D0-4798-4017-A293-887471105E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417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04185-9FF1-451D-B506-4D2B51DF6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79EB8-7B1F-44A7-B76D-B088D7A27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27454-EC96-41F6-AA55-FE451D48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AD18-011D-4C10-B703-7FF9C09776DF}" type="datetimeFigureOut">
              <a:rPr lang="he-IL" smtClean="0"/>
              <a:t>כ"ו/אב/תשפ"א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98CDE-64D2-4D26-8DB2-0ABC3161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2EFD-5D0E-44BB-9235-D7D26A88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69D0-4798-4017-A293-887471105E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48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16A9-CB02-4E43-9215-17414CAB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B942-F791-47D5-B51E-8BE4A1F92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66A0E-D2A2-4DC0-BF27-6AED757A6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AD18-011D-4C10-B703-7FF9C09776DF}" type="datetimeFigureOut">
              <a:rPr lang="he-IL" smtClean="0"/>
              <a:t>כ"ו/אב/תשפ"א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640F5-7E86-497A-91BC-32CE5D0A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852A6-C86C-45CD-9687-D0BEA2D2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69D0-4798-4017-A293-887471105E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29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7C4A-CD85-46C5-9DC8-094652EB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7D546-CBF9-438A-B2E8-17D0B1DB4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EC063-3984-45DF-926E-7586D6C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AD18-011D-4C10-B703-7FF9C09776DF}" type="datetimeFigureOut">
              <a:rPr lang="he-IL" smtClean="0"/>
              <a:t>כ"ו/אב/תשפ"א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4114C-AA35-4152-866B-9882A4A1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59A57-3CA0-45C1-950B-270B9913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69D0-4798-4017-A293-887471105E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226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DEB7-54A8-47F9-907C-1A8ABE24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904AD-B896-48D4-A6A9-2E6E804FD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16799-E118-4902-BAA3-CBC7362B7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B0D1E-9A10-4A1B-B49B-8F521786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AD18-011D-4C10-B703-7FF9C09776DF}" type="datetimeFigureOut">
              <a:rPr lang="he-IL" smtClean="0"/>
              <a:t>כ"ו/אב/תשפ"א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DC7D2-9335-4F91-95C4-AE0430A5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F93CA-9A99-4DDF-BD79-B9A2FC5D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69D0-4798-4017-A293-887471105E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82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A249-0E70-4673-ABB0-4EAE2020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85FBE-D823-4638-8E19-276E82AEC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ECD0D-CC59-43F1-95D5-425E24251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605AA-5BF2-4DF4-81D2-2D84EB9D8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CEF7D-79FA-49AF-AA9D-3EDC62302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30EB5-B0E1-4E22-BF88-B962D400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AD18-011D-4C10-B703-7FF9C09776DF}" type="datetimeFigureOut">
              <a:rPr lang="he-IL" smtClean="0"/>
              <a:t>כ"ו/אב/תשפ"א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84E9E-3639-4BE6-9B09-3D764825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6B0E8-5ECF-49DC-8211-216209AB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69D0-4798-4017-A293-887471105E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576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5766-349C-4384-9553-0A89880C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2D56C-DE86-45FC-AB3B-58E5CE30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AD18-011D-4C10-B703-7FF9C09776DF}" type="datetimeFigureOut">
              <a:rPr lang="he-IL" smtClean="0"/>
              <a:t>כ"ו/אב/תשפ"א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1A1CD-EA98-4EB0-A104-395210FB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4C606-730F-471B-9583-067AFE19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69D0-4798-4017-A293-887471105E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653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1D4F1-2A0A-4087-B56D-855141ED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AD18-011D-4C10-B703-7FF9C09776DF}" type="datetimeFigureOut">
              <a:rPr lang="he-IL" smtClean="0"/>
              <a:t>כ"ו/אב/תשפ"א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134398-169C-42A9-9E19-3EBD126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2D00C-9C1F-4F9A-9B9E-DBBB26E4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69D0-4798-4017-A293-887471105E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933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C7DD-B79F-402F-A14C-C1827BEF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C9283-BE74-46C6-916D-D11849277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B8EFF-EF50-440A-B6BA-1CEB6928F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75280-05AA-4A99-A99F-FF9DED0D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AD18-011D-4C10-B703-7FF9C09776DF}" type="datetimeFigureOut">
              <a:rPr lang="he-IL" smtClean="0"/>
              <a:t>כ"ו/אב/תשפ"א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7A373-80E5-4C9B-8E15-7C3DD5D7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0FF7F-9228-494C-8A02-CE5D83FD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69D0-4798-4017-A293-887471105E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17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E989-74CF-4787-B9AC-B9D57001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E912CB-3871-46B4-8B27-FF18884E1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F2E4C-ACB0-400F-892A-D5FDA4253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82B91-E5FA-427C-9343-EDE3872C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AD18-011D-4C10-B703-7FF9C09776DF}" type="datetimeFigureOut">
              <a:rPr lang="he-IL" smtClean="0"/>
              <a:t>כ"ו/אב/תשפ"א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01F8A-089A-47DA-8381-570C1645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B8203-1786-4D4C-9A61-01773738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69D0-4798-4017-A293-887471105E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866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7DCDA-3B7B-40F5-A5FE-EA9F4FE6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ABB18-452A-489A-871C-6DBF2D9A8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5A272-14BD-4A8F-ADFC-79DE6CCCC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7AD18-011D-4C10-B703-7FF9C09776DF}" type="datetimeFigureOut">
              <a:rPr lang="he-IL" smtClean="0"/>
              <a:t>כ"ו/אב/תשפ"א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BB261-3D4F-4454-A19F-EA949B8EA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7FDDC-4229-479C-AE46-AE0F31DFD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769D0-4798-4017-A293-887471105E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370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4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8.svg"/><Relationship Id="rId5" Type="http://schemas.openxmlformats.org/officeDocument/2006/relationships/image" Target="../media/image18.svg"/><Relationship Id="rId10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.svg"/><Relationship Id="rId3" Type="http://schemas.openxmlformats.org/officeDocument/2006/relationships/image" Target="../media/image30.svg"/><Relationship Id="rId7" Type="http://schemas.openxmlformats.org/officeDocument/2006/relationships/image" Target="../media/image20.svg"/><Relationship Id="rId12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5" Type="http://schemas.openxmlformats.org/officeDocument/2006/relationships/image" Target="../media/image32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6.svg"/><Relationship Id="rId1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.svg"/><Relationship Id="rId3" Type="http://schemas.openxmlformats.org/officeDocument/2006/relationships/image" Target="../media/image30.sv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17" Type="http://schemas.openxmlformats.org/officeDocument/2006/relationships/image" Target="../media/image38.svg"/><Relationship Id="rId2" Type="http://schemas.openxmlformats.org/officeDocument/2006/relationships/image" Target="../media/image29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34.svg"/><Relationship Id="rId15" Type="http://schemas.openxmlformats.org/officeDocument/2006/relationships/image" Target="../media/image36.svg"/><Relationship Id="rId10" Type="http://schemas.openxmlformats.org/officeDocument/2006/relationships/image" Target="../media/image19.png"/><Relationship Id="rId4" Type="http://schemas.openxmlformats.org/officeDocument/2006/relationships/image" Target="../media/image33.png"/><Relationship Id="rId9" Type="http://schemas.openxmlformats.org/officeDocument/2006/relationships/image" Target="../media/image18.svg"/><Relationship Id="rId1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42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472717-7E97-4C69-952F-54E4D0314316}"/>
              </a:ext>
            </a:extLst>
          </p:cNvPr>
          <p:cNvSpPr txBox="1"/>
          <p:nvPr/>
        </p:nvSpPr>
        <p:spPr>
          <a:xfrm>
            <a:off x="3728900" y="2151727"/>
            <a:ext cx="4901293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Project Numbine</a:t>
            </a:r>
            <a:endParaRPr lang="he-IL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89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5900E4E-590D-41DB-8B3C-07CC59811FD1}"/>
              </a:ext>
            </a:extLst>
          </p:cNvPr>
          <p:cNvSpPr txBox="1"/>
          <p:nvPr/>
        </p:nvSpPr>
        <p:spPr>
          <a:xfrm>
            <a:off x="304799" y="365760"/>
            <a:ext cx="48158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5B9BD5"/>
                </a:solidFill>
              </a:rPr>
              <a:t>Software Development Process</a:t>
            </a:r>
            <a:endParaRPr lang="he-IL" sz="2800" dirty="0">
              <a:solidFill>
                <a:srgbClr val="5B9BD5"/>
              </a:solidFill>
            </a:endParaRPr>
          </a:p>
        </p:txBody>
      </p:sp>
      <p:pic>
        <p:nvPicPr>
          <p:cNvPr id="10" name="Graphic 9" descr="Cmd Terminal with solid fill">
            <a:extLst>
              <a:ext uri="{FF2B5EF4-FFF2-40B4-BE49-F238E27FC236}">
                <a16:creationId xmlns:a16="http://schemas.microsoft.com/office/drawing/2014/main" id="{5106222D-780F-4B28-94A5-F9D3588CF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355" y="1180587"/>
            <a:ext cx="530606" cy="5306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F47DE0-5807-4A67-9936-D95FF902AC29}"/>
              </a:ext>
            </a:extLst>
          </p:cNvPr>
          <p:cNvSpPr/>
          <p:nvPr/>
        </p:nvSpPr>
        <p:spPr>
          <a:xfrm>
            <a:off x="1976845" y="1712211"/>
            <a:ext cx="3439886" cy="3950595"/>
          </a:xfrm>
          <a:prstGeom prst="rect">
            <a:avLst/>
          </a:prstGeom>
          <a:solidFill>
            <a:schemeClr val="bg1"/>
          </a:solidFill>
          <a:ln w="57150">
            <a:solidFill>
              <a:srgbClr val="5B9BD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42BAFF6-E822-48C1-8D48-F43B75359304}"/>
              </a:ext>
            </a:extLst>
          </p:cNvPr>
          <p:cNvCxnSpPr>
            <a:cxnSpLocks/>
            <a:stCxn id="10" idx="2"/>
            <a:endCxn id="3" idx="1"/>
          </p:cNvCxnSpPr>
          <p:nvPr/>
        </p:nvCxnSpPr>
        <p:spPr>
          <a:xfrm rot="16200000" flipH="1">
            <a:off x="624093" y="2334757"/>
            <a:ext cx="1976316" cy="729187"/>
          </a:xfrm>
          <a:prstGeom prst="bentConnector2">
            <a:avLst/>
          </a:prstGeom>
          <a:ln w="19050"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CBE9433-6C24-4C34-A020-B3FD96C7DA79}"/>
              </a:ext>
            </a:extLst>
          </p:cNvPr>
          <p:cNvSpPr txBox="1"/>
          <p:nvPr/>
        </p:nvSpPr>
        <p:spPr>
          <a:xfrm>
            <a:off x="2062710" y="1385567"/>
            <a:ext cx="324588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Software Parameters and Inputs</a:t>
            </a:r>
            <a:endParaRPr lang="he-IL" dirty="0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D5E3FACE-AF28-4A3B-A274-0B545D88E7D6}"/>
              </a:ext>
            </a:extLst>
          </p:cNvPr>
          <p:cNvGraphicFramePr>
            <a:graphicFrameLocks noGrp="1"/>
          </p:cNvGraphicFramePr>
          <p:nvPr/>
        </p:nvGraphicFramePr>
        <p:xfrm>
          <a:off x="2082797" y="1854200"/>
          <a:ext cx="3225802" cy="3682998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2501899">
                  <a:extLst>
                    <a:ext uri="{9D8B030D-6E8A-4147-A177-3AD203B41FA5}">
                      <a16:colId xmlns:a16="http://schemas.microsoft.com/office/drawing/2014/main" val="2216706228"/>
                    </a:ext>
                  </a:extLst>
                </a:gridCol>
                <a:gridCol w="723903">
                  <a:extLst>
                    <a:ext uri="{9D8B030D-6E8A-4147-A177-3AD203B41FA5}">
                      <a16:colId xmlns:a16="http://schemas.microsoft.com/office/drawing/2014/main" val="3707732183"/>
                    </a:ext>
                  </a:extLst>
                </a:gridCol>
              </a:tblGrid>
              <a:tr h="613833">
                <a:tc>
                  <a:txBody>
                    <a:bodyPr/>
                    <a:lstStyle/>
                    <a:p>
                      <a:pPr algn="ctr" rtl="1"/>
                      <a:endParaRPr lang="en-US" sz="1200" dirty="0"/>
                    </a:p>
                    <a:p>
                      <a:pPr algn="ctr" rtl="1"/>
                      <a:r>
                        <a:rPr lang="en-US" sz="1200" b="0" dirty="0"/>
                        <a:t>input 1 … input 10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200" b="0" dirty="0"/>
                    </a:p>
                    <a:p>
                      <a:pPr algn="ctr" rtl="1"/>
                      <a:r>
                        <a:rPr lang="en-US" sz="1200" b="0" dirty="0"/>
                        <a:t>Param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889627"/>
                  </a:ext>
                </a:extLst>
              </a:tr>
              <a:tr h="613833">
                <a:tc>
                  <a:txBody>
                    <a:bodyPr/>
                    <a:lstStyle/>
                    <a:p>
                      <a:pPr algn="ctr" rtl="1"/>
                      <a:endParaRPr lang="en-US" sz="1200" dirty="0"/>
                    </a:p>
                    <a:p>
                      <a:pPr algn="ctr" rtl="1"/>
                      <a:r>
                        <a:rPr lang="en-US" sz="1200" b="0" dirty="0"/>
                        <a:t>input 1 … input 10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200" b="0" dirty="0"/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Param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050093"/>
                  </a:ext>
                </a:extLst>
              </a:tr>
              <a:tr h="613833">
                <a:tc>
                  <a:txBody>
                    <a:bodyPr/>
                    <a:lstStyle/>
                    <a:p>
                      <a:pPr algn="ctr" rtl="1"/>
                      <a:endParaRPr lang="en-US" sz="1200" dirty="0"/>
                    </a:p>
                    <a:p>
                      <a:pPr algn="ctr" rtl="1"/>
                      <a:r>
                        <a:rPr lang="en-US" sz="1200" b="0" dirty="0"/>
                        <a:t>input 1 … input 10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200" b="0" dirty="0"/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Param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47636"/>
                  </a:ext>
                </a:extLst>
              </a:tr>
              <a:tr h="613833">
                <a:tc>
                  <a:txBody>
                    <a:bodyPr/>
                    <a:lstStyle/>
                    <a:p>
                      <a:pPr algn="ctr" rtl="1"/>
                      <a:endParaRPr lang="en-US" sz="1200" dirty="0"/>
                    </a:p>
                    <a:p>
                      <a:pPr algn="ctr" rtl="1"/>
                      <a:r>
                        <a:rPr lang="en-US" sz="1200" b="0" dirty="0"/>
                        <a:t>input 1 … input 10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/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Param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604494"/>
                  </a:ext>
                </a:extLst>
              </a:tr>
              <a:tr h="613833">
                <a:tc>
                  <a:txBody>
                    <a:bodyPr/>
                    <a:lstStyle/>
                    <a:p>
                      <a:pPr algn="ctr" rtl="1"/>
                      <a:endParaRPr lang="en-US" sz="1200" dirty="0"/>
                    </a:p>
                    <a:p>
                      <a:pPr algn="ctr" rtl="1"/>
                      <a:r>
                        <a:rPr lang="en-US" sz="1200" b="0" dirty="0"/>
                        <a:t>input 1 … input 10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/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Param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4635"/>
                  </a:ext>
                </a:extLst>
              </a:tr>
              <a:tr h="613833">
                <a:tc>
                  <a:txBody>
                    <a:bodyPr/>
                    <a:lstStyle/>
                    <a:p>
                      <a:pPr algn="ctr" rtl="1"/>
                      <a:endParaRPr lang="en-US" sz="1200" dirty="0"/>
                    </a:p>
                    <a:p>
                      <a:pPr algn="ctr" rtl="1"/>
                      <a:r>
                        <a:rPr lang="en-US" sz="1200" b="0" dirty="0"/>
                        <a:t>input 1 … input 10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200" b="0" dirty="0"/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Param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68681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DD3CCCC-6E0F-4A85-9ACB-AF1A30658A67}"/>
              </a:ext>
            </a:extLst>
          </p:cNvPr>
          <p:cNvSpPr txBox="1"/>
          <p:nvPr/>
        </p:nvSpPr>
        <p:spPr>
          <a:xfrm>
            <a:off x="5624387" y="1607972"/>
            <a:ext cx="698562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previously mentioned, the total number of test input combinations</a:t>
            </a:r>
            <a:br>
              <a:rPr lang="en-US" sz="1600" dirty="0"/>
            </a:br>
            <a:r>
              <a:rPr lang="en-US" sz="1600" dirty="0"/>
              <a:t> possible was 1,000,000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F24DE0-B9EC-4495-AF23-BFFFAD9B6994}"/>
              </a:ext>
            </a:extLst>
          </p:cNvPr>
          <p:cNvSpPr txBox="1"/>
          <p:nvPr/>
        </p:nvSpPr>
        <p:spPr>
          <a:xfrm>
            <a:off x="5624387" y="2418082"/>
            <a:ext cx="698562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With pairwise testing, the number of test input combination is </a:t>
            </a:r>
            <a:br>
              <a:rPr lang="en-US" sz="1600" dirty="0"/>
            </a:br>
            <a:r>
              <a:rPr lang="en-US" sz="1600" dirty="0"/>
              <a:t>reduced to 137 only!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4244E-1909-4021-8D90-52E78213F507}"/>
              </a:ext>
            </a:extLst>
          </p:cNvPr>
          <p:cNvSpPr txBox="1"/>
          <p:nvPr/>
        </p:nvSpPr>
        <p:spPr>
          <a:xfrm>
            <a:off x="5624387" y="3207423"/>
            <a:ext cx="698562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Then assuming a test takes 1 minute to run, then with this strategy</a:t>
            </a:r>
            <a:br>
              <a:rPr lang="en-US" sz="1600" dirty="0"/>
            </a:br>
            <a:r>
              <a:rPr lang="en-US" sz="1600" dirty="0"/>
              <a:t>the testing cycle will take only 137 minutes / </a:t>
            </a:r>
            <a:r>
              <a:rPr lang="en-US" sz="2400" b="1" dirty="0">
                <a:solidFill>
                  <a:schemeClr val="accent6"/>
                </a:solidFill>
              </a:rPr>
              <a:t>2.28 hours!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49D555-ADF2-4649-9ECF-642206D50ADD}"/>
              </a:ext>
            </a:extLst>
          </p:cNvPr>
          <p:cNvSpPr txBox="1"/>
          <p:nvPr/>
        </p:nvSpPr>
        <p:spPr>
          <a:xfrm>
            <a:off x="304799" y="780477"/>
            <a:ext cx="6330131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/>
              <a:t>Pairwise testing  strategy – Will it solve the initial example?</a:t>
            </a:r>
            <a:endParaRPr lang="he-IL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55E762-3E08-4438-A2C4-10A58336B386}"/>
              </a:ext>
            </a:extLst>
          </p:cNvPr>
          <p:cNvSpPr txBox="1"/>
          <p:nvPr/>
        </p:nvSpPr>
        <p:spPr>
          <a:xfrm>
            <a:off x="5624387" y="3920462"/>
            <a:ext cx="559557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/>
              <a:t>This testing strategy is much more realistic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92218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23D985-C298-4AFE-87BD-6FDD13EF2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43" y="1345063"/>
            <a:ext cx="5219700" cy="2209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5900E4E-590D-41DB-8B3C-07CC59811FD1}"/>
              </a:ext>
            </a:extLst>
          </p:cNvPr>
          <p:cNvSpPr txBox="1"/>
          <p:nvPr/>
        </p:nvSpPr>
        <p:spPr>
          <a:xfrm>
            <a:off x="304799" y="365760"/>
            <a:ext cx="48158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5B9BD5"/>
                </a:solidFill>
              </a:rPr>
              <a:t>Software Development Process</a:t>
            </a:r>
            <a:endParaRPr lang="he-IL" sz="2800" dirty="0">
              <a:solidFill>
                <a:srgbClr val="5B9BD5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49D555-ADF2-4649-9ECF-642206D50ADD}"/>
              </a:ext>
            </a:extLst>
          </p:cNvPr>
          <p:cNvSpPr txBox="1"/>
          <p:nvPr/>
        </p:nvSpPr>
        <p:spPr>
          <a:xfrm>
            <a:off x="304799" y="780477"/>
            <a:ext cx="4261744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/>
              <a:t>Pairwise testing  strategy – PICT demo</a:t>
            </a:r>
            <a:endParaRPr lang="he-IL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462C51-325C-42A1-89C2-9ED3330B4E1E}"/>
              </a:ext>
            </a:extLst>
          </p:cNvPr>
          <p:cNvSpPr txBox="1"/>
          <p:nvPr/>
        </p:nvSpPr>
        <p:spPr>
          <a:xfrm>
            <a:off x="3221594" y="5129070"/>
            <a:ext cx="195989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User create this file which </a:t>
            </a:r>
          </a:p>
          <a:p>
            <a:r>
              <a:rPr lang="en-US" sz="1200" dirty="0"/>
              <a:t>contain the entire set of </a:t>
            </a:r>
          </a:p>
          <a:p>
            <a:r>
              <a:rPr lang="en-US" sz="1200" dirty="0"/>
              <a:t>parameters and input values</a:t>
            </a:r>
            <a:endParaRPr lang="he-IL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B5429-11E9-4660-9883-F6295A6471B3}"/>
              </a:ext>
            </a:extLst>
          </p:cNvPr>
          <p:cNvSpPr txBox="1"/>
          <p:nvPr/>
        </p:nvSpPr>
        <p:spPr>
          <a:xfrm>
            <a:off x="10191751" y="4106400"/>
            <a:ext cx="206954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This is the output of PICT</a:t>
            </a:r>
            <a:br>
              <a:rPr lang="en-US" sz="1200" dirty="0"/>
            </a:br>
            <a:r>
              <a:rPr lang="en-US" sz="1200" dirty="0"/>
              <a:t>Which is the parameters input</a:t>
            </a:r>
          </a:p>
          <a:p>
            <a:r>
              <a:rPr lang="en-US" sz="1200" dirty="0"/>
              <a:t>Values according to “pairwise”</a:t>
            </a:r>
            <a:endParaRPr lang="he-IL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FD42B4-C0DA-4C54-806C-C3FC63247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282" y="2718472"/>
            <a:ext cx="2497013" cy="39087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AF4004-8FC7-46E5-BBC9-10707CBFF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44" y="4614036"/>
            <a:ext cx="2724150" cy="1676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042675-6606-4A62-8B32-ECF87D813496}"/>
              </a:ext>
            </a:extLst>
          </p:cNvPr>
          <p:cNvCxnSpPr>
            <a:cxnSpLocks/>
          </p:cNvCxnSpPr>
          <p:nvPr/>
        </p:nvCxnSpPr>
        <p:spPr>
          <a:xfrm>
            <a:off x="4824549" y="2229394"/>
            <a:ext cx="2978331" cy="600892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94F5B6-9C72-4C52-A93A-6C5948D567B6}"/>
              </a:ext>
            </a:extLst>
          </p:cNvPr>
          <p:cNvCxnSpPr>
            <a:cxnSpLocks/>
          </p:cNvCxnSpPr>
          <p:nvPr/>
        </p:nvCxnSpPr>
        <p:spPr>
          <a:xfrm flipH="1">
            <a:off x="949234" y="2307771"/>
            <a:ext cx="2446628" cy="2365077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744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24957D4-2A9F-42F8-8D03-2688DAFDC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058" y="1736187"/>
            <a:ext cx="3250198" cy="50684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A525C83-CF4C-42EC-A369-AC4232080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31" y="3766557"/>
            <a:ext cx="4871592" cy="28417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733104-5874-4CA1-92C9-476B0BA47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69" y="1368672"/>
            <a:ext cx="5219700" cy="2209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5900E4E-590D-41DB-8B3C-07CC59811FD1}"/>
              </a:ext>
            </a:extLst>
          </p:cNvPr>
          <p:cNvSpPr txBox="1"/>
          <p:nvPr/>
        </p:nvSpPr>
        <p:spPr>
          <a:xfrm>
            <a:off x="304799" y="365760"/>
            <a:ext cx="48158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5B9BD5"/>
                </a:solidFill>
              </a:rPr>
              <a:t>Software Development Process</a:t>
            </a:r>
            <a:endParaRPr lang="he-IL" sz="2800" dirty="0">
              <a:solidFill>
                <a:srgbClr val="5B9BD5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49D555-ADF2-4649-9ECF-642206D50ADD}"/>
              </a:ext>
            </a:extLst>
          </p:cNvPr>
          <p:cNvSpPr txBox="1"/>
          <p:nvPr/>
        </p:nvSpPr>
        <p:spPr>
          <a:xfrm>
            <a:off x="304799" y="780477"/>
            <a:ext cx="580812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/>
              <a:t>Pairwise testing  strategy – PICT demo with conditions</a:t>
            </a:r>
            <a:endParaRPr lang="he-IL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94F5B6-9C72-4C52-A93A-6C5948D567B6}"/>
              </a:ext>
            </a:extLst>
          </p:cNvPr>
          <p:cNvCxnSpPr>
            <a:cxnSpLocks/>
          </p:cNvCxnSpPr>
          <p:nvPr/>
        </p:nvCxnSpPr>
        <p:spPr>
          <a:xfrm flipH="1">
            <a:off x="1088571" y="2316480"/>
            <a:ext cx="1950720" cy="1593669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169BBB-F2F0-4B97-8ECC-8DCF81CED437}"/>
              </a:ext>
            </a:extLst>
          </p:cNvPr>
          <p:cNvSpPr/>
          <p:nvPr/>
        </p:nvSpPr>
        <p:spPr>
          <a:xfrm>
            <a:off x="596814" y="5163151"/>
            <a:ext cx="3626844" cy="285750"/>
          </a:xfrm>
          <a:prstGeom prst="roundRect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2A25A50-D53F-4B10-95C2-25C7918A9B08}"/>
              </a:ext>
            </a:extLst>
          </p:cNvPr>
          <p:cNvSpPr/>
          <p:nvPr/>
        </p:nvSpPr>
        <p:spPr>
          <a:xfrm>
            <a:off x="9096170" y="3429000"/>
            <a:ext cx="1271588" cy="248094"/>
          </a:xfrm>
          <a:prstGeom prst="roundRect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A37792-6866-4DB9-BDF4-6F5B703F8296}"/>
              </a:ext>
            </a:extLst>
          </p:cNvPr>
          <p:cNvSpPr/>
          <p:nvPr/>
        </p:nvSpPr>
        <p:spPr>
          <a:xfrm>
            <a:off x="596813" y="5414415"/>
            <a:ext cx="3789216" cy="285750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2E86B86-4539-4E8E-B439-0BA491BD47AA}"/>
              </a:ext>
            </a:extLst>
          </p:cNvPr>
          <p:cNvSpPr/>
          <p:nvPr/>
        </p:nvSpPr>
        <p:spPr>
          <a:xfrm>
            <a:off x="9761691" y="5020902"/>
            <a:ext cx="1357313" cy="248094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A882413-1B92-41E3-95C7-88FF8C53259C}"/>
              </a:ext>
            </a:extLst>
          </p:cNvPr>
          <p:cNvSpPr/>
          <p:nvPr/>
        </p:nvSpPr>
        <p:spPr>
          <a:xfrm>
            <a:off x="9936480" y="3428999"/>
            <a:ext cx="1182526" cy="248095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4A5CA87-55FF-4A82-B6EA-55306F8CAAD8}"/>
              </a:ext>
            </a:extLst>
          </p:cNvPr>
          <p:cNvSpPr/>
          <p:nvPr/>
        </p:nvSpPr>
        <p:spPr>
          <a:xfrm>
            <a:off x="9761692" y="4566777"/>
            <a:ext cx="1357313" cy="248095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042675-6606-4A62-8B32-ECF87D813496}"/>
              </a:ext>
            </a:extLst>
          </p:cNvPr>
          <p:cNvCxnSpPr>
            <a:cxnSpLocks/>
          </p:cNvCxnSpPr>
          <p:nvPr/>
        </p:nvCxnSpPr>
        <p:spPr>
          <a:xfrm flipV="1">
            <a:off x="4386029" y="1985554"/>
            <a:ext cx="4710141" cy="268012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941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Questions with solid fill">
            <a:extLst>
              <a:ext uri="{FF2B5EF4-FFF2-40B4-BE49-F238E27FC236}">
                <a16:creationId xmlns:a16="http://schemas.microsoft.com/office/drawing/2014/main" id="{83A4081F-6C2F-48E9-8E85-19EE154A2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5599" y="922064"/>
            <a:ext cx="5013871" cy="50138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8229C7-0407-4332-8510-817876C7F052}"/>
              </a:ext>
            </a:extLst>
          </p:cNvPr>
          <p:cNvSpPr/>
          <p:nvPr/>
        </p:nvSpPr>
        <p:spPr>
          <a:xfrm>
            <a:off x="-104775" y="-76200"/>
            <a:ext cx="6200775" cy="708660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900E4E-590D-41DB-8B3C-07CC59811FD1}"/>
              </a:ext>
            </a:extLst>
          </p:cNvPr>
          <p:cNvSpPr txBox="1"/>
          <p:nvPr/>
        </p:nvSpPr>
        <p:spPr>
          <a:xfrm>
            <a:off x="621301" y="2705724"/>
            <a:ext cx="8911047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How is this related to </a:t>
            </a:r>
          </a:p>
          <a:p>
            <a:r>
              <a:rPr lang="en-US" sz="4400" dirty="0">
                <a:solidFill>
                  <a:schemeClr val="bg1"/>
                </a:solidFill>
              </a:rPr>
              <a:t>the project?</a:t>
            </a:r>
            <a:endParaRPr lang="he-IL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67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472717-7E97-4C69-952F-54E4D0314316}"/>
              </a:ext>
            </a:extLst>
          </p:cNvPr>
          <p:cNvSpPr txBox="1"/>
          <p:nvPr/>
        </p:nvSpPr>
        <p:spPr>
          <a:xfrm>
            <a:off x="3580039" y="2767280"/>
            <a:ext cx="5031922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The Project</a:t>
            </a:r>
            <a:endParaRPr lang="he-IL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608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5900E4E-590D-41DB-8B3C-07CC59811FD1}"/>
              </a:ext>
            </a:extLst>
          </p:cNvPr>
          <p:cNvSpPr txBox="1"/>
          <p:nvPr/>
        </p:nvSpPr>
        <p:spPr>
          <a:xfrm>
            <a:off x="304799" y="365760"/>
            <a:ext cx="48158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5B9BD5"/>
                </a:solidFill>
              </a:rPr>
              <a:t>The Project</a:t>
            </a:r>
            <a:endParaRPr lang="he-IL" sz="2800" dirty="0">
              <a:solidFill>
                <a:srgbClr val="5B9BD5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1531A8-536E-4E5B-BBD5-1FF2128B48E0}"/>
              </a:ext>
            </a:extLst>
          </p:cNvPr>
          <p:cNvSpPr/>
          <p:nvPr/>
        </p:nvSpPr>
        <p:spPr>
          <a:xfrm>
            <a:off x="1005838" y="1595304"/>
            <a:ext cx="9845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7D2B5-9D17-4970-BA76-2494C2D53890}"/>
              </a:ext>
            </a:extLst>
          </p:cNvPr>
          <p:cNvSpPr txBox="1"/>
          <p:nvPr/>
        </p:nvSpPr>
        <p:spPr>
          <a:xfrm>
            <a:off x="304799" y="780477"/>
            <a:ext cx="1481431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/>
              <a:t>Introduction</a:t>
            </a:r>
            <a:endParaRPr lang="he-IL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A7996B-8D40-4F0D-B20F-F89E366613A2}"/>
              </a:ext>
            </a:extLst>
          </p:cNvPr>
          <p:cNvSpPr/>
          <p:nvPr/>
        </p:nvSpPr>
        <p:spPr>
          <a:xfrm>
            <a:off x="883917" y="1194741"/>
            <a:ext cx="1008888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Generally, the project intended to ease test cycles planning of Dell products by using the PICT pairwise tool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How? Well, it will implement a web application that shall: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the PICT pairwise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the desired test parameters and their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Dell’s products and releases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 between test parameters/values and Dell’s product/releases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PICT pairwise tool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Thus, given a Dell product/release, the testing parameters/inputs and the PICT tool we will be able to</a:t>
            </a:r>
          </a:p>
          <a:p>
            <a:r>
              <a:rPr lang="en-US" dirty="0"/>
              <a:t>Manage and generate the desired tests for a given testing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90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5900E4E-590D-41DB-8B3C-07CC59811FD1}"/>
              </a:ext>
            </a:extLst>
          </p:cNvPr>
          <p:cNvSpPr txBox="1"/>
          <p:nvPr/>
        </p:nvSpPr>
        <p:spPr>
          <a:xfrm>
            <a:off x="304799" y="365760"/>
            <a:ext cx="48158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5B9BD5"/>
                </a:solidFill>
              </a:rPr>
              <a:t>The Project</a:t>
            </a:r>
            <a:endParaRPr lang="he-IL" sz="2800" dirty="0">
              <a:solidFill>
                <a:srgbClr val="5B9BD5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1531A8-536E-4E5B-BBD5-1FF2128B48E0}"/>
              </a:ext>
            </a:extLst>
          </p:cNvPr>
          <p:cNvSpPr/>
          <p:nvPr/>
        </p:nvSpPr>
        <p:spPr>
          <a:xfrm>
            <a:off x="1005838" y="1595304"/>
            <a:ext cx="9845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7D2B5-9D17-4970-BA76-2494C2D53890}"/>
              </a:ext>
            </a:extLst>
          </p:cNvPr>
          <p:cNvSpPr txBox="1"/>
          <p:nvPr/>
        </p:nvSpPr>
        <p:spPr>
          <a:xfrm>
            <a:off x="304799" y="780477"/>
            <a:ext cx="420435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/>
              <a:t>Introduction – Abstract E2E Simulation</a:t>
            </a:r>
            <a:endParaRPr lang="he-IL" sz="2000" dirty="0"/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678A0513-0ECB-4A67-9199-40D9C95B6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0086" y="2536369"/>
            <a:ext cx="1785257" cy="1785257"/>
          </a:xfrm>
          <a:prstGeom prst="rect">
            <a:avLst/>
          </a:prstGeom>
        </p:spPr>
      </p:pic>
      <p:pic>
        <p:nvPicPr>
          <p:cNvPr id="8" name="Graphic 7" descr="Server with solid fill">
            <a:extLst>
              <a:ext uri="{FF2B5EF4-FFF2-40B4-BE49-F238E27FC236}">
                <a16:creationId xmlns:a16="http://schemas.microsoft.com/office/drawing/2014/main" id="{70CB97A8-0356-40F9-AC75-0987C145E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4113" y="2699656"/>
            <a:ext cx="1458686" cy="1458686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54CB9CFD-B226-476F-AEF8-4CCD91639C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59910" y="2747552"/>
            <a:ext cx="1362893" cy="136289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2C0E794-93EF-4140-9114-5C5B131D0D7C}"/>
              </a:ext>
            </a:extLst>
          </p:cNvPr>
          <p:cNvSpPr/>
          <p:nvPr/>
        </p:nvSpPr>
        <p:spPr>
          <a:xfrm>
            <a:off x="4263703" y="1410638"/>
            <a:ext cx="3664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“it will implement a web application”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E8DA18-3287-4615-9B7E-06EEDB6A6FBA}"/>
              </a:ext>
            </a:extLst>
          </p:cNvPr>
          <p:cNvSpPr txBox="1"/>
          <p:nvPr/>
        </p:nvSpPr>
        <p:spPr>
          <a:xfrm>
            <a:off x="3498567" y="2492219"/>
            <a:ext cx="78829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Front End</a:t>
            </a:r>
            <a:endParaRPr lang="he-IL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F1E47F-FE5A-44AB-924F-A42E13893B2D}"/>
              </a:ext>
            </a:extLst>
          </p:cNvPr>
          <p:cNvSpPr txBox="1"/>
          <p:nvPr/>
        </p:nvSpPr>
        <p:spPr>
          <a:xfrm>
            <a:off x="7901475" y="2508911"/>
            <a:ext cx="7489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Back End</a:t>
            </a:r>
            <a:endParaRPr lang="he-IL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C4180D-A61B-4170-85AF-DE8F50F8545E}"/>
              </a:ext>
            </a:extLst>
          </p:cNvPr>
          <p:cNvSpPr/>
          <p:nvPr/>
        </p:nvSpPr>
        <p:spPr>
          <a:xfrm>
            <a:off x="4434037" y="1410638"/>
            <a:ext cx="3323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“Integrate the PICT pairwise tool”</a:t>
            </a:r>
          </a:p>
        </p:txBody>
      </p:sp>
      <p:pic>
        <p:nvPicPr>
          <p:cNvPr id="23" name="Graphic 22" descr="Cmd Terminal with solid fill">
            <a:extLst>
              <a:ext uri="{FF2B5EF4-FFF2-40B4-BE49-F238E27FC236}">
                <a16:creationId xmlns:a16="http://schemas.microsoft.com/office/drawing/2014/main" id="{6F45F8BC-66F8-4809-9988-F4FC106E36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55772" y="4975868"/>
            <a:ext cx="885487" cy="8854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1EB060C-48E1-4722-A27B-41EC2A91B0BF}"/>
              </a:ext>
            </a:extLst>
          </p:cNvPr>
          <p:cNvSpPr txBox="1"/>
          <p:nvPr/>
        </p:nvSpPr>
        <p:spPr>
          <a:xfrm>
            <a:off x="5604508" y="5299161"/>
            <a:ext cx="4611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PICT</a:t>
            </a:r>
            <a:endParaRPr lang="he-IL" sz="12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5C0F4D3-CAD1-4B25-8BD7-737B011512A5}"/>
              </a:ext>
            </a:extLst>
          </p:cNvPr>
          <p:cNvCxnSpPr>
            <a:stCxn id="8" idx="2"/>
            <a:endCxn id="23" idx="0"/>
          </p:cNvCxnSpPr>
          <p:nvPr/>
        </p:nvCxnSpPr>
        <p:spPr>
          <a:xfrm rot="5400000">
            <a:off x="6297223" y="3659635"/>
            <a:ext cx="817526" cy="1814940"/>
          </a:xfrm>
          <a:prstGeom prst="bentConnector3">
            <a:avLst/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C8A1031-6C69-4741-BC54-AF218276AF25}"/>
              </a:ext>
            </a:extLst>
          </p:cNvPr>
          <p:cNvSpPr/>
          <p:nvPr/>
        </p:nvSpPr>
        <p:spPr>
          <a:xfrm>
            <a:off x="3563958" y="1410637"/>
            <a:ext cx="5064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“Store the desired test parameters and their inputs”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39E0911A-9612-404E-BF19-1CDDCC090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506384"/>
              </p:ext>
            </p:extLst>
          </p:nvPr>
        </p:nvGraphicFramePr>
        <p:xfrm>
          <a:off x="9830402" y="1772078"/>
          <a:ext cx="2040954" cy="822960"/>
        </p:xfrm>
        <a:graphic>
          <a:graphicData uri="http://schemas.openxmlformats.org/drawingml/2006/table">
            <a:tbl>
              <a:tblPr rtl="1" firstRow="1" bandRow="1">
                <a:tableStyleId>{BDBED569-4797-4DF1-A0F4-6AAB3CD982D8}</a:tableStyleId>
              </a:tblPr>
              <a:tblGrid>
                <a:gridCol w="1308862">
                  <a:extLst>
                    <a:ext uri="{9D8B030D-6E8A-4147-A177-3AD203B41FA5}">
                      <a16:colId xmlns:a16="http://schemas.microsoft.com/office/drawing/2014/main" val="1975903677"/>
                    </a:ext>
                  </a:extLst>
                </a:gridCol>
                <a:gridCol w="732092">
                  <a:extLst>
                    <a:ext uri="{9D8B030D-6E8A-4147-A177-3AD203B41FA5}">
                      <a16:colId xmlns:a16="http://schemas.microsoft.com/office/drawing/2014/main" val="3455648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Value 1 … Value N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Param 1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04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993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Value 1 .. Value M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Param  X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836903"/>
                  </a:ext>
                </a:extLst>
              </a:tr>
            </a:tbl>
          </a:graphicData>
        </a:graphic>
      </p:graphicFrame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94F4E82-9CF4-41A5-B2C2-B11F713634E0}"/>
              </a:ext>
            </a:extLst>
          </p:cNvPr>
          <p:cNvCxnSpPr>
            <a:stCxn id="10" idx="0"/>
            <a:endCxn id="27" idx="1"/>
          </p:cNvCxnSpPr>
          <p:nvPr/>
        </p:nvCxnSpPr>
        <p:spPr>
          <a:xfrm rot="5400000" flipH="1" flipV="1">
            <a:off x="9053882" y="1971033"/>
            <a:ext cx="563994" cy="989045"/>
          </a:xfrm>
          <a:prstGeom prst="bentConnector2">
            <a:avLst/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2E82953-EF4E-42E1-96F2-27ADF5809799}"/>
              </a:ext>
            </a:extLst>
          </p:cNvPr>
          <p:cNvSpPr/>
          <p:nvPr/>
        </p:nvSpPr>
        <p:spPr>
          <a:xfrm>
            <a:off x="9912769" y="1509883"/>
            <a:ext cx="1876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en-US" sz="1200" dirty="0"/>
              <a:t>Test parameters and inputs</a:t>
            </a:r>
            <a:endParaRPr lang="he-IL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0638F4-70E9-41B4-AB95-94962B58BD6F}"/>
              </a:ext>
            </a:extLst>
          </p:cNvPr>
          <p:cNvSpPr/>
          <p:nvPr/>
        </p:nvSpPr>
        <p:spPr>
          <a:xfrm>
            <a:off x="4527924" y="1386801"/>
            <a:ext cx="3526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“Store Dell’s products and releases”</a:t>
            </a:r>
          </a:p>
        </p:txBody>
      </p:sp>
      <p:graphicFrame>
        <p:nvGraphicFramePr>
          <p:cNvPr id="33" name="Table 27">
            <a:extLst>
              <a:ext uri="{FF2B5EF4-FFF2-40B4-BE49-F238E27FC236}">
                <a16:creationId xmlns:a16="http://schemas.microsoft.com/office/drawing/2014/main" id="{826AB352-B4F8-47EC-AFB9-BD37D45B6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438914"/>
              </p:ext>
            </p:extLst>
          </p:nvPr>
        </p:nvGraphicFramePr>
        <p:xfrm>
          <a:off x="9653521" y="3068912"/>
          <a:ext cx="2394712" cy="822960"/>
        </p:xfrm>
        <a:graphic>
          <a:graphicData uri="http://schemas.openxmlformats.org/drawingml/2006/table">
            <a:tbl>
              <a:tblPr rtl="1" firstRow="1" bandRow="1">
                <a:tableStyleId>{BDBED569-4797-4DF1-A0F4-6AAB3CD982D8}</a:tableStyleId>
              </a:tblPr>
              <a:tblGrid>
                <a:gridCol w="1571371">
                  <a:extLst>
                    <a:ext uri="{9D8B030D-6E8A-4147-A177-3AD203B41FA5}">
                      <a16:colId xmlns:a16="http://schemas.microsoft.com/office/drawing/2014/main" val="1975903677"/>
                    </a:ext>
                  </a:extLst>
                </a:gridCol>
                <a:gridCol w="823341">
                  <a:extLst>
                    <a:ext uri="{9D8B030D-6E8A-4147-A177-3AD203B41FA5}">
                      <a16:colId xmlns:a16="http://schemas.microsoft.com/office/drawing/2014/main" val="3455648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Release 1 … Release K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/>
                        <a:t>Product 1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04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993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Release 1 … Release L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Product Y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836903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1D32BDF5-5BA2-482F-B67A-21558FDD5376}"/>
              </a:ext>
            </a:extLst>
          </p:cNvPr>
          <p:cNvSpPr/>
          <p:nvPr/>
        </p:nvSpPr>
        <p:spPr>
          <a:xfrm>
            <a:off x="9955985" y="2796270"/>
            <a:ext cx="17897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en-US" sz="1200" dirty="0"/>
              <a:t>Dell’s products &amp; releases</a:t>
            </a:r>
            <a:endParaRPr lang="he-IL" sz="12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B05DC8F-B6C8-4778-9E49-5F767880BFD9}"/>
              </a:ext>
            </a:extLst>
          </p:cNvPr>
          <p:cNvCxnSpPr>
            <a:stCxn id="10" idx="0"/>
            <a:endCxn id="33" idx="1"/>
          </p:cNvCxnSpPr>
          <p:nvPr/>
        </p:nvCxnSpPr>
        <p:spPr>
          <a:xfrm rot="16200000" flipH="1">
            <a:off x="8881019" y="2707890"/>
            <a:ext cx="732840" cy="812164"/>
          </a:xfrm>
          <a:prstGeom prst="bentConnector4">
            <a:avLst>
              <a:gd name="adj1" fmla="val -31194"/>
              <a:gd name="adj2" fmla="val 91952"/>
            </a:avLst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741FB38-78DA-4C14-9CCD-480ABBFE2BCD}"/>
              </a:ext>
            </a:extLst>
          </p:cNvPr>
          <p:cNvSpPr/>
          <p:nvPr/>
        </p:nvSpPr>
        <p:spPr>
          <a:xfrm>
            <a:off x="2740028" y="1407875"/>
            <a:ext cx="6711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“Link between test parameters/values and Dell’s product/releases”</a:t>
            </a:r>
          </a:p>
        </p:txBody>
      </p:sp>
      <p:graphicFrame>
        <p:nvGraphicFramePr>
          <p:cNvPr id="40" name="Table 27">
            <a:extLst>
              <a:ext uri="{FF2B5EF4-FFF2-40B4-BE49-F238E27FC236}">
                <a16:creationId xmlns:a16="http://schemas.microsoft.com/office/drawing/2014/main" id="{EA368F79-06A4-4180-A00D-9632E3330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563772"/>
              </p:ext>
            </p:extLst>
          </p:nvPr>
        </p:nvGraphicFramePr>
        <p:xfrm>
          <a:off x="8573207" y="4283753"/>
          <a:ext cx="3466316" cy="2424717"/>
        </p:xfrm>
        <a:graphic>
          <a:graphicData uri="http://schemas.openxmlformats.org/drawingml/2006/table">
            <a:tbl>
              <a:tblPr rtl="1" firstRow="1" bandRow="1">
                <a:tableStyleId>{BDBED569-4797-4DF1-A0F4-6AAB3CD982D8}</a:tableStyleId>
              </a:tblPr>
              <a:tblGrid>
                <a:gridCol w="1841786">
                  <a:extLst>
                    <a:ext uri="{9D8B030D-6E8A-4147-A177-3AD203B41FA5}">
                      <a16:colId xmlns:a16="http://schemas.microsoft.com/office/drawing/2014/main" val="3987499862"/>
                    </a:ext>
                  </a:extLst>
                </a:gridCol>
                <a:gridCol w="801189">
                  <a:extLst>
                    <a:ext uri="{9D8B030D-6E8A-4147-A177-3AD203B41FA5}">
                      <a16:colId xmlns:a16="http://schemas.microsoft.com/office/drawing/2014/main" val="1975903677"/>
                    </a:ext>
                  </a:extLst>
                </a:gridCol>
                <a:gridCol w="823341">
                  <a:extLst>
                    <a:ext uri="{9D8B030D-6E8A-4147-A177-3AD203B41FA5}">
                      <a16:colId xmlns:a16="http://schemas.microsoft.com/office/drawing/2014/main" val="345564857"/>
                    </a:ext>
                  </a:extLst>
                </a:gridCol>
              </a:tblGrid>
              <a:tr h="834617">
                <a:tc>
                  <a:txBody>
                    <a:bodyPr/>
                    <a:lstStyle/>
                    <a:p>
                      <a:pPr algn="ctr" rtl="1"/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Release 1</a:t>
                      </a:r>
                      <a:endParaRPr lang="he-IL" sz="1200" b="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Product 1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04765"/>
                  </a:ext>
                </a:extLst>
              </a:tr>
              <a:tr h="45268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  <a:p>
                      <a:pPr algn="ctr" rtl="1"/>
                      <a:endParaRPr lang="he-IL" sz="1200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400048"/>
                  </a:ext>
                </a:extLst>
              </a:tr>
              <a:tr h="271608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..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Release K</a:t>
                      </a:r>
                      <a:endParaRPr lang="he-IL" sz="1200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1"/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993312"/>
                  </a:ext>
                </a:extLst>
              </a:tr>
              <a:tr h="42929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836903"/>
                  </a:ext>
                </a:extLst>
              </a:tr>
              <a:tr h="42929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Product Y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85976"/>
                  </a:ext>
                </a:extLst>
              </a:tr>
            </a:tbl>
          </a:graphicData>
        </a:graphic>
      </p:graphicFrame>
      <p:graphicFrame>
        <p:nvGraphicFramePr>
          <p:cNvPr id="41" name="Table 27">
            <a:extLst>
              <a:ext uri="{FF2B5EF4-FFF2-40B4-BE49-F238E27FC236}">
                <a16:creationId xmlns:a16="http://schemas.microsoft.com/office/drawing/2014/main" id="{7973F1A0-7786-48C1-922C-7BF074673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193188"/>
              </p:ext>
            </p:extLst>
          </p:nvPr>
        </p:nvGraphicFramePr>
        <p:xfrm>
          <a:off x="10326255" y="4401520"/>
          <a:ext cx="1632188" cy="691931"/>
        </p:xfrm>
        <a:graphic>
          <a:graphicData uri="http://schemas.openxmlformats.org/drawingml/2006/table">
            <a:tbl>
              <a:tblPr rtl="1" firstRow="1" bandRow="1">
                <a:tableStyleId>{BDBED569-4797-4DF1-A0F4-6AAB3CD982D8}</a:tableStyleId>
              </a:tblPr>
              <a:tblGrid>
                <a:gridCol w="1149279">
                  <a:extLst>
                    <a:ext uri="{9D8B030D-6E8A-4147-A177-3AD203B41FA5}">
                      <a16:colId xmlns:a16="http://schemas.microsoft.com/office/drawing/2014/main" val="1975903677"/>
                    </a:ext>
                  </a:extLst>
                </a:gridCol>
                <a:gridCol w="482909">
                  <a:extLst>
                    <a:ext uri="{9D8B030D-6E8A-4147-A177-3AD203B41FA5}">
                      <a16:colId xmlns:a16="http://schemas.microsoft.com/office/drawing/2014/main" val="3455648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900" b="0" dirty="0"/>
                        <a:t>Value … Value</a:t>
                      </a:r>
                      <a:endParaRPr lang="he-IL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900" b="0" dirty="0"/>
                        <a:t>Param</a:t>
                      </a:r>
                      <a:endParaRPr lang="he-IL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04765"/>
                  </a:ext>
                </a:extLst>
              </a:tr>
              <a:tr h="122359">
                <a:tc>
                  <a:txBody>
                    <a:bodyPr/>
                    <a:lstStyle/>
                    <a:p>
                      <a:pPr algn="ctr" rtl="1"/>
                      <a:r>
                        <a:rPr lang="en-US" sz="900" b="0" dirty="0"/>
                        <a:t>…</a:t>
                      </a:r>
                      <a:endParaRPr lang="he-IL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900" b="0" dirty="0"/>
                        <a:t>…</a:t>
                      </a:r>
                      <a:endParaRPr lang="he-IL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993312"/>
                  </a:ext>
                </a:extLst>
              </a:tr>
              <a:tr h="234731">
                <a:tc>
                  <a:txBody>
                    <a:bodyPr/>
                    <a:lstStyle/>
                    <a:p>
                      <a:pPr algn="ctr" rtl="1"/>
                      <a:r>
                        <a:rPr lang="en-US" sz="900" b="0" dirty="0"/>
                        <a:t>Value … Value</a:t>
                      </a:r>
                      <a:endParaRPr lang="he-IL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900" b="0" dirty="0"/>
                        <a:t>Param</a:t>
                      </a:r>
                      <a:endParaRPr lang="he-IL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836903"/>
                  </a:ext>
                </a:extLst>
              </a:tr>
            </a:tbl>
          </a:graphicData>
        </a:graphic>
      </p:graphicFrame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4C11521-3761-4BE3-9AB9-3CA90A3C99CA}"/>
              </a:ext>
            </a:extLst>
          </p:cNvPr>
          <p:cNvCxnSpPr>
            <a:stCxn id="10" idx="2"/>
            <a:endCxn id="40" idx="1"/>
          </p:cNvCxnSpPr>
          <p:nvPr/>
        </p:nvCxnSpPr>
        <p:spPr>
          <a:xfrm rot="5400000">
            <a:off x="8014449" y="4669203"/>
            <a:ext cx="1385666" cy="268150"/>
          </a:xfrm>
          <a:prstGeom prst="bentConnector4">
            <a:avLst>
              <a:gd name="adj1" fmla="val 6254"/>
              <a:gd name="adj2" fmla="val 185251"/>
            </a:avLst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A690683-EEAB-417F-825F-ABE839F118B8}"/>
              </a:ext>
            </a:extLst>
          </p:cNvPr>
          <p:cNvSpPr/>
          <p:nvPr/>
        </p:nvSpPr>
        <p:spPr>
          <a:xfrm>
            <a:off x="8804771" y="4017738"/>
            <a:ext cx="3111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Test parameter inputs by Dell’s product release</a:t>
            </a:r>
            <a:endParaRPr lang="he-IL" sz="1200" dirty="0"/>
          </a:p>
        </p:txBody>
      </p:sp>
      <p:pic>
        <p:nvPicPr>
          <p:cNvPr id="48" name="Graphic 47" descr="User with solid fill">
            <a:extLst>
              <a:ext uri="{FF2B5EF4-FFF2-40B4-BE49-F238E27FC236}">
                <a16:creationId xmlns:a16="http://schemas.microsoft.com/office/drawing/2014/main" id="{1C433EB0-AE1E-4CD7-B9E3-3D2666DE0B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1262" y="2981211"/>
            <a:ext cx="914400" cy="914400"/>
          </a:xfrm>
          <a:prstGeom prst="rect">
            <a:avLst/>
          </a:prstGeom>
        </p:spPr>
      </p:pic>
      <p:pic>
        <p:nvPicPr>
          <p:cNvPr id="50" name="Graphic 49" descr="Speech outline">
            <a:extLst>
              <a:ext uri="{FF2B5EF4-FFF2-40B4-BE49-F238E27FC236}">
                <a16:creationId xmlns:a16="http://schemas.microsoft.com/office/drawing/2014/main" id="{BD5963ED-82B0-4C6E-B70B-06DB81E830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222249" y="1756133"/>
            <a:ext cx="2583840" cy="167286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F386957-1E9A-42ED-9729-4ADA6713BE1B}"/>
              </a:ext>
            </a:extLst>
          </p:cNvPr>
          <p:cNvSpPr txBox="1"/>
          <p:nvPr/>
        </p:nvSpPr>
        <p:spPr>
          <a:xfrm>
            <a:off x="698870" y="3691619"/>
            <a:ext cx="217918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/>
              <a:t>User</a:t>
            </a:r>
          </a:p>
          <a:p>
            <a:pPr algn="ctr"/>
            <a:r>
              <a:rPr lang="en-US" sz="1200" dirty="0"/>
              <a:t>Works on release 1 of product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E1CA45-72E4-4E2E-98E7-32ED5F59CE1F}"/>
              </a:ext>
            </a:extLst>
          </p:cNvPr>
          <p:cNvSpPr txBox="1"/>
          <p:nvPr/>
        </p:nvSpPr>
        <p:spPr>
          <a:xfrm>
            <a:off x="222219" y="2141030"/>
            <a:ext cx="244780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I’d like to get test  input </a:t>
            </a:r>
          </a:p>
          <a:p>
            <a:r>
              <a:rPr lang="en-US" sz="1200" dirty="0"/>
              <a:t>parameters configuration  </a:t>
            </a:r>
          </a:p>
          <a:p>
            <a:r>
              <a:rPr lang="en-US" sz="1200" dirty="0"/>
              <a:t>for testing cycle X</a:t>
            </a:r>
            <a:endParaRPr lang="he-IL" sz="12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D4B3EB9-98B6-4377-9E68-E1367EAAF14B}"/>
              </a:ext>
            </a:extLst>
          </p:cNvPr>
          <p:cNvCxnSpPr>
            <a:stCxn id="48" idx="3"/>
            <a:endCxn id="6" idx="1"/>
          </p:cNvCxnSpPr>
          <p:nvPr/>
        </p:nvCxnSpPr>
        <p:spPr>
          <a:xfrm flipV="1">
            <a:off x="2245662" y="3428998"/>
            <a:ext cx="754424" cy="94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61BBF9A-11C4-46E6-BBB8-06CBF55A3B1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785343" y="3428998"/>
            <a:ext cx="2098770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F67B292-6E18-4E3E-A8CC-6636EB849B13}"/>
              </a:ext>
            </a:extLst>
          </p:cNvPr>
          <p:cNvSpPr/>
          <p:nvPr/>
        </p:nvSpPr>
        <p:spPr>
          <a:xfrm>
            <a:off x="5183724" y="3149504"/>
            <a:ext cx="1299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send user request</a:t>
            </a:r>
            <a:endParaRPr lang="he-IL" sz="1200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C21D26-913C-4183-A5A1-624BCAC97955}"/>
              </a:ext>
            </a:extLst>
          </p:cNvPr>
          <p:cNvCxnSpPr/>
          <p:nvPr/>
        </p:nvCxnSpPr>
        <p:spPr>
          <a:xfrm>
            <a:off x="8169434" y="3426503"/>
            <a:ext cx="644861" cy="72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BA1DC75-9AD2-4046-BBAE-2FAFBF5F6505}"/>
              </a:ext>
            </a:extLst>
          </p:cNvPr>
          <p:cNvCxnSpPr/>
          <p:nvPr/>
        </p:nvCxnSpPr>
        <p:spPr>
          <a:xfrm>
            <a:off x="8804771" y="3433704"/>
            <a:ext cx="0" cy="8674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9053A41-BADD-4A2F-9FD9-2E172CCAF915}"/>
              </a:ext>
            </a:extLst>
          </p:cNvPr>
          <p:cNvSpPr/>
          <p:nvPr/>
        </p:nvSpPr>
        <p:spPr>
          <a:xfrm>
            <a:off x="8103155" y="3178321"/>
            <a:ext cx="7577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query DB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158A6AE-2643-46FD-A7F5-8B17B1509CDD}"/>
              </a:ext>
            </a:extLst>
          </p:cNvPr>
          <p:cNvSpPr/>
          <p:nvPr/>
        </p:nvSpPr>
        <p:spPr>
          <a:xfrm>
            <a:off x="8573207" y="4240019"/>
            <a:ext cx="827776" cy="3848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EBF78EC-736E-458F-B866-0A0A0DC9925E}"/>
              </a:ext>
            </a:extLst>
          </p:cNvPr>
          <p:cNvSpPr/>
          <p:nvPr/>
        </p:nvSpPr>
        <p:spPr>
          <a:xfrm>
            <a:off x="9364262" y="4241535"/>
            <a:ext cx="827776" cy="3848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B71E3BC-2D1A-4E40-BB62-9EBA9A541A3B}"/>
              </a:ext>
            </a:extLst>
          </p:cNvPr>
          <p:cNvSpPr/>
          <p:nvPr/>
        </p:nvSpPr>
        <p:spPr>
          <a:xfrm>
            <a:off x="10145651" y="4268051"/>
            <a:ext cx="1955598" cy="97894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1981931-61D9-4F31-9840-1A4E90725258}"/>
              </a:ext>
            </a:extLst>
          </p:cNvPr>
          <p:cNvCxnSpPr>
            <a:cxnSpLocks/>
            <a:stCxn id="70" idx="4"/>
          </p:cNvCxnSpPr>
          <p:nvPr/>
        </p:nvCxnSpPr>
        <p:spPr>
          <a:xfrm rot="5400000" flipH="1">
            <a:off x="8770983" y="2894528"/>
            <a:ext cx="1684641" cy="3020292"/>
          </a:xfrm>
          <a:prstGeom prst="bentConnector4">
            <a:avLst>
              <a:gd name="adj1" fmla="val -13570"/>
              <a:gd name="adj2" fmla="val 9156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AE2CCC3F-EAA0-45B4-90AA-BAE455CCBAAF}"/>
              </a:ext>
            </a:extLst>
          </p:cNvPr>
          <p:cNvSpPr/>
          <p:nvPr/>
        </p:nvSpPr>
        <p:spPr>
          <a:xfrm>
            <a:off x="8588861" y="5226261"/>
            <a:ext cx="1867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return all input parameters</a:t>
            </a:r>
            <a:endParaRPr lang="he-IL" sz="1200" dirty="0">
              <a:solidFill>
                <a:srgbClr val="FF0000"/>
              </a:solidFill>
            </a:endParaRP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16E6742A-FEE6-4507-AA52-8B8E6F1C289A}"/>
              </a:ext>
            </a:extLst>
          </p:cNvPr>
          <p:cNvCxnSpPr>
            <a:cxnSpLocks/>
            <a:endCxn id="23" idx="3"/>
          </p:cNvCxnSpPr>
          <p:nvPr/>
        </p:nvCxnSpPr>
        <p:spPr>
          <a:xfrm rot="5400000">
            <a:off x="6031401" y="3823873"/>
            <a:ext cx="1804597" cy="138488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50DC8F5-3F34-4231-9021-9CBDFB77033C}"/>
              </a:ext>
            </a:extLst>
          </p:cNvPr>
          <p:cNvSpPr/>
          <p:nvPr/>
        </p:nvSpPr>
        <p:spPr>
          <a:xfrm>
            <a:off x="6184480" y="5418610"/>
            <a:ext cx="1865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generate input parameter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 configuration using 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the  pairwise algorithm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D5568DF5-4054-473B-AC13-11AECDA681CF}"/>
              </a:ext>
            </a:extLst>
          </p:cNvPr>
          <p:cNvCxnSpPr/>
          <p:nvPr/>
        </p:nvCxnSpPr>
        <p:spPr>
          <a:xfrm rot="5400000" flipH="1" flipV="1">
            <a:off x="6014758" y="3860828"/>
            <a:ext cx="1606770" cy="1165563"/>
          </a:xfrm>
          <a:prstGeom prst="bentConnector3">
            <a:avLst>
              <a:gd name="adj1" fmla="val 20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D5A4BA8-E6BB-4BF7-9703-229C3A3165B1}"/>
              </a:ext>
            </a:extLst>
          </p:cNvPr>
          <p:cNvSpPr/>
          <p:nvPr/>
        </p:nvSpPr>
        <p:spPr>
          <a:xfrm>
            <a:off x="6187456" y="4753359"/>
            <a:ext cx="1194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input parameter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 configuration </a:t>
            </a:r>
            <a:endParaRPr lang="he-IL" sz="12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26E874A-DEBA-45B3-BEF1-704A785341F6}"/>
              </a:ext>
            </a:extLst>
          </p:cNvPr>
          <p:cNvCxnSpPr>
            <a:cxnSpLocks/>
          </p:cNvCxnSpPr>
          <p:nvPr/>
        </p:nvCxnSpPr>
        <p:spPr>
          <a:xfrm flipH="1">
            <a:off x="2245662" y="3649012"/>
            <a:ext cx="5064873" cy="534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FA73E847-78A4-4BCF-B058-C1FBFF78247F}"/>
              </a:ext>
            </a:extLst>
          </p:cNvPr>
          <p:cNvSpPr/>
          <p:nvPr/>
        </p:nvSpPr>
        <p:spPr>
          <a:xfrm>
            <a:off x="4993597" y="3437618"/>
            <a:ext cx="1718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return input parameter 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configuration to user</a:t>
            </a:r>
            <a:endParaRPr lang="he-IL" sz="1200" dirty="0">
              <a:solidFill>
                <a:srgbClr val="FF0000"/>
              </a:solidFill>
            </a:endParaRP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EF2A09B-FAF4-465F-B308-62A2653028BD}"/>
              </a:ext>
            </a:extLst>
          </p:cNvPr>
          <p:cNvCxnSpPr>
            <a:endCxn id="10" idx="0"/>
          </p:cNvCxnSpPr>
          <p:nvPr/>
        </p:nvCxnSpPr>
        <p:spPr>
          <a:xfrm flipV="1">
            <a:off x="7613456" y="2747552"/>
            <a:ext cx="1227901" cy="589462"/>
          </a:xfrm>
          <a:prstGeom prst="bentConnector4">
            <a:avLst>
              <a:gd name="adj1" fmla="val 22252"/>
              <a:gd name="adj2" fmla="val 13878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5F6A1BA-635B-4B29-9443-4E95FB8949F5}"/>
              </a:ext>
            </a:extLst>
          </p:cNvPr>
          <p:cNvSpPr/>
          <p:nvPr/>
        </p:nvSpPr>
        <p:spPr>
          <a:xfrm>
            <a:off x="7626140" y="2064194"/>
            <a:ext cx="1550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save input parameter 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configuration to DB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B7FC70C-6324-4D9E-942D-631ED271F8A0}"/>
              </a:ext>
            </a:extLst>
          </p:cNvPr>
          <p:cNvSpPr/>
          <p:nvPr/>
        </p:nvSpPr>
        <p:spPr>
          <a:xfrm>
            <a:off x="2657660" y="1445666"/>
            <a:ext cx="6594109" cy="285750"/>
          </a:xfrm>
          <a:prstGeom prst="roundRect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361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3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2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2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0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3" dur="20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5" dur="2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7" dur="20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9" dur="20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8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2" dur="20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4" dur="2000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6" grpId="0"/>
      <p:bldP spid="15" grpId="0"/>
      <p:bldP spid="15" grpId="1"/>
      <p:bldP spid="24" grpId="0"/>
      <p:bldP spid="26" grpId="0"/>
      <p:bldP spid="26" grpId="1"/>
      <p:bldP spid="31" grpId="0"/>
      <p:bldP spid="32" grpId="0"/>
      <p:bldP spid="32" grpId="1"/>
      <p:bldP spid="34" grpId="0"/>
      <p:bldP spid="37" grpId="0"/>
      <p:bldP spid="37" grpId="1"/>
      <p:bldP spid="46" grpId="0"/>
      <p:bldP spid="51" grpId="0"/>
      <p:bldP spid="52" grpId="0"/>
      <p:bldP spid="67" grpId="0"/>
      <p:bldP spid="68" grpId="0" animBg="1"/>
      <p:bldP spid="69" grpId="0" animBg="1"/>
      <p:bldP spid="70" grpId="0" animBg="1"/>
      <p:bldP spid="70" grpId="1" animBg="1"/>
      <p:bldP spid="70" grpId="2" animBg="1"/>
      <p:bldP spid="73" grpId="0"/>
      <p:bldP spid="79" grpId="0"/>
      <p:bldP spid="84" grpId="0"/>
      <p:bldP spid="90" grpId="0"/>
      <p:bldP spid="90" grpId="1"/>
      <p:bldP spid="90" grpId="2"/>
      <p:bldP spid="93" grpId="0"/>
      <p:bldP spid="93" grpId="1"/>
      <p:bldP spid="93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5900E4E-590D-41DB-8B3C-07CC59811FD1}"/>
              </a:ext>
            </a:extLst>
          </p:cNvPr>
          <p:cNvSpPr txBox="1"/>
          <p:nvPr/>
        </p:nvSpPr>
        <p:spPr>
          <a:xfrm>
            <a:off x="304799" y="365760"/>
            <a:ext cx="48158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5B9BD5"/>
                </a:solidFill>
              </a:rPr>
              <a:t>The Project</a:t>
            </a:r>
            <a:endParaRPr lang="he-IL" sz="2800" dirty="0">
              <a:solidFill>
                <a:srgbClr val="5B9BD5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1531A8-536E-4E5B-BBD5-1FF2128B48E0}"/>
              </a:ext>
            </a:extLst>
          </p:cNvPr>
          <p:cNvSpPr/>
          <p:nvPr/>
        </p:nvSpPr>
        <p:spPr>
          <a:xfrm>
            <a:off x="1005838" y="1595304"/>
            <a:ext cx="9845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7D2B5-9D17-4970-BA76-2494C2D53890}"/>
              </a:ext>
            </a:extLst>
          </p:cNvPr>
          <p:cNvSpPr txBox="1"/>
          <p:nvPr/>
        </p:nvSpPr>
        <p:spPr>
          <a:xfrm>
            <a:off x="304799" y="780477"/>
            <a:ext cx="4262064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/>
              <a:t>Introduction – Abstract E2E Simulation</a:t>
            </a:r>
            <a:endParaRPr lang="he-IL" sz="2000" dirty="0"/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678A0513-0ECB-4A67-9199-40D9C95B6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0086" y="2536369"/>
            <a:ext cx="1785257" cy="1785257"/>
          </a:xfrm>
          <a:prstGeom prst="rect">
            <a:avLst/>
          </a:prstGeom>
        </p:spPr>
      </p:pic>
      <p:pic>
        <p:nvPicPr>
          <p:cNvPr id="8" name="Graphic 7" descr="Server with solid fill">
            <a:extLst>
              <a:ext uri="{FF2B5EF4-FFF2-40B4-BE49-F238E27FC236}">
                <a16:creationId xmlns:a16="http://schemas.microsoft.com/office/drawing/2014/main" id="{70CB97A8-0356-40F9-AC75-0987C145E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4113" y="2699656"/>
            <a:ext cx="1458686" cy="1458686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54CB9CFD-B226-476F-AEF8-4CCD91639C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59910" y="2747552"/>
            <a:ext cx="1362893" cy="13628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E8DA18-3287-4615-9B7E-06EEDB6A6FBA}"/>
              </a:ext>
            </a:extLst>
          </p:cNvPr>
          <p:cNvSpPr txBox="1"/>
          <p:nvPr/>
        </p:nvSpPr>
        <p:spPr>
          <a:xfrm>
            <a:off x="3498567" y="2492219"/>
            <a:ext cx="78829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Front End</a:t>
            </a:r>
            <a:endParaRPr lang="he-IL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F1E47F-FE5A-44AB-924F-A42E13893B2D}"/>
              </a:ext>
            </a:extLst>
          </p:cNvPr>
          <p:cNvSpPr txBox="1"/>
          <p:nvPr/>
        </p:nvSpPr>
        <p:spPr>
          <a:xfrm>
            <a:off x="7901475" y="2508911"/>
            <a:ext cx="7489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Back End</a:t>
            </a:r>
            <a:endParaRPr lang="he-IL" sz="1200" dirty="0"/>
          </a:p>
        </p:txBody>
      </p:sp>
      <p:pic>
        <p:nvPicPr>
          <p:cNvPr id="23" name="Graphic 22" descr="Cmd Terminal with solid fill">
            <a:extLst>
              <a:ext uri="{FF2B5EF4-FFF2-40B4-BE49-F238E27FC236}">
                <a16:creationId xmlns:a16="http://schemas.microsoft.com/office/drawing/2014/main" id="{6F45F8BC-66F8-4809-9988-F4FC106E36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55772" y="4975868"/>
            <a:ext cx="885487" cy="8854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1EB060C-48E1-4722-A27B-41EC2A91B0BF}"/>
              </a:ext>
            </a:extLst>
          </p:cNvPr>
          <p:cNvSpPr txBox="1"/>
          <p:nvPr/>
        </p:nvSpPr>
        <p:spPr>
          <a:xfrm>
            <a:off x="5604508" y="5299161"/>
            <a:ext cx="4611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PICT</a:t>
            </a:r>
            <a:endParaRPr lang="he-IL" sz="12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5C0F4D3-CAD1-4B25-8BD7-737B011512A5}"/>
              </a:ext>
            </a:extLst>
          </p:cNvPr>
          <p:cNvCxnSpPr>
            <a:stCxn id="8" idx="2"/>
            <a:endCxn id="23" idx="0"/>
          </p:cNvCxnSpPr>
          <p:nvPr/>
        </p:nvCxnSpPr>
        <p:spPr>
          <a:xfrm rot="5400000">
            <a:off x="6297223" y="3659635"/>
            <a:ext cx="817526" cy="1814940"/>
          </a:xfrm>
          <a:prstGeom prst="bentConnector3">
            <a:avLst/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39E0911A-9612-404E-BF19-1CDDCC09033F}"/>
              </a:ext>
            </a:extLst>
          </p:cNvPr>
          <p:cNvGraphicFramePr>
            <a:graphicFrameLocks noGrp="1"/>
          </p:cNvGraphicFramePr>
          <p:nvPr/>
        </p:nvGraphicFramePr>
        <p:xfrm>
          <a:off x="9830402" y="1772078"/>
          <a:ext cx="2040954" cy="822960"/>
        </p:xfrm>
        <a:graphic>
          <a:graphicData uri="http://schemas.openxmlformats.org/drawingml/2006/table">
            <a:tbl>
              <a:tblPr rtl="1" firstRow="1" bandRow="1">
                <a:tableStyleId>{BDBED569-4797-4DF1-A0F4-6AAB3CD982D8}</a:tableStyleId>
              </a:tblPr>
              <a:tblGrid>
                <a:gridCol w="1308862">
                  <a:extLst>
                    <a:ext uri="{9D8B030D-6E8A-4147-A177-3AD203B41FA5}">
                      <a16:colId xmlns:a16="http://schemas.microsoft.com/office/drawing/2014/main" val="1975903677"/>
                    </a:ext>
                  </a:extLst>
                </a:gridCol>
                <a:gridCol w="732092">
                  <a:extLst>
                    <a:ext uri="{9D8B030D-6E8A-4147-A177-3AD203B41FA5}">
                      <a16:colId xmlns:a16="http://schemas.microsoft.com/office/drawing/2014/main" val="3455648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Value 1 … Value N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Param 1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04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993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Value 1 .. Value M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Param  X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836903"/>
                  </a:ext>
                </a:extLst>
              </a:tr>
            </a:tbl>
          </a:graphicData>
        </a:graphic>
      </p:graphicFrame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94F4E82-9CF4-41A5-B2C2-B11F713634E0}"/>
              </a:ext>
            </a:extLst>
          </p:cNvPr>
          <p:cNvCxnSpPr>
            <a:stCxn id="10" idx="0"/>
            <a:endCxn id="27" idx="1"/>
          </p:cNvCxnSpPr>
          <p:nvPr/>
        </p:nvCxnSpPr>
        <p:spPr>
          <a:xfrm rot="5400000" flipH="1" flipV="1">
            <a:off x="9053882" y="1971033"/>
            <a:ext cx="563994" cy="989045"/>
          </a:xfrm>
          <a:prstGeom prst="bentConnector2">
            <a:avLst/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2E82953-EF4E-42E1-96F2-27ADF5809799}"/>
              </a:ext>
            </a:extLst>
          </p:cNvPr>
          <p:cNvSpPr/>
          <p:nvPr/>
        </p:nvSpPr>
        <p:spPr>
          <a:xfrm>
            <a:off x="9912769" y="1509883"/>
            <a:ext cx="1876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en-US" sz="1200" dirty="0"/>
              <a:t>Test parameters and inputs</a:t>
            </a:r>
            <a:endParaRPr lang="he-IL" sz="1200" dirty="0"/>
          </a:p>
        </p:txBody>
      </p:sp>
      <p:graphicFrame>
        <p:nvGraphicFramePr>
          <p:cNvPr id="33" name="Table 27">
            <a:extLst>
              <a:ext uri="{FF2B5EF4-FFF2-40B4-BE49-F238E27FC236}">
                <a16:creationId xmlns:a16="http://schemas.microsoft.com/office/drawing/2014/main" id="{826AB352-B4F8-47EC-AFB9-BD37D45B665E}"/>
              </a:ext>
            </a:extLst>
          </p:cNvPr>
          <p:cNvGraphicFramePr>
            <a:graphicFrameLocks noGrp="1"/>
          </p:cNvGraphicFramePr>
          <p:nvPr/>
        </p:nvGraphicFramePr>
        <p:xfrm>
          <a:off x="9653521" y="3068912"/>
          <a:ext cx="2394712" cy="822960"/>
        </p:xfrm>
        <a:graphic>
          <a:graphicData uri="http://schemas.openxmlformats.org/drawingml/2006/table">
            <a:tbl>
              <a:tblPr rtl="1" firstRow="1" bandRow="1">
                <a:tableStyleId>{BDBED569-4797-4DF1-A0F4-6AAB3CD982D8}</a:tableStyleId>
              </a:tblPr>
              <a:tblGrid>
                <a:gridCol w="1571371">
                  <a:extLst>
                    <a:ext uri="{9D8B030D-6E8A-4147-A177-3AD203B41FA5}">
                      <a16:colId xmlns:a16="http://schemas.microsoft.com/office/drawing/2014/main" val="1975903677"/>
                    </a:ext>
                  </a:extLst>
                </a:gridCol>
                <a:gridCol w="823341">
                  <a:extLst>
                    <a:ext uri="{9D8B030D-6E8A-4147-A177-3AD203B41FA5}">
                      <a16:colId xmlns:a16="http://schemas.microsoft.com/office/drawing/2014/main" val="3455648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Release 1 … Release K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/>
                        <a:t>Product 1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04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993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Release 1 … Release L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Product Y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836903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1D32BDF5-5BA2-482F-B67A-21558FDD5376}"/>
              </a:ext>
            </a:extLst>
          </p:cNvPr>
          <p:cNvSpPr/>
          <p:nvPr/>
        </p:nvSpPr>
        <p:spPr>
          <a:xfrm>
            <a:off x="9955985" y="2796270"/>
            <a:ext cx="17897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en-US" sz="1200" dirty="0"/>
              <a:t>Dell’s products &amp; releases</a:t>
            </a:r>
            <a:endParaRPr lang="he-IL" sz="12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B05DC8F-B6C8-4778-9E49-5F767880BFD9}"/>
              </a:ext>
            </a:extLst>
          </p:cNvPr>
          <p:cNvCxnSpPr>
            <a:stCxn id="10" idx="0"/>
            <a:endCxn id="33" idx="1"/>
          </p:cNvCxnSpPr>
          <p:nvPr/>
        </p:nvCxnSpPr>
        <p:spPr>
          <a:xfrm rot="16200000" flipH="1">
            <a:off x="8881019" y="2707890"/>
            <a:ext cx="732840" cy="812164"/>
          </a:xfrm>
          <a:prstGeom prst="bentConnector4">
            <a:avLst>
              <a:gd name="adj1" fmla="val -31194"/>
              <a:gd name="adj2" fmla="val 91952"/>
            </a:avLst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27">
            <a:extLst>
              <a:ext uri="{FF2B5EF4-FFF2-40B4-BE49-F238E27FC236}">
                <a16:creationId xmlns:a16="http://schemas.microsoft.com/office/drawing/2014/main" id="{EA368F79-06A4-4180-A00D-9632E33303D8}"/>
              </a:ext>
            </a:extLst>
          </p:cNvPr>
          <p:cNvGraphicFramePr>
            <a:graphicFrameLocks noGrp="1"/>
          </p:cNvGraphicFramePr>
          <p:nvPr/>
        </p:nvGraphicFramePr>
        <p:xfrm>
          <a:off x="8573207" y="4283753"/>
          <a:ext cx="3466316" cy="2424717"/>
        </p:xfrm>
        <a:graphic>
          <a:graphicData uri="http://schemas.openxmlformats.org/drawingml/2006/table">
            <a:tbl>
              <a:tblPr rtl="1" firstRow="1" bandRow="1">
                <a:tableStyleId>{BDBED569-4797-4DF1-A0F4-6AAB3CD982D8}</a:tableStyleId>
              </a:tblPr>
              <a:tblGrid>
                <a:gridCol w="1841786">
                  <a:extLst>
                    <a:ext uri="{9D8B030D-6E8A-4147-A177-3AD203B41FA5}">
                      <a16:colId xmlns:a16="http://schemas.microsoft.com/office/drawing/2014/main" val="3987499862"/>
                    </a:ext>
                  </a:extLst>
                </a:gridCol>
                <a:gridCol w="801189">
                  <a:extLst>
                    <a:ext uri="{9D8B030D-6E8A-4147-A177-3AD203B41FA5}">
                      <a16:colId xmlns:a16="http://schemas.microsoft.com/office/drawing/2014/main" val="1975903677"/>
                    </a:ext>
                  </a:extLst>
                </a:gridCol>
                <a:gridCol w="823341">
                  <a:extLst>
                    <a:ext uri="{9D8B030D-6E8A-4147-A177-3AD203B41FA5}">
                      <a16:colId xmlns:a16="http://schemas.microsoft.com/office/drawing/2014/main" val="345564857"/>
                    </a:ext>
                  </a:extLst>
                </a:gridCol>
              </a:tblGrid>
              <a:tr h="834617">
                <a:tc>
                  <a:txBody>
                    <a:bodyPr/>
                    <a:lstStyle/>
                    <a:p>
                      <a:pPr algn="ctr" rtl="1"/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Release 1</a:t>
                      </a:r>
                      <a:endParaRPr lang="he-IL" sz="1200" b="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Product 1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04765"/>
                  </a:ext>
                </a:extLst>
              </a:tr>
              <a:tr h="45268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  <a:p>
                      <a:pPr algn="ctr" rtl="1"/>
                      <a:endParaRPr lang="he-IL" sz="1200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400048"/>
                  </a:ext>
                </a:extLst>
              </a:tr>
              <a:tr h="271608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..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Release K</a:t>
                      </a:r>
                      <a:endParaRPr lang="he-IL" sz="1200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1"/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993312"/>
                  </a:ext>
                </a:extLst>
              </a:tr>
              <a:tr h="42929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836903"/>
                  </a:ext>
                </a:extLst>
              </a:tr>
              <a:tr h="42929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Product Y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85976"/>
                  </a:ext>
                </a:extLst>
              </a:tr>
            </a:tbl>
          </a:graphicData>
        </a:graphic>
      </p:graphicFrame>
      <p:graphicFrame>
        <p:nvGraphicFramePr>
          <p:cNvPr id="41" name="Table 27">
            <a:extLst>
              <a:ext uri="{FF2B5EF4-FFF2-40B4-BE49-F238E27FC236}">
                <a16:creationId xmlns:a16="http://schemas.microsoft.com/office/drawing/2014/main" id="{7973F1A0-7786-48C1-922C-7BF074673DE8}"/>
              </a:ext>
            </a:extLst>
          </p:cNvPr>
          <p:cNvGraphicFramePr>
            <a:graphicFrameLocks noGrp="1"/>
          </p:cNvGraphicFramePr>
          <p:nvPr/>
        </p:nvGraphicFramePr>
        <p:xfrm>
          <a:off x="10326255" y="4401520"/>
          <a:ext cx="1632188" cy="691931"/>
        </p:xfrm>
        <a:graphic>
          <a:graphicData uri="http://schemas.openxmlformats.org/drawingml/2006/table">
            <a:tbl>
              <a:tblPr rtl="1" firstRow="1" bandRow="1">
                <a:tableStyleId>{BDBED569-4797-4DF1-A0F4-6AAB3CD982D8}</a:tableStyleId>
              </a:tblPr>
              <a:tblGrid>
                <a:gridCol w="1149279">
                  <a:extLst>
                    <a:ext uri="{9D8B030D-6E8A-4147-A177-3AD203B41FA5}">
                      <a16:colId xmlns:a16="http://schemas.microsoft.com/office/drawing/2014/main" val="1975903677"/>
                    </a:ext>
                  </a:extLst>
                </a:gridCol>
                <a:gridCol w="482909">
                  <a:extLst>
                    <a:ext uri="{9D8B030D-6E8A-4147-A177-3AD203B41FA5}">
                      <a16:colId xmlns:a16="http://schemas.microsoft.com/office/drawing/2014/main" val="3455648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900" b="0" dirty="0"/>
                        <a:t>Value … Value</a:t>
                      </a:r>
                      <a:endParaRPr lang="he-IL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900" b="0" dirty="0"/>
                        <a:t>Param</a:t>
                      </a:r>
                      <a:endParaRPr lang="he-IL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04765"/>
                  </a:ext>
                </a:extLst>
              </a:tr>
              <a:tr h="122359">
                <a:tc>
                  <a:txBody>
                    <a:bodyPr/>
                    <a:lstStyle/>
                    <a:p>
                      <a:pPr algn="ctr" rtl="1"/>
                      <a:r>
                        <a:rPr lang="en-US" sz="900" b="0" dirty="0"/>
                        <a:t>…</a:t>
                      </a:r>
                      <a:endParaRPr lang="he-IL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900" b="0" dirty="0"/>
                        <a:t>…</a:t>
                      </a:r>
                      <a:endParaRPr lang="he-IL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993312"/>
                  </a:ext>
                </a:extLst>
              </a:tr>
              <a:tr h="234731">
                <a:tc>
                  <a:txBody>
                    <a:bodyPr/>
                    <a:lstStyle/>
                    <a:p>
                      <a:pPr algn="ctr" rtl="1"/>
                      <a:r>
                        <a:rPr lang="en-US" sz="900" b="0" dirty="0"/>
                        <a:t>Value … Value</a:t>
                      </a:r>
                      <a:endParaRPr lang="he-IL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900" b="0" dirty="0"/>
                        <a:t>Param</a:t>
                      </a:r>
                      <a:endParaRPr lang="he-IL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836903"/>
                  </a:ext>
                </a:extLst>
              </a:tr>
            </a:tbl>
          </a:graphicData>
        </a:graphic>
      </p:graphicFrame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4C11521-3761-4BE3-9AB9-3CA90A3C99CA}"/>
              </a:ext>
            </a:extLst>
          </p:cNvPr>
          <p:cNvCxnSpPr>
            <a:stCxn id="10" idx="2"/>
            <a:endCxn id="40" idx="1"/>
          </p:cNvCxnSpPr>
          <p:nvPr/>
        </p:nvCxnSpPr>
        <p:spPr>
          <a:xfrm rot="5400000">
            <a:off x="8014449" y="4669203"/>
            <a:ext cx="1385666" cy="268150"/>
          </a:xfrm>
          <a:prstGeom prst="bentConnector4">
            <a:avLst>
              <a:gd name="adj1" fmla="val 6254"/>
              <a:gd name="adj2" fmla="val 185251"/>
            </a:avLst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A690683-EEAB-417F-825F-ABE839F118B8}"/>
              </a:ext>
            </a:extLst>
          </p:cNvPr>
          <p:cNvSpPr/>
          <p:nvPr/>
        </p:nvSpPr>
        <p:spPr>
          <a:xfrm>
            <a:off x="8804771" y="4017738"/>
            <a:ext cx="3111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Test parameter inputs by Dell’s product release</a:t>
            </a:r>
            <a:endParaRPr lang="he-IL" sz="1200" dirty="0"/>
          </a:p>
        </p:txBody>
      </p:sp>
      <p:pic>
        <p:nvPicPr>
          <p:cNvPr id="48" name="Graphic 47" descr="User with solid fill">
            <a:extLst>
              <a:ext uri="{FF2B5EF4-FFF2-40B4-BE49-F238E27FC236}">
                <a16:creationId xmlns:a16="http://schemas.microsoft.com/office/drawing/2014/main" id="{1C433EB0-AE1E-4CD7-B9E3-3D2666DE0B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1262" y="2981211"/>
            <a:ext cx="914400" cy="9144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F386957-1E9A-42ED-9729-4ADA6713BE1B}"/>
              </a:ext>
            </a:extLst>
          </p:cNvPr>
          <p:cNvSpPr txBox="1"/>
          <p:nvPr/>
        </p:nvSpPr>
        <p:spPr>
          <a:xfrm>
            <a:off x="1551058" y="3691619"/>
            <a:ext cx="47480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/>
              <a:t>User</a:t>
            </a:r>
          </a:p>
        </p:txBody>
      </p:sp>
      <p:pic>
        <p:nvPicPr>
          <p:cNvPr id="96" name="Graphic 95" descr="Robot with solid fill">
            <a:extLst>
              <a:ext uri="{FF2B5EF4-FFF2-40B4-BE49-F238E27FC236}">
                <a16:creationId xmlns:a16="http://schemas.microsoft.com/office/drawing/2014/main" id="{67D3A733-DBAE-41C5-A8BC-643035E245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804952" y="5403534"/>
            <a:ext cx="1163136" cy="1163136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55819EC8-7A25-480F-91C6-C3914C9935CB}"/>
              </a:ext>
            </a:extLst>
          </p:cNvPr>
          <p:cNvSpPr txBox="1"/>
          <p:nvPr/>
        </p:nvSpPr>
        <p:spPr>
          <a:xfrm>
            <a:off x="-2132703" y="6392490"/>
            <a:ext cx="181863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/>
              <a:t>Automation Infrastructure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4F18C1-8D88-4362-8281-5B8E63CE6EB5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785343" y="3428998"/>
            <a:ext cx="2098770" cy="1"/>
          </a:xfrm>
          <a:prstGeom prst="line">
            <a:avLst/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E4D4C3-ED16-4B7F-A1BD-D07CC1166699}"/>
              </a:ext>
            </a:extLst>
          </p:cNvPr>
          <p:cNvCxnSpPr>
            <a:stCxn id="48" idx="3"/>
            <a:endCxn id="6" idx="1"/>
          </p:cNvCxnSpPr>
          <p:nvPr/>
        </p:nvCxnSpPr>
        <p:spPr>
          <a:xfrm flipV="1">
            <a:off x="2245662" y="3428998"/>
            <a:ext cx="754424" cy="9413"/>
          </a:xfrm>
          <a:prstGeom prst="line">
            <a:avLst/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0FEB124-A5DE-4A55-8DAA-B361ED4CE209}"/>
              </a:ext>
            </a:extLst>
          </p:cNvPr>
          <p:cNvSpPr txBox="1"/>
          <p:nvPr/>
        </p:nvSpPr>
        <p:spPr>
          <a:xfrm>
            <a:off x="749302" y="1259633"/>
            <a:ext cx="5229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FYI:</a:t>
            </a:r>
            <a:endParaRPr lang="he-I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C688D-AA70-4A98-BB34-416E63F08111}"/>
              </a:ext>
            </a:extLst>
          </p:cNvPr>
          <p:cNvSpPr/>
          <p:nvPr/>
        </p:nvSpPr>
        <p:spPr>
          <a:xfrm>
            <a:off x="780568" y="1601447"/>
            <a:ext cx="443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 is not necessarily a human being </a:t>
            </a:r>
            <a:endParaRPr lang="he-IL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F899641-65FA-4498-A726-5EC75DED5789}"/>
              </a:ext>
            </a:extLst>
          </p:cNvPr>
          <p:cNvSpPr/>
          <p:nvPr/>
        </p:nvSpPr>
        <p:spPr>
          <a:xfrm>
            <a:off x="780568" y="2025278"/>
            <a:ext cx="5281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 can also be an automation infrastructure 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405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1041 L 0.24844 -0.0118 L 0.24922 -0.38379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61" y="-186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1042 L 0.24844 -0.01181 L 0.24922 -0.3838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61" y="-186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 0 L 0.00313 -0.66482 " pathEditMode="relative" ptsTypes="AA">
                                      <p:cBhvr>
                                        <p:cTn id="1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 0 L 0.00313 -0.66482 " pathEditMode="relative" ptsTypes="AA">
                                      <p:cBhvr>
                                        <p:cTn id="1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9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5900E4E-590D-41DB-8B3C-07CC59811FD1}"/>
              </a:ext>
            </a:extLst>
          </p:cNvPr>
          <p:cNvSpPr txBox="1"/>
          <p:nvPr/>
        </p:nvSpPr>
        <p:spPr>
          <a:xfrm>
            <a:off x="304799" y="365760"/>
            <a:ext cx="48158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5B9BD5"/>
                </a:solidFill>
              </a:rPr>
              <a:t>The Project</a:t>
            </a:r>
            <a:endParaRPr lang="he-IL" sz="2800" dirty="0">
              <a:solidFill>
                <a:srgbClr val="5B9BD5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1531A8-536E-4E5B-BBD5-1FF2128B48E0}"/>
              </a:ext>
            </a:extLst>
          </p:cNvPr>
          <p:cNvSpPr/>
          <p:nvPr/>
        </p:nvSpPr>
        <p:spPr>
          <a:xfrm>
            <a:off x="1005838" y="1595304"/>
            <a:ext cx="9845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7D2B5-9D17-4970-BA76-2494C2D53890}"/>
              </a:ext>
            </a:extLst>
          </p:cNvPr>
          <p:cNvSpPr txBox="1"/>
          <p:nvPr/>
        </p:nvSpPr>
        <p:spPr>
          <a:xfrm>
            <a:off x="304799" y="780477"/>
            <a:ext cx="1860125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/>
              <a:t>Open Questions</a:t>
            </a:r>
            <a:endParaRPr lang="he-IL" sz="2000" dirty="0"/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678A0513-0ECB-4A67-9199-40D9C95B6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0086" y="2536369"/>
            <a:ext cx="1785257" cy="1785257"/>
          </a:xfrm>
          <a:prstGeom prst="rect">
            <a:avLst/>
          </a:prstGeom>
        </p:spPr>
      </p:pic>
      <p:pic>
        <p:nvPicPr>
          <p:cNvPr id="8" name="Graphic 7" descr="Server with solid fill">
            <a:extLst>
              <a:ext uri="{FF2B5EF4-FFF2-40B4-BE49-F238E27FC236}">
                <a16:creationId xmlns:a16="http://schemas.microsoft.com/office/drawing/2014/main" id="{70CB97A8-0356-40F9-AC75-0987C145E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4113" y="2699656"/>
            <a:ext cx="1458686" cy="1458686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54CB9CFD-B226-476F-AEF8-4CCD91639C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59910" y="2747552"/>
            <a:ext cx="1362893" cy="13628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E8DA18-3287-4615-9B7E-06EEDB6A6FBA}"/>
              </a:ext>
            </a:extLst>
          </p:cNvPr>
          <p:cNvSpPr txBox="1"/>
          <p:nvPr/>
        </p:nvSpPr>
        <p:spPr>
          <a:xfrm>
            <a:off x="3498567" y="2492219"/>
            <a:ext cx="78829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Front End</a:t>
            </a:r>
            <a:endParaRPr lang="he-IL" sz="1200" dirty="0"/>
          </a:p>
        </p:txBody>
      </p:sp>
      <p:pic>
        <p:nvPicPr>
          <p:cNvPr id="23" name="Graphic 22" descr="Cmd Terminal with solid fill">
            <a:extLst>
              <a:ext uri="{FF2B5EF4-FFF2-40B4-BE49-F238E27FC236}">
                <a16:creationId xmlns:a16="http://schemas.microsoft.com/office/drawing/2014/main" id="{6F45F8BC-66F8-4809-9988-F4FC106E36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55772" y="4975868"/>
            <a:ext cx="885487" cy="8854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1EB060C-48E1-4722-A27B-41EC2A91B0BF}"/>
              </a:ext>
            </a:extLst>
          </p:cNvPr>
          <p:cNvSpPr txBox="1"/>
          <p:nvPr/>
        </p:nvSpPr>
        <p:spPr>
          <a:xfrm>
            <a:off x="5604508" y="5299161"/>
            <a:ext cx="4611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PICT</a:t>
            </a:r>
            <a:endParaRPr lang="he-IL" sz="12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5C0F4D3-CAD1-4B25-8BD7-737B011512A5}"/>
              </a:ext>
            </a:extLst>
          </p:cNvPr>
          <p:cNvCxnSpPr>
            <a:stCxn id="8" idx="2"/>
            <a:endCxn id="23" idx="0"/>
          </p:cNvCxnSpPr>
          <p:nvPr/>
        </p:nvCxnSpPr>
        <p:spPr>
          <a:xfrm rot="5400000">
            <a:off x="6297223" y="3659635"/>
            <a:ext cx="817526" cy="1814940"/>
          </a:xfrm>
          <a:prstGeom prst="bentConnector3">
            <a:avLst/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39E0911A-9612-404E-BF19-1CDDCC09033F}"/>
              </a:ext>
            </a:extLst>
          </p:cNvPr>
          <p:cNvGraphicFramePr>
            <a:graphicFrameLocks noGrp="1"/>
          </p:cNvGraphicFramePr>
          <p:nvPr/>
        </p:nvGraphicFramePr>
        <p:xfrm>
          <a:off x="9830402" y="1772078"/>
          <a:ext cx="2040954" cy="822960"/>
        </p:xfrm>
        <a:graphic>
          <a:graphicData uri="http://schemas.openxmlformats.org/drawingml/2006/table">
            <a:tbl>
              <a:tblPr rtl="1" firstRow="1" bandRow="1">
                <a:tableStyleId>{BDBED569-4797-4DF1-A0F4-6AAB3CD982D8}</a:tableStyleId>
              </a:tblPr>
              <a:tblGrid>
                <a:gridCol w="1308862">
                  <a:extLst>
                    <a:ext uri="{9D8B030D-6E8A-4147-A177-3AD203B41FA5}">
                      <a16:colId xmlns:a16="http://schemas.microsoft.com/office/drawing/2014/main" val="1975903677"/>
                    </a:ext>
                  </a:extLst>
                </a:gridCol>
                <a:gridCol w="732092">
                  <a:extLst>
                    <a:ext uri="{9D8B030D-6E8A-4147-A177-3AD203B41FA5}">
                      <a16:colId xmlns:a16="http://schemas.microsoft.com/office/drawing/2014/main" val="3455648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Value 1 … Value N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Param 1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04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993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Value 1 .. Value M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Param  X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836903"/>
                  </a:ext>
                </a:extLst>
              </a:tr>
            </a:tbl>
          </a:graphicData>
        </a:graphic>
      </p:graphicFrame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94F4E82-9CF4-41A5-B2C2-B11F713634E0}"/>
              </a:ext>
            </a:extLst>
          </p:cNvPr>
          <p:cNvCxnSpPr>
            <a:stCxn id="10" idx="0"/>
            <a:endCxn id="27" idx="1"/>
          </p:cNvCxnSpPr>
          <p:nvPr/>
        </p:nvCxnSpPr>
        <p:spPr>
          <a:xfrm rot="5400000" flipH="1" flipV="1">
            <a:off x="9053882" y="1971033"/>
            <a:ext cx="563994" cy="989045"/>
          </a:xfrm>
          <a:prstGeom prst="bentConnector2">
            <a:avLst/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2E82953-EF4E-42E1-96F2-27ADF5809799}"/>
              </a:ext>
            </a:extLst>
          </p:cNvPr>
          <p:cNvSpPr/>
          <p:nvPr/>
        </p:nvSpPr>
        <p:spPr>
          <a:xfrm>
            <a:off x="9912769" y="1509883"/>
            <a:ext cx="1876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en-US" sz="1200" dirty="0"/>
              <a:t>Test parameters and inputs</a:t>
            </a:r>
            <a:endParaRPr lang="he-IL" sz="1200" dirty="0"/>
          </a:p>
        </p:txBody>
      </p:sp>
      <p:graphicFrame>
        <p:nvGraphicFramePr>
          <p:cNvPr id="33" name="Table 27">
            <a:extLst>
              <a:ext uri="{FF2B5EF4-FFF2-40B4-BE49-F238E27FC236}">
                <a16:creationId xmlns:a16="http://schemas.microsoft.com/office/drawing/2014/main" id="{826AB352-B4F8-47EC-AFB9-BD37D45B665E}"/>
              </a:ext>
            </a:extLst>
          </p:cNvPr>
          <p:cNvGraphicFramePr>
            <a:graphicFrameLocks noGrp="1"/>
          </p:cNvGraphicFramePr>
          <p:nvPr/>
        </p:nvGraphicFramePr>
        <p:xfrm>
          <a:off x="9653521" y="3068912"/>
          <a:ext cx="2394712" cy="822960"/>
        </p:xfrm>
        <a:graphic>
          <a:graphicData uri="http://schemas.openxmlformats.org/drawingml/2006/table">
            <a:tbl>
              <a:tblPr rtl="1" firstRow="1" bandRow="1">
                <a:tableStyleId>{BDBED569-4797-4DF1-A0F4-6AAB3CD982D8}</a:tableStyleId>
              </a:tblPr>
              <a:tblGrid>
                <a:gridCol w="1571371">
                  <a:extLst>
                    <a:ext uri="{9D8B030D-6E8A-4147-A177-3AD203B41FA5}">
                      <a16:colId xmlns:a16="http://schemas.microsoft.com/office/drawing/2014/main" val="1975903677"/>
                    </a:ext>
                  </a:extLst>
                </a:gridCol>
                <a:gridCol w="823341">
                  <a:extLst>
                    <a:ext uri="{9D8B030D-6E8A-4147-A177-3AD203B41FA5}">
                      <a16:colId xmlns:a16="http://schemas.microsoft.com/office/drawing/2014/main" val="3455648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Release 1 … Release K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/>
                        <a:t>Product 1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04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993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Release 1 … Release L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Product Y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836903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1D32BDF5-5BA2-482F-B67A-21558FDD5376}"/>
              </a:ext>
            </a:extLst>
          </p:cNvPr>
          <p:cNvSpPr/>
          <p:nvPr/>
        </p:nvSpPr>
        <p:spPr>
          <a:xfrm>
            <a:off x="9955985" y="2796270"/>
            <a:ext cx="17897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en-US" sz="1200" dirty="0"/>
              <a:t>Dell’s products &amp; releases</a:t>
            </a:r>
            <a:endParaRPr lang="he-IL" sz="12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B05DC8F-B6C8-4778-9E49-5F767880BFD9}"/>
              </a:ext>
            </a:extLst>
          </p:cNvPr>
          <p:cNvCxnSpPr>
            <a:stCxn id="10" idx="0"/>
            <a:endCxn id="33" idx="1"/>
          </p:cNvCxnSpPr>
          <p:nvPr/>
        </p:nvCxnSpPr>
        <p:spPr>
          <a:xfrm rot="16200000" flipH="1">
            <a:off x="8881019" y="2707890"/>
            <a:ext cx="732840" cy="812164"/>
          </a:xfrm>
          <a:prstGeom prst="bentConnector4">
            <a:avLst>
              <a:gd name="adj1" fmla="val -31194"/>
              <a:gd name="adj2" fmla="val 91952"/>
            </a:avLst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27">
            <a:extLst>
              <a:ext uri="{FF2B5EF4-FFF2-40B4-BE49-F238E27FC236}">
                <a16:creationId xmlns:a16="http://schemas.microsoft.com/office/drawing/2014/main" id="{EA368F79-06A4-4180-A00D-9632E33303D8}"/>
              </a:ext>
            </a:extLst>
          </p:cNvPr>
          <p:cNvGraphicFramePr>
            <a:graphicFrameLocks noGrp="1"/>
          </p:cNvGraphicFramePr>
          <p:nvPr/>
        </p:nvGraphicFramePr>
        <p:xfrm>
          <a:off x="8573207" y="4283753"/>
          <a:ext cx="3466316" cy="2424717"/>
        </p:xfrm>
        <a:graphic>
          <a:graphicData uri="http://schemas.openxmlformats.org/drawingml/2006/table">
            <a:tbl>
              <a:tblPr rtl="1" firstRow="1" bandRow="1">
                <a:tableStyleId>{BDBED569-4797-4DF1-A0F4-6AAB3CD982D8}</a:tableStyleId>
              </a:tblPr>
              <a:tblGrid>
                <a:gridCol w="1841786">
                  <a:extLst>
                    <a:ext uri="{9D8B030D-6E8A-4147-A177-3AD203B41FA5}">
                      <a16:colId xmlns:a16="http://schemas.microsoft.com/office/drawing/2014/main" val="3987499862"/>
                    </a:ext>
                  </a:extLst>
                </a:gridCol>
                <a:gridCol w="801189">
                  <a:extLst>
                    <a:ext uri="{9D8B030D-6E8A-4147-A177-3AD203B41FA5}">
                      <a16:colId xmlns:a16="http://schemas.microsoft.com/office/drawing/2014/main" val="1975903677"/>
                    </a:ext>
                  </a:extLst>
                </a:gridCol>
                <a:gridCol w="823341">
                  <a:extLst>
                    <a:ext uri="{9D8B030D-6E8A-4147-A177-3AD203B41FA5}">
                      <a16:colId xmlns:a16="http://schemas.microsoft.com/office/drawing/2014/main" val="345564857"/>
                    </a:ext>
                  </a:extLst>
                </a:gridCol>
              </a:tblGrid>
              <a:tr h="834617">
                <a:tc>
                  <a:txBody>
                    <a:bodyPr/>
                    <a:lstStyle/>
                    <a:p>
                      <a:pPr algn="ctr" rtl="1"/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Release 1</a:t>
                      </a:r>
                      <a:endParaRPr lang="he-IL" sz="1200" b="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Product 1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04765"/>
                  </a:ext>
                </a:extLst>
              </a:tr>
              <a:tr h="45268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  <a:p>
                      <a:pPr algn="ctr" rtl="1"/>
                      <a:endParaRPr lang="he-IL" sz="1200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400048"/>
                  </a:ext>
                </a:extLst>
              </a:tr>
              <a:tr h="271608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..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Release K</a:t>
                      </a:r>
                      <a:endParaRPr lang="he-IL" sz="1200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1"/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993312"/>
                  </a:ext>
                </a:extLst>
              </a:tr>
              <a:tr h="42929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836903"/>
                  </a:ext>
                </a:extLst>
              </a:tr>
              <a:tr h="42929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Product Y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85976"/>
                  </a:ext>
                </a:extLst>
              </a:tr>
            </a:tbl>
          </a:graphicData>
        </a:graphic>
      </p:graphicFrame>
      <p:graphicFrame>
        <p:nvGraphicFramePr>
          <p:cNvPr id="41" name="Table 27">
            <a:extLst>
              <a:ext uri="{FF2B5EF4-FFF2-40B4-BE49-F238E27FC236}">
                <a16:creationId xmlns:a16="http://schemas.microsoft.com/office/drawing/2014/main" id="{7973F1A0-7786-48C1-922C-7BF074673DE8}"/>
              </a:ext>
            </a:extLst>
          </p:cNvPr>
          <p:cNvGraphicFramePr>
            <a:graphicFrameLocks noGrp="1"/>
          </p:cNvGraphicFramePr>
          <p:nvPr/>
        </p:nvGraphicFramePr>
        <p:xfrm>
          <a:off x="10326255" y="4401520"/>
          <a:ext cx="1632188" cy="691931"/>
        </p:xfrm>
        <a:graphic>
          <a:graphicData uri="http://schemas.openxmlformats.org/drawingml/2006/table">
            <a:tbl>
              <a:tblPr rtl="1" firstRow="1" bandRow="1">
                <a:tableStyleId>{BDBED569-4797-4DF1-A0F4-6AAB3CD982D8}</a:tableStyleId>
              </a:tblPr>
              <a:tblGrid>
                <a:gridCol w="1149279">
                  <a:extLst>
                    <a:ext uri="{9D8B030D-6E8A-4147-A177-3AD203B41FA5}">
                      <a16:colId xmlns:a16="http://schemas.microsoft.com/office/drawing/2014/main" val="1975903677"/>
                    </a:ext>
                  </a:extLst>
                </a:gridCol>
                <a:gridCol w="482909">
                  <a:extLst>
                    <a:ext uri="{9D8B030D-6E8A-4147-A177-3AD203B41FA5}">
                      <a16:colId xmlns:a16="http://schemas.microsoft.com/office/drawing/2014/main" val="3455648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900" b="0" dirty="0"/>
                        <a:t>Value … Value</a:t>
                      </a:r>
                      <a:endParaRPr lang="he-IL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900" b="0" dirty="0"/>
                        <a:t>Param</a:t>
                      </a:r>
                      <a:endParaRPr lang="he-IL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04765"/>
                  </a:ext>
                </a:extLst>
              </a:tr>
              <a:tr h="122359">
                <a:tc>
                  <a:txBody>
                    <a:bodyPr/>
                    <a:lstStyle/>
                    <a:p>
                      <a:pPr algn="ctr" rtl="1"/>
                      <a:r>
                        <a:rPr lang="en-US" sz="900" b="0" dirty="0"/>
                        <a:t>…</a:t>
                      </a:r>
                      <a:endParaRPr lang="he-IL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900" b="0" dirty="0"/>
                        <a:t>…</a:t>
                      </a:r>
                      <a:endParaRPr lang="he-IL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993312"/>
                  </a:ext>
                </a:extLst>
              </a:tr>
              <a:tr h="234731">
                <a:tc>
                  <a:txBody>
                    <a:bodyPr/>
                    <a:lstStyle/>
                    <a:p>
                      <a:pPr algn="ctr" rtl="1"/>
                      <a:r>
                        <a:rPr lang="en-US" sz="900" b="0" dirty="0"/>
                        <a:t>Value … Value</a:t>
                      </a:r>
                      <a:endParaRPr lang="he-IL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900" b="0" dirty="0"/>
                        <a:t>Param</a:t>
                      </a:r>
                      <a:endParaRPr lang="he-IL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836903"/>
                  </a:ext>
                </a:extLst>
              </a:tr>
            </a:tbl>
          </a:graphicData>
        </a:graphic>
      </p:graphicFrame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4C11521-3761-4BE3-9AB9-3CA90A3C99CA}"/>
              </a:ext>
            </a:extLst>
          </p:cNvPr>
          <p:cNvCxnSpPr>
            <a:stCxn id="10" idx="2"/>
            <a:endCxn id="40" idx="1"/>
          </p:cNvCxnSpPr>
          <p:nvPr/>
        </p:nvCxnSpPr>
        <p:spPr>
          <a:xfrm rot="5400000">
            <a:off x="8014449" y="4669203"/>
            <a:ext cx="1385666" cy="268150"/>
          </a:xfrm>
          <a:prstGeom prst="bentConnector4">
            <a:avLst>
              <a:gd name="adj1" fmla="val 6254"/>
              <a:gd name="adj2" fmla="val 185251"/>
            </a:avLst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A690683-EEAB-417F-825F-ABE839F118B8}"/>
              </a:ext>
            </a:extLst>
          </p:cNvPr>
          <p:cNvSpPr/>
          <p:nvPr/>
        </p:nvSpPr>
        <p:spPr>
          <a:xfrm>
            <a:off x="8804771" y="4017738"/>
            <a:ext cx="3111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Test parameter inputs by Dell’s product release</a:t>
            </a:r>
            <a:endParaRPr lang="he-IL" sz="1200" dirty="0"/>
          </a:p>
        </p:txBody>
      </p:sp>
      <p:pic>
        <p:nvPicPr>
          <p:cNvPr id="48" name="Graphic 47" descr="User with solid fill">
            <a:extLst>
              <a:ext uri="{FF2B5EF4-FFF2-40B4-BE49-F238E27FC236}">
                <a16:creationId xmlns:a16="http://schemas.microsoft.com/office/drawing/2014/main" id="{1C433EB0-AE1E-4CD7-B9E3-3D2666DE0B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1262" y="2981211"/>
            <a:ext cx="914400" cy="91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512FAF-D0A4-42D8-9C9A-B95B89B8FB18}"/>
              </a:ext>
            </a:extLst>
          </p:cNvPr>
          <p:cNvSpPr/>
          <p:nvPr/>
        </p:nvSpPr>
        <p:spPr>
          <a:xfrm>
            <a:off x="304799" y="1999129"/>
            <a:ext cx="3706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Filling test parameters and inputs?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DE1704A-1332-47B3-810B-F1D920D0CDCD}"/>
              </a:ext>
            </a:extLst>
          </p:cNvPr>
          <p:cNvSpPr/>
          <p:nvPr/>
        </p:nvSpPr>
        <p:spPr>
          <a:xfrm>
            <a:off x="303691" y="2564422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Filling Dell’s products and releases?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34F3473-ED24-4C38-917E-606DCB0C3019}"/>
              </a:ext>
            </a:extLst>
          </p:cNvPr>
          <p:cNvSpPr/>
          <p:nvPr/>
        </p:nvSpPr>
        <p:spPr>
          <a:xfrm>
            <a:off x="303691" y="3048954"/>
            <a:ext cx="4430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Linking test parameters and inputs to Dell </a:t>
            </a:r>
            <a:br>
              <a:rPr lang="en-US" dirty="0"/>
            </a:br>
            <a:r>
              <a:rPr lang="en-US" dirty="0"/>
              <a:t>products and releases?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D18C1-1198-4A5D-84AC-A46815693762}"/>
              </a:ext>
            </a:extLst>
          </p:cNvPr>
          <p:cNvSpPr/>
          <p:nvPr/>
        </p:nvSpPr>
        <p:spPr>
          <a:xfrm>
            <a:off x="303691" y="1585053"/>
            <a:ext cx="234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Who is responsible for:</a:t>
            </a:r>
            <a:endParaRPr lang="he-IL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C27F3AF-18A8-4470-B03C-BE77A2220334}"/>
              </a:ext>
            </a:extLst>
          </p:cNvPr>
          <p:cNvSpPr/>
          <p:nvPr/>
        </p:nvSpPr>
        <p:spPr>
          <a:xfrm>
            <a:off x="308906" y="3805353"/>
            <a:ext cx="3167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and managing users?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BEDF486-65D3-4C5C-9815-9F3E78A56EDA}"/>
              </a:ext>
            </a:extLst>
          </p:cNvPr>
          <p:cNvSpPr/>
          <p:nvPr/>
        </p:nvSpPr>
        <p:spPr>
          <a:xfrm>
            <a:off x="307397" y="4304946"/>
            <a:ext cx="501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Generating test input parameter configurations?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617BD8-CA7E-4922-B07E-E37BB448AE38}"/>
              </a:ext>
            </a:extLst>
          </p:cNvPr>
          <p:cNvSpPr/>
          <p:nvPr/>
        </p:nvSpPr>
        <p:spPr>
          <a:xfrm>
            <a:off x="1551057" y="3705015"/>
            <a:ext cx="474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User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FC9667-6003-41EA-9AD1-2D9445DDD115}"/>
              </a:ext>
            </a:extLst>
          </p:cNvPr>
          <p:cNvSpPr txBox="1"/>
          <p:nvPr/>
        </p:nvSpPr>
        <p:spPr>
          <a:xfrm>
            <a:off x="303869" y="4974449"/>
            <a:ext cx="372210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/>
              <a:t>This leads us to “user roles”</a:t>
            </a:r>
            <a:endParaRPr lang="he-IL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636F06F-A2C6-4FA5-9914-21F1FA3B5A8C}"/>
              </a:ext>
            </a:extLst>
          </p:cNvPr>
          <p:cNvSpPr txBox="1"/>
          <p:nvPr/>
        </p:nvSpPr>
        <p:spPr>
          <a:xfrm>
            <a:off x="7901475" y="2508911"/>
            <a:ext cx="7489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Back End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89497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0.18073 0.003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17787 0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125 0 L 0.3125 -0.20278 L 0.43282 -0.20278 " pathEditMode="relative" ptsTypes="AAAA">
                                      <p:cBhvr>
                                        <p:cTn id="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125 0 L 0.3125 -0.20278 L 0.43282 -0.20278 " pathEditMode="relative" ptsTypes="AA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54" grpId="0"/>
      <p:bldP spid="55" grpId="0"/>
      <p:bldP spid="5" grpId="0"/>
      <p:bldP spid="58" grpId="0"/>
      <p:bldP spid="59" grpId="0"/>
      <p:bldP spid="7" grpId="0"/>
      <p:bldP spid="61" grpId="0"/>
      <p:bldP spid="6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5900E4E-590D-41DB-8B3C-07CC59811FD1}"/>
              </a:ext>
            </a:extLst>
          </p:cNvPr>
          <p:cNvSpPr txBox="1"/>
          <p:nvPr/>
        </p:nvSpPr>
        <p:spPr>
          <a:xfrm>
            <a:off x="304799" y="365760"/>
            <a:ext cx="48158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5B9BD5"/>
                </a:solidFill>
              </a:rPr>
              <a:t>The Project</a:t>
            </a:r>
            <a:endParaRPr lang="he-IL" sz="2800" dirty="0">
              <a:solidFill>
                <a:srgbClr val="5B9BD5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1531A8-536E-4E5B-BBD5-1FF2128B48E0}"/>
              </a:ext>
            </a:extLst>
          </p:cNvPr>
          <p:cNvSpPr/>
          <p:nvPr/>
        </p:nvSpPr>
        <p:spPr>
          <a:xfrm>
            <a:off x="1005838" y="1595304"/>
            <a:ext cx="9845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7D2B5-9D17-4970-BA76-2494C2D53890}"/>
              </a:ext>
            </a:extLst>
          </p:cNvPr>
          <p:cNvSpPr txBox="1"/>
          <p:nvPr/>
        </p:nvSpPr>
        <p:spPr>
          <a:xfrm>
            <a:off x="304799" y="780477"/>
            <a:ext cx="128387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/>
              <a:t>User Roles</a:t>
            </a:r>
            <a:endParaRPr lang="he-IL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512FAF-D0A4-42D8-9C9A-B95B89B8FB18}"/>
              </a:ext>
            </a:extLst>
          </p:cNvPr>
          <p:cNvSpPr/>
          <p:nvPr/>
        </p:nvSpPr>
        <p:spPr>
          <a:xfrm>
            <a:off x="304798" y="1703854"/>
            <a:ext cx="973455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“User Roles” is another characteristics of this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general, it means that the application will distinguish between different user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user type will have different responsibilities / 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Specifically for this project we shall support the following user types:</a:t>
            </a:r>
          </a:p>
          <a:p>
            <a:pPr lvl="1"/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Configurator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End User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7638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472717-7E97-4C69-952F-54E4D0314316}"/>
              </a:ext>
            </a:extLst>
          </p:cNvPr>
          <p:cNvSpPr txBox="1"/>
          <p:nvPr/>
        </p:nvSpPr>
        <p:spPr>
          <a:xfrm>
            <a:off x="3728901" y="2767280"/>
            <a:ext cx="4734198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Motivation</a:t>
            </a:r>
            <a:endParaRPr lang="he-IL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90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5900E4E-590D-41DB-8B3C-07CC59811FD1}"/>
              </a:ext>
            </a:extLst>
          </p:cNvPr>
          <p:cNvSpPr txBox="1"/>
          <p:nvPr/>
        </p:nvSpPr>
        <p:spPr>
          <a:xfrm>
            <a:off x="304799" y="365760"/>
            <a:ext cx="48158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5B9BD5"/>
                </a:solidFill>
              </a:rPr>
              <a:t>The Project</a:t>
            </a:r>
            <a:endParaRPr lang="he-IL" sz="2800" dirty="0">
              <a:solidFill>
                <a:srgbClr val="5B9BD5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1531A8-536E-4E5B-BBD5-1FF2128B48E0}"/>
              </a:ext>
            </a:extLst>
          </p:cNvPr>
          <p:cNvSpPr/>
          <p:nvPr/>
        </p:nvSpPr>
        <p:spPr>
          <a:xfrm>
            <a:off x="304799" y="1454138"/>
            <a:ext cx="9845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configurator main responsibilities is to add/edit/remove: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7D2B5-9D17-4970-BA76-2494C2D53890}"/>
              </a:ext>
            </a:extLst>
          </p:cNvPr>
          <p:cNvSpPr txBox="1"/>
          <p:nvPr/>
        </p:nvSpPr>
        <p:spPr>
          <a:xfrm>
            <a:off x="304799" y="780477"/>
            <a:ext cx="3516284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/>
              <a:t>User Roles – The “Configurator”</a:t>
            </a:r>
            <a:endParaRPr lang="he-IL" sz="2000" dirty="0"/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B2724931-8C66-42A1-B31C-B93AA3EE6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8010" y="4678210"/>
            <a:ext cx="1785257" cy="1785257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62F3A193-CF23-4716-8B51-1B3264902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4633" y="2205426"/>
            <a:ext cx="1458686" cy="1458686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A1C99601-E692-4FC4-B527-8A18A410C7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6292" y="2195013"/>
            <a:ext cx="1362893" cy="1362893"/>
          </a:xfrm>
          <a:prstGeom prst="rect">
            <a:avLst/>
          </a:prstGeom>
        </p:spPr>
      </p:pic>
      <p:graphicFrame>
        <p:nvGraphicFramePr>
          <p:cNvPr id="9" name="Table 27">
            <a:extLst>
              <a:ext uri="{FF2B5EF4-FFF2-40B4-BE49-F238E27FC236}">
                <a16:creationId xmlns:a16="http://schemas.microsoft.com/office/drawing/2014/main" id="{E19CE109-2031-4BC8-A4D5-9BC095A1C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277498"/>
              </p:ext>
            </p:extLst>
          </p:nvPr>
        </p:nvGraphicFramePr>
        <p:xfrm>
          <a:off x="8790095" y="737426"/>
          <a:ext cx="2040954" cy="548640"/>
        </p:xfrm>
        <a:graphic>
          <a:graphicData uri="http://schemas.openxmlformats.org/drawingml/2006/table">
            <a:tbl>
              <a:tblPr rtl="1" firstRow="1" bandRow="1">
                <a:tableStyleId>{BDBED569-4797-4DF1-A0F4-6AAB3CD982D8}</a:tableStyleId>
              </a:tblPr>
              <a:tblGrid>
                <a:gridCol w="1308862">
                  <a:extLst>
                    <a:ext uri="{9D8B030D-6E8A-4147-A177-3AD203B41FA5}">
                      <a16:colId xmlns:a16="http://schemas.microsoft.com/office/drawing/2014/main" val="1975903677"/>
                    </a:ext>
                  </a:extLst>
                </a:gridCol>
                <a:gridCol w="732092">
                  <a:extLst>
                    <a:ext uri="{9D8B030D-6E8A-4147-A177-3AD203B41FA5}">
                      <a16:colId xmlns:a16="http://schemas.microsoft.com/office/drawing/2014/main" val="3455648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/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04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99331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7C379F9-4680-486B-97C2-2692775339CD}"/>
              </a:ext>
            </a:extLst>
          </p:cNvPr>
          <p:cNvSpPr/>
          <p:nvPr/>
        </p:nvSpPr>
        <p:spPr>
          <a:xfrm>
            <a:off x="8688438" y="476758"/>
            <a:ext cx="2244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en-US" sz="1200" dirty="0"/>
              <a:t>Test parameters and input values</a:t>
            </a:r>
            <a:endParaRPr lang="he-IL" sz="1200" dirty="0"/>
          </a:p>
        </p:txBody>
      </p:sp>
      <p:graphicFrame>
        <p:nvGraphicFramePr>
          <p:cNvPr id="11" name="Table 27">
            <a:extLst>
              <a:ext uri="{FF2B5EF4-FFF2-40B4-BE49-F238E27FC236}">
                <a16:creationId xmlns:a16="http://schemas.microsoft.com/office/drawing/2014/main" id="{557486E9-EE2A-40AE-95A3-4B6A89E25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925451"/>
              </p:ext>
            </p:extLst>
          </p:nvPr>
        </p:nvGraphicFramePr>
        <p:xfrm>
          <a:off x="9455206" y="2188638"/>
          <a:ext cx="2394712" cy="548640"/>
        </p:xfrm>
        <a:graphic>
          <a:graphicData uri="http://schemas.openxmlformats.org/drawingml/2006/table">
            <a:tbl>
              <a:tblPr rtl="1" firstRow="1" bandRow="1">
                <a:tableStyleId>{BDBED569-4797-4DF1-A0F4-6AAB3CD982D8}</a:tableStyleId>
              </a:tblPr>
              <a:tblGrid>
                <a:gridCol w="1571371">
                  <a:extLst>
                    <a:ext uri="{9D8B030D-6E8A-4147-A177-3AD203B41FA5}">
                      <a16:colId xmlns:a16="http://schemas.microsoft.com/office/drawing/2014/main" val="1975903677"/>
                    </a:ext>
                  </a:extLst>
                </a:gridCol>
                <a:gridCol w="823341">
                  <a:extLst>
                    <a:ext uri="{9D8B030D-6E8A-4147-A177-3AD203B41FA5}">
                      <a16:colId xmlns:a16="http://schemas.microsoft.com/office/drawing/2014/main" val="3455648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/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04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99331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59C00D7-B575-43ED-9A5B-DC3C1D81F614}"/>
              </a:ext>
            </a:extLst>
          </p:cNvPr>
          <p:cNvSpPr/>
          <p:nvPr/>
        </p:nvSpPr>
        <p:spPr>
          <a:xfrm>
            <a:off x="9757670" y="1915996"/>
            <a:ext cx="17897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en-US" sz="1200" dirty="0"/>
              <a:t>Dell’s products &amp; releases</a:t>
            </a:r>
            <a:endParaRPr lang="he-IL" sz="1200" dirty="0"/>
          </a:p>
        </p:txBody>
      </p:sp>
      <p:graphicFrame>
        <p:nvGraphicFramePr>
          <p:cNvPr id="13" name="Table 27">
            <a:extLst>
              <a:ext uri="{FF2B5EF4-FFF2-40B4-BE49-F238E27FC236}">
                <a16:creationId xmlns:a16="http://schemas.microsoft.com/office/drawing/2014/main" id="{383367FE-733C-4BF3-A24A-C17B8A95D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55108"/>
              </p:ext>
            </p:extLst>
          </p:nvPr>
        </p:nvGraphicFramePr>
        <p:xfrm>
          <a:off x="8262438" y="3884627"/>
          <a:ext cx="3466316" cy="1716588"/>
        </p:xfrm>
        <a:graphic>
          <a:graphicData uri="http://schemas.openxmlformats.org/drawingml/2006/table">
            <a:tbl>
              <a:tblPr rtl="1" firstRow="1" bandRow="1">
                <a:tableStyleId>{BDBED569-4797-4DF1-A0F4-6AAB3CD982D8}</a:tableStyleId>
              </a:tblPr>
              <a:tblGrid>
                <a:gridCol w="1841786">
                  <a:extLst>
                    <a:ext uri="{9D8B030D-6E8A-4147-A177-3AD203B41FA5}">
                      <a16:colId xmlns:a16="http://schemas.microsoft.com/office/drawing/2014/main" val="3987499862"/>
                    </a:ext>
                  </a:extLst>
                </a:gridCol>
                <a:gridCol w="801189">
                  <a:extLst>
                    <a:ext uri="{9D8B030D-6E8A-4147-A177-3AD203B41FA5}">
                      <a16:colId xmlns:a16="http://schemas.microsoft.com/office/drawing/2014/main" val="1975903677"/>
                    </a:ext>
                  </a:extLst>
                </a:gridCol>
                <a:gridCol w="823341">
                  <a:extLst>
                    <a:ext uri="{9D8B030D-6E8A-4147-A177-3AD203B41FA5}">
                      <a16:colId xmlns:a16="http://schemas.microsoft.com/office/drawing/2014/main" val="345564857"/>
                    </a:ext>
                  </a:extLst>
                </a:gridCol>
              </a:tblGrid>
              <a:tr h="643649">
                <a:tc>
                  <a:txBody>
                    <a:bodyPr/>
                    <a:lstStyle/>
                    <a:p>
                      <a:pPr algn="ctr" rtl="1"/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200" b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1"/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04765"/>
                  </a:ext>
                </a:extLst>
              </a:tr>
              <a:tr h="643649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1"/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892862"/>
                  </a:ext>
                </a:extLst>
              </a:tr>
              <a:tr h="42929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83690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076302F-42BB-436D-9147-4FC0B46C095F}"/>
              </a:ext>
            </a:extLst>
          </p:cNvPr>
          <p:cNvSpPr/>
          <p:nvPr/>
        </p:nvSpPr>
        <p:spPr>
          <a:xfrm>
            <a:off x="8541627" y="3618612"/>
            <a:ext cx="3111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Test parameter inputs by Dell’s product release</a:t>
            </a:r>
            <a:endParaRPr lang="he-IL" sz="1200" dirty="0"/>
          </a:p>
        </p:txBody>
      </p: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F8C325C9-1295-41FA-B685-3CF12949DB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88919" y="5113638"/>
            <a:ext cx="914400" cy="914400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4385857-D04D-4355-B311-84BCCB779AFB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6283267" y="2934769"/>
            <a:ext cx="201366" cy="2636070"/>
          </a:xfrm>
          <a:prstGeom prst="bentConnector3">
            <a:avLst/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3E0838-D389-4D67-B00C-13799FAA80AF}"/>
              </a:ext>
            </a:extLst>
          </p:cNvPr>
          <p:cNvCxnSpPr>
            <a:stCxn id="8" idx="1"/>
          </p:cNvCxnSpPr>
          <p:nvPr/>
        </p:nvCxnSpPr>
        <p:spPr>
          <a:xfrm flipV="1">
            <a:off x="7876292" y="2876459"/>
            <a:ext cx="200908" cy="1"/>
          </a:xfrm>
          <a:prstGeom prst="line">
            <a:avLst/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90CEE95-C47F-4F07-AFED-FF33B9A3D4EA}"/>
              </a:ext>
            </a:extLst>
          </p:cNvPr>
          <p:cNvCxnSpPr>
            <a:stCxn id="8" idx="0"/>
            <a:endCxn id="9" idx="1"/>
          </p:cNvCxnSpPr>
          <p:nvPr/>
        </p:nvCxnSpPr>
        <p:spPr>
          <a:xfrm rot="5400000" flipH="1" flipV="1">
            <a:off x="8082284" y="1487202"/>
            <a:ext cx="1183267" cy="232356"/>
          </a:xfrm>
          <a:prstGeom prst="bentConnector2">
            <a:avLst/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0891AFB-B436-44B3-B4FD-83F81158AD3C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9239185" y="2462958"/>
            <a:ext cx="216021" cy="413502"/>
          </a:xfrm>
          <a:prstGeom prst="bentConnector3">
            <a:avLst/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1E7A136-FD79-4EA7-B610-C1AF9094419B}"/>
              </a:ext>
            </a:extLst>
          </p:cNvPr>
          <p:cNvCxnSpPr>
            <a:stCxn id="8" idx="2"/>
            <a:endCxn id="13" idx="1"/>
          </p:cNvCxnSpPr>
          <p:nvPr/>
        </p:nvCxnSpPr>
        <p:spPr>
          <a:xfrm rot="5400000">
            <a:off x="7817582" y="4002763"/>
            <a:ext cx="1185015" cy="295301"/>
          </a:xfrm>
          <a:prstGeom prst="bentConnector4">
            <a:avLst>
              <a:gd name="adj1" fmla="val 13785"/>
              <a:gd name="adj2" fmla="val 177413"/>
            </a:avLst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97F2445-3125-4479-8323-9BC90C688C38}"/>
              </a:ext>
            </a:extLst>
          </p:cNvPr>
          <p:cNvSpPr/>
          <p:nvPr/>
        </p:nvSpPr>
        <p:spPr>
          <a:xfrm>
            <a:off x="101066" y="187008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Product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6C025F-4160-47A9-BE52-09EC91A34B2E}"/>
              </a:ext>
            </a:extLst>
          </p:cNvPr>
          <p:cNvSpPr/>
          <p:nvPr/>
        </p:nvSpPr>
        <p:spPr>
          <a:xfrm>
            <a:off x="101066" y="221347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Product releases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96A350-6548-4CFE-B638-AD87FA491CD1}"/>
              </a:ext>
            </a:extLst>
          </p:cNvPr>
          <p:cNvSpPr/>
          <p:nvPr/>
        </p:nvSpPr>
        <p:spPr>
          <a:xfrm>
            <a:off x="101066" y="253410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parameters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6B2135-C955-4087-94F3-C4821122161D}"/>
              </a:ext>
            </a:extLst>
          </p:cNvPr>
          <p:cNvSpPr/>
          <p:nvPr/>
        </p:nvSpPr>
        <p:spPr>
          <a:xfrm>
            <a:off x="101066" y="288377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parameter input values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D1FEAE-60F0-42DD-B1CA-45DDA3BB64DC}"/>
              </a:ext>
            </a:extLst>
          </p:cNvPr>
          <p:cNvSpPr/>
          <p:nvPr/>
        </p:nvSpPr>
        <p:spPr>
          <a:xfrm>
            <a:off x="101066" y="3245089"/>
            <a:ext cx="5214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parameter values under product releases</a:t>
            </a:r>
          </a:p>
        </p:txBody>
      </p:sp>
      <p:sp>
        <p:nvSpPr>
          <p:cNvPr id="34" name="Callout: Bent Line 33">
            <a:extLst>
              <a:ext uri="{FF2B5EF4-FFF2-40B4-BE49-F238E27FC236}">
                <a16:creationId xmlns:a16="http://schemas.microsoft.com/office/drawing/2014/main" id="{3B34E769-CF20-4310-87D9-8BDEE8F60FAE}"/>
              </a:ext>
            </a:extLst>
          </p:cNvPr>
          <p:cNvSpPr/>
          <p:nvPr/>
        </p:nvSpPr>
        <p:spPr>
          <a:xfrm flipH="1">
            <a:off x="304797" y="3790950"/>
            <a:ext cx="2086773" cy="13060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0256"/>
              <a:gd name="adj6" fmla="val -39364"/>
            </a:avLst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200" dirty="0">
              <a:solidFill>
                <a:schemeClr val="tx1"/>
              </a:solidFill>
            </a:endParaRPr>
          </a:p>
        </p:txBody>
      </p:sp>
      <p:pic>
        <p:nvPicPr>
          <p:cNvPr id="36" name="Graphic 35" descr="Wrench with solid fill">
            <a:extLst>
              <a:ext uri="{FF2B5EF4-FFF2-40B4-BE49-F238E27FC236}">
                <a16:creationId xmlns:a16="http://schemas.microsoft.com/office/drawing/2014/main" id="{CDD5ACE5-B96A-4750-9A43-639C0828A9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5309" y="5458220"/>
            <a:ext cx="598965" cy="59896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9976A1A-BEB1-45A5-BE8B-99D8F8083D62}"/>
              </a:ext>
            </a:extLst>
          </p:cNvPr>
          <p:cNvSpPr/>
          <p:nvPr/>
        </p:nvSpPr>
        <p:spPr>
          <a:xfrm>
            <a:off x="439063" y="3981450"/>
            <a:ext cx="18536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Add  product and releases:</a:t>
            </a:r>
            <a:endParaRPr lang="he-IL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A9CEA4-EBDA-49D8-AF4D-AE5AABCCBF7A}"/>
              </a:ext>
            </a:extLst>
          </p:cNvPr>
          <p:cNvSpPr/>
          <p:nvPr/>
        </p:nvSpPr>
        <p:spPr>
          <a:xfrm>
            <a:off x="270190" y="4567043"/>
            <a:ext cx="788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Product 1</a:t>
            </a:r>
            <a:endParaRPr lang="he-IL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6EFAEB-C775-4974-B5D8-4FF8D97104A1}"/>
              </a:ext>
            </a:extLst>
          </p:cNvPr>
          <p:cNvSpPr/>
          <p:nvPr/>
        </p:nvSpPr>
        <p:spPr>
          <a:xfrm>
            <a:off x="742858" y="4747436"/>
            <a:ext cx="15530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Release 1 … Release K</a:t>
            </a:r>
            <a:endParaRPr lang="he-IL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F57436-2CEF-43FE-8846-67EA2A343536}"/>
              </a:ext>
            </a:extLst>
          </p:cNvPr>
          <p:cNvSpPr/>
          <p:nvPr/>
        </p:nvSpPr>
        <p:spPr>
          <a:xfrm>
            <a:off x="524840" y="3905823"/>
            <a:ext cx="1703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Add test parameter and </a:t>
            </a:r>
          </a:p>
          <a:p>
            <a:r>
              <a:rPr lang="en-US" sz="1200" dirty="0"/>
              <a:t>parameter input values</a:t>
            </a:r>
            <a:endParaRPr lang="he-IL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FBF38A-90F9-4558-BACF-51238D67BE4E}"/>
              </a:ext>
            </a:extLst>
          </p:cNvPr>
          <p:cNvSpPr/>
          <p:nvPr/>
        </p:nvSpPr>
        <p:spPr>
          <a:xfrm>
            <a:off x="323474" y="4567043"/>
            <a:ext cx="660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Param1</a:t>
            </a:r>
            <a:endParaRPr lang="he-IL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A3C873-DB7A-4477-A7C6-71F2EC44A4F7}"/>
              </a:ext>
            </a:extLst>
          </p:cNvPr>
          <p:cNvSpPr/>
          <p:nvPr/>
        </p:nvSpPr>
        <p:spPr>
          <a:xfrm>
            <a:off x="847550" y="4737025"/>
            <a:ext cx="1297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Value 1 … Value N</a:t>
            </a:r>
            <a:endParaRPr lang="he-IL" sz="12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BFDFF1-6723-4DF1-B6F1-9C122F34038F}"/>
              </a:ext>
            </a:extLst>
          </p:cNvPr>
          <p:cNvCxnSpPr/>
          <p:nvPr/>
        </p:nvCxnSpPr>
        <p:spPr>
          <a:xfrm>
            <a:off x="3821083" y="5570839"/>
            <a:ext cx="878510" cy="0"/>
          </a:xfrm>
          <a:prstGeom prst="line">
            <a:avLst/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61C6B6A-2DF7-4385-884C-0E61474EEB26}"/>
              </a:ext>
            </a:extLst>
          </p:cNvPr>
          <p:cNvSpPr/>
          <p:nvPr/>
        </p:nvSpPr>
        <p:spPr>
          <a:xfrm>
            <a:off x="366179" y="3869340"/>
            <a:ext cx="21609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Assign test input parameter to product release:</a:t>
            </a:r>
            <a:endParaRPr lang="he-IL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1C399B2-ACD8-47BC-A53E-FA09439D2C89}"/>
              </a:ext>
            </a:extLst>
          </p:cNvPr>
          <p:cNvSpPr/>
          <p:nvPr/>
        </p:nvSpPr>
        <p:spPr>
          <a:xfrm>
            <a:off x="258524" y="4443115"/>
            <a:ext cx="790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Product 1</a:t>
            </a:r>
            <a:endParaRPr lang="he-IL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825181-E67F-4A5F-BBBE-BB512557100F}"/>
              </a:ext>
            </a:extLst>
          </p:cNvPr>
          <p:cNvSpPr/>
          <p:nvPr/>
        </p:nvSpPr>
        <p:spPr>
          <a:xfrm>
            <a:off x="927324" y="4450458"/>
            <a:ext cx="790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Release 1</a:t>
            </a:r>
            <a:endParaRPr lang="he-IL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CC4BAD-05D0-4292-B8F4-C02EE3FC7BAE}"/>
              </a:ext>
            </a:extLst>
          </p:cNvPr>
          <p:cNvSpPr/>
          <p:nvPr/>
        </p:nvSpPr>
        <p:spPr>
          <a:xfrm>
            <a:off x="1596492" y="4458544"/>
            <a:ext cx="790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Param 1</a:t>
            </a:r>
            <a:endParaRPr lang="he-IL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CD9FE8E-18F5-458A-9C3A-1EB5458515CD}"/>
              </a:ext>
            </a:extLst>
          </p:cNvPr>
          <p:cNvSpPr/>
          <p:nvPr/>
        </p:nvSpPr>
        <p:spPr>
          <a:xfrm>
            <a:off x="736467" y="4619644"/>
            <a:ext cx="13452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Value 2, Value 10</a:t>
            </a:r>
            <a:endParaRPr lang="he-IL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F82DC0B-6F2A-4042-8679-697878556084}"/>
              </a:ext>
            </a:extLst>
          </p:cNvPr>
          <p:cNvSpPr/>
          <p:nvPr/>
        </p:nvSpPr>
        <p:spPr>
          <a:xfrm>
            <a:off x="260391" y="4439324"/>
            <a:ext cx="790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Product 1</a:t>
            </a:r>
            <a:endParaRPr lang="he-IL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FB1B9D2-C233-485B-86EB-BB5D03E507E7}"/>
              </a:ext>
            </a:extLst>
          </p:cNvPr>
          <p:cNvSpPr/>
          <p:nvPr/>
        </p:nvSpPr>
        <p:spPr>
          <a:xfrm>
            <a:off x="925619" y="4451003"/>
            <a:ext cx="790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Release 1</a:t>
            </a:r>
            <a:endParaRPr lang="he-IL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7C5673-3B9E-4B1F-A746-E8F40C942B0E}"/>
              </a:ext>
            </a:extLst>
          </p:cNvPr>
          <p:cNvSpPr/>
          <p:nvPr/>
        </p:nvSpPr>
        <p:spPr>
          <a:xfrm>
            <a:off x="1606285" y="4460981"/>
            <a:ext cx="790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Param 2</a:t>
            </a:r>
            <a:endParaRPr lang="he-IL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EB8461-3213-448F-BA57-D6668BA3B9D3}"/>
              </a:ext>
            </a:extLst>
          </p:cNvPr>
          <p:cNvSpPr/>
          <p:nvPr/>
        </p:nvSpPr>
        <p:spPr>
          <a:xfrm>
            <a:off x="737526" y="4622617"/>
            <a:ext cx="13452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Value 5, Value 9</a:t>
            </a:r>
            <a:endParaRPr lang="he-IL" sz="12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794EF2-ABF8-4E2E-A143-281B4B1DC724}"/>
              </a:ext>
            </a:extLst>
          </p:cNvPr>
          <p:cNvSpPr/>
          <p:nvPr/>
        </p:nvSpPr>
        <p:spPr>
          <a:xfrm>
            <a:off x="258156" y="4440810"/>
            <a:ext cx="790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Product 1</a:t>
            </a:r>
            <a:endParaRPr lang="he-IL" sz="1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F8064E9-F23B-4F7A-874E-5C55E9B90F31}"/>
              </a:ext>
            </a:extLst>
          </p:cNvPr>
          <p:cNvSpPr/>
          <p:nvPr/>
        </p:nvSpPr>
        <p:spPr>
          <a:xfrm>
            <a:off x="931675" y="4450588"/>
            <a:ext cx="790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Release 2</a:t>
            </a:r>
            <a:endParaRPr lang="he-IL" sz="12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724DDB0-62C4-48D0-95D2-8120DE8274AA}"/>
              </a:ext>
            </a:extLst>
          </p:cNvPr>
          <p:cNvSpPr/>
          <p:nvPr/>
        </p:nvSpPr>
        <p:spPr>
          <a:xfrm>
            <a:off x="1614660" y="4458543"/>
            <a:ext cx="790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Param 1</a:t>
            </a:r>
            <a:endParaRPr lang="he-IL" sz="1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4211B13-11A1-46CC-9896-F69729816F38}"/>
              </a:ext>
            </a:extLst>
          </p:cNvPr>
          <p:cNvSpPr/>
          <p:nvPr/>
        </p:nvSpPr>
        <p:spPr>
          <a:xfrm>
            <a:off x="823728" y="4622617"/>
            <a:ext cx="13452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Value 3, Value 7</a:t>
            </a:r>
            <a:endParaRPr lang="he-IL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9187E19-D822-452C-A37D-8754EE27CB55}"/>
              </a:ext>
            </a:extLst>
          </p:cNvPr>
          <p:cNvSpPr/>
          <p:nvPr/>
        </p:nvSpPr>
        <p:spPr>
          <a:xfrm>
            <a:off x="375328" y="4213191"/>
            <a:ext cx="2045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It goes on and on …</a:t>
            </a:r>
            <a:endParaRPr lang="he-IL" sz="1600" b="1" dirty="0"/>
          </a:p>
        </p:txBody>
      </p:sp>
    </p:spTree>
    <p:extLst>
      <p:ext uri="{BB962C8B-B14F-4D97-AF65-F5344CB8AC3E}">
        <p14:creationId xmlns:p14="http://schemas.microsoft.com/office/powerpoint/2010/main" val="339680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91 -1.11111E-6 L 0.21041 0.125 L 0.47057 0.125 L 0.46979 -0.25694 L 0.71276 -0.26667 L 0.75495 -0.34583 " pathEditMode="relative" ptsTypes="AAAAAA">
                                      <p:cBhvr>
                                        <p:cTn id="3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67 0 L 0.13945 0.09861 L 0.40039 0.1 L 0.40039 -0.28472 L 0.64492 -0.29306 L 0.78242 -0.37361 " pathEditMode="relative" ptsTypes="AAAAAA">
                                      <p:cBhvr>
                                        <p:cTn id="3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82 -1.11111E-6 L 0.21119 0.12639 L 0.47057 0.12639 L 0.47057 -0.25694 L 0.64713 -0.26389 L 0.64791 -0.51805 L 0.69713 -0.55972 " pathEditMode="relative" ptsTypes="AAAAAAA">
                                      <p:cBhvr>
                                        <p:cTn id="5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12 0.00162 L 0.14218 0.10162 L 0.40234 0.10162 L 0.40234 -0.28171 L 0.5789 -0.28866 L 0.57968 -0.54282 L 0.71158 -0.5831 " pathEditMode="relative" ptsTypes="AAAAAAA">
                                      <p:cBhvr>
                                        <p:cTn id="6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51 4.44444E-6 L 0.21028 0.14583 L 0.47044 0.14583 L 0.47135 -0.23889 L 0.64948 -0.24584 L 0.65481 -0.00139 L 0.65481 -0.00139 L 0.65481 -0.00139 " pathEditMode="relative" ptsTypes="AAAAAAAA">
                                      <p:cBhvr>
                                        <p:cTn id="9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38 0.00046 L 0.1556 0.14352 L 0.41654 0.14491 L 0.41654 -0.23981 L 0.59467 -0.24954 L 0.59779 -0.12731 L 0.6711 -0.05092 " pathEditMode="relative" ptsTypes="AAAAAAA">
                                      <p:cBhvr>
                                        <p:cTn id="9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47 0.00046 L 0.10013 0.14213 L 0.3668 0.14213 L 0.36602 -0.2412 L 0.54857 -0.24954 L 0.55248 -0.12454 L 0.67956 -0.08287 " pathEditMode="relative" rAng="0" ptsTypes="AAAAAAA">
                                      <p:cBhvr>
                                        <p:cTn id="9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305" y="-5417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27 0.00069 L 0.16745 0.11875 L 0.428 0.11875 L 0.43021 -0.26458 L 0.60235 -0.27292 L 0.60782 -0.14653 L 0.80092 -0.10486 " pathEditMode="relative" rAng="0" ptsTypes="AAAAAAA">
                                      <p:cBhvr>
                                        <p:cTn id="9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76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38 -0.00208 L 0.21185 0.14514 L 0.47278 0.14514 L 0.47356 -0.23819 L 0.65247 -0.24792 L 0.6556 0.00208 " pathEditMode="relative" ptsTypes="AAAAAA">
                                      <p:cBhvr>
                                        <p:cTn id="1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3 -0.00115 L 0.15495 0.14468 L 0.42058 0.14468 L 0.42136 -0.24004 L 0.59401 -0.24977 L 0.59948 -0.12477 L 0.67058 -0.05254 " pathEditMode="relative" ptsTypes="AAAAAAA">
                                      <p:cBhvr>
                                        <p:cTn id="11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47 0.00023 L 0.10065 0.14468 L 0.36237 0.14329 L 0.36315 -0.24004 L 0.53972 -0.25116 L 0.54284 -0.12338 L 0.67722 -0.03449 " pathEditMode="relative" ptsTypes="AAAAAAA">
                                      <p:cBhvr>
                                        <p:cTn id="11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47 0.00023 L 0.15079 0.11968 L 0.41251 0.11968 L 0.41094 -0.26504 L 0.58985 -0.27199 L 0.59141 -0.1456 L 0.7961 -0.05393 " pathEditMode="relative" ptsTypes="AAAAAAA">
                                      <p:cBhvr>
                                        <p:cTn id="12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07 -0.00092 L 0.21041 0.1463 L 0.47526 0.14352 L 0.4776 -0.23703 L 0.65026 -0.24953 L 0.65573 0.00047 " pathEditMode="relative" ptsTypes="AAAAAA">
                                      <p:cBhvr>
                                        <p:cTn id="14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56 0.00023 L 0.15443 0.14468 L 0.41928 0.14329 L 0.41849 -0.24004 L 0.59584 -0.24838 L 0.59818 -0.11782 L 0.66771 0.04051 " pathEditMode="relative" ptsTypes="AAAAAAA">
                                      <p:cBhvr>
                                        <p:cTn id="14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85 0.00046 L 0.10547 0.14352 L 0.36875 0.14074 L 0.36954 -0.23981 L 0.5461 -0.24954 L 0.54922 -0.11898 L 0.67813 0.02407 " pathEditMode="relative" rAng="0" ptsTypes="AAAAAAA">
                                      <p:cBhvr>
                                        <p:cTn id="14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14" y="-5347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47 -0.00671 L 0.14062 0.11273 L 0.40468 0.11135 L 0.40781 -0.27199 L 0.58203 -0.27893 L 0.58593 -0.15254 L 0.79218 0.0044 " pathEditMode="relative" rAng="0" ptsTypes="AAAAAAA">
                                      <p:cBhvr>
                                        <p:cTn id="14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36" y="-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28" grpId="0"/>
      <p:bldP spid="29" grpId="0"/>
      <p:bldP spid="30" grpId="0"/>
      <p:bldP spid="31" grpId="0"/>
      <p:bldP spid="34" grpId="0" animBg="1"/>
      <p:bldP spid="37" grpId="0"/>
      <p:bldP spid="37" grpId="1"/>
      <p:bldP spid="38" grpId="0"/>
      <p:bldP spid="38" grpId="1"/>
      <p:bldP spid="39" grpId="0"/>
      <p:bldP spid="39" grpId="1"/>
      <p:bldP spid="41" grpId="0"/>
      <p:bldP spid="41" grpId="1"/>
      <p:bldP spid="42" grpId="0"/>
      <p:bldP spid="42" grpId="1"/>
      <p:bldP spid="43" grpId="0"/>
      <p:bldP spid="43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4" grpId="2"/>
      <p:bldP spid="55" grpId="0"/>
      <p:bldP spid="55" grpId="1"/>
      <p:bldP spid="55" grpId="2"/>
      <p:bldP spid="56" grpId="0"/>
      <p:bldP spid="56" grpId="1"/>
      <p:bldP spid="57" grpId="0"/>
      <p:bldP spid="57" grpId="1"/>
      <p:bldP spid="58" grpId="0"/>
      <p:bldP spid="58" grpId="1"/>
      <p:bldP spid="58" grpId="2"/>
      <p:bldP spid="59" grpId="0"/>
      <p:bldP spid="59" grpId="1"/>
      <p:bldP spid="60" grpId="0"/>
      <p:bldP spid="60" grpId="1"/>
      <p:bldP spid="61" grpId="0"/>
      <p:bldP spid="61" grpId="1"/>
      <p:bldP spid="66" grpId="0"/>
      <p:bldP spid="6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raphic 82" descr="Close with solid fill">
            <a:extLst>
              <a:ext uri="{FF2B5EF4-FFF2-40B4-BE49-F238E27FC236}">
                <a16:creationId xmlns:a16="http://schemas.microsoft.com/office/drawing/2014/main" id="{536C705A-80A6-4019-A390-C8B7ED14F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8978" y="903992"/>
            <a:ext cx="914400" cy="914400"/>
          </a:xfrm>
          <a:prstGeom prst="rect">
            <a:avLst/>
          </a:prstGeom>
        </p:spPr>
      </p:pic>
      <p:pic>
        <p:nvPicPr>
          <p:cNvPr id="82" name="Graphic 81" descr="Close with solid fill">
            <a:extLst>
              <a:ext uri="{FF2B5EF4-FFF2-40B4-BE49-F238E27FC236}">
                <a16:creationId xmlns:a16="http://schemas.microsoft.com/office/drawing/2014/main" id="{15C31525-913B-40C0-8A03-709A252C8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1038" y="941086"/>
            <a:ext cx="914400" cy="914400"/>
          </a:xfrm>
          <a:prstGeom prst="rect">
            <a:avLst/>
          </a:prstGeom>
        </p:spPr>
      </p:pic>
      <p:pic>
        <p:nvPicPr>
          <p:cNvPr id="79" name="Graphic 78" descr="Close with solid fill">
            <a:extLst>
              <a:ext uri="{FF2B5EF4-FFF2-40B4-BE49-F238E27FC236}">
                <a16:creationId xmlns:a16="http://schemas.microsoft.com/office/drawing/2014/main" id="{21F90976-652D-4E4B-97CC-B7AC414DB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1229" y="949545"/>
            <a:ext cx="914400" cy="914400"/>
          </a:xfrm>
          <a:prstGeom prst="rect">
            <a:avLst/>
          </a:prstGeom>
        </p:spPr>
      </p:pic>
      <p:pic>
        <p:nvPicPr>
          <p:cNvPr id="56" name="Graphic 55" descr="Close with solid fill">
            <a:extLst>
              <a:ext uri="{FF2B5EF4-FFF2-40B4-BE49-F238E27FC236}">
                <a16:creationId xmlns:a16="http://schemas.microsoft.com/office/drawing/2014/main" id="{086FEC0E-56F8-4FAF-ABEA-62FF21BAD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2683" y="965694"/>
            <a:ext cx="914400" cy="9144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62F3A193-CF23-4716-8B51-1B3264902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4633" y="2205426"/>
            <a:ext cx="1458686" cy="1458686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A1C99601-E692-4FC4-B527-8A18A410C7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6292" y="2195013"/>
            <a:ext cx="1362893" cy="136289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251C6C2-ABFC-4829-8023-0D7AB85CCA7D}"/>
              </a:ext>
            </a:extLst>
          </p:cNvPr>
          <p:cNvSpPr/>
          <p:nvPr/>
        </p:nvSpPr>
        <p:spPr>
          <a:xfrm>
            <a:off x="7636632" y="2329605"/>
            <a:ext cx="613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Query 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File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900E4E-590D-41DB-8B3C-07CC59811FD1}"/>
              </a:ext>
            </a:extLst>
          </p:cNvPr>
          <p:cNvSpPr txBox="1"/>
          <p:nvPr/>
        </p:nvSpPr>
        <p:spPr>
          <a:xfrm>
            <a:off x="304799" y="365760"/>
            <a:ext cx="48158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5B9BD5"/>
                </a:solidFill>
              </a:rPr>
              <a:t>The Project</a:t>
            </a:r>
            <a:endParaRPr lang="he-IL" sz="2800" dirty="0">
              <a:solidFill>
                <a:srgbClr val="5B9BD5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1531A8-536E-4E5B-BBD5-1FF2128B48E0}"/>
              </a:ext>
            </a:extLst>
          </p:cNvPr>
          <p:cNvSpPr/>
          <p:nvPr/>
        </p:nvSpPr>
        <p:spPr>
          <a:xfrm>
            <a:off x="304799" y="1454138"/>
            <a:ext cx="9845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end user main responsibilities is to: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7D2B5-9D17-4970-BA76-2494C2D53890}"/>
              </a:ext>
            </a:extLst>
          </p:cNvPr>
          <p:cNvSpPr txBox="1"/>
          <p:nvPr/>
        </p:nvSpPr>
        <p:spPr>
          <a:xfrm>
            <a:off x="304799" y="780477"/>
            <a:ext cx="313553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/>
              <a:t>User Roles – The “End User”</a:t>
            </a:r>
            <a:endParaRPr lang="he-IL" sz="2000" dirty="0"/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B2724931-8C66-42A1-B31C-B93AA3EE6F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98010" y="4678210"/>
            <a:ext cx="1785257" cy="1785257"/>
          </a:xfrm>
          <a:prstGeom prst="rect">
            <a:avLst/>
          </a:prstGeom>
        </p:spPr>
      </p:pic>
      <p:graphicFrame>
        <p:nvGraphicFramePr>
          <p:cNvPr id="9" name="Table 27">
            <a:extLst>
              <a:ext uri="{FF2B5EF4-FFF2-40B4-BE49-F238E27FC236}">
                <a16:creationId xmlns:a16="http://schemas.microsoft.com/office/drawing/2014/main" id="{E19CE109-2031-4BC8-A4D5-9BC095A1C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48896"/>
              </p:ext>
            </p:extLst>
          </p:nvPr>
        </p:nvGraphicFramePr>
        <p:xfrm>
          <a:off x="10740114" y="5089365"/>
          <a:ext cx="477938" cy="274320"/>
        </p:xfrm>
        <a:graphic>
          <a:graphicData uri="http://schemas.openxmlformats.org/drawingml/2006/table">
            <a:tbl>
              <a:tblPr rtl="1" firstRow="1" bandRow="1">
                <a:tableStyleId>{BDBED569-4797-4DF1-A0F4-6AAB3CD982D8}</a:tableStyleId>
              </a:tblPr>
              <a:tblGrid>
                <a:gridCol w="477938">
                  <a:extLst>
                    <a:ext uri="{9D8B030D-6E8A-4147-A177-3AD203B41FA5}">
                      <a16:colId xmlns:a16="http://schemas.microsoft.com/office/drawing/2014/main" val="1975903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0476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7C379F9-4680-486B-97C2-2692775339CD}"/>
              </a:ext>
            </a:extLst>
          </p:cNvPr>
          <p:cNvSpPr/>
          <p:nvPr/>
        </p:nvSpPr>
        <p:spPr>
          <a:xfrm>
            <a:off x="10149840" y="4582232"/>
            <a:ext cx="1453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en-US" sz="1200" dirty="0"/>
              <a:t>Test parameters and</a:t>
            </a:r>
          </a:p>
          <a:p>
            <a:pPr algn="ctr" rtl="1"/>
            <a:r>
              <a:rPr lang="en-US" sz="1200" dirty="0"/>
              <a:t> input values</a:t>
            </a:r>
            <a:endParaRPr lang="he-IL" sz="1200" dirty="0"/>
          </a:p>
        </p:txBody>
      </p:sp>
      <p:graphicFrame>
        <p:nvGraphicFramePr>
          <p:cNvPr id="11" name="Table 27">
            <a:extLst>
              <a:ext uri="{FF2B5EF4-FFF2-40B4-BE49-F238E27FC236}">
                <a16:creationId xmlns:a16="http://schemas.microsoft.com/office/drawing/2014/main" id="{557486E9-EE2A-40AE-95A3-4B6A89E25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470756"/>
              </p:ext>
            </p:extLst>
          </p:nvPr>
        </p:nvGraphicFramePr>
        <p:xfrm>
          <a:off x="10742436" y="5662288"/>
          <a:ext cx="473294" cy="274320"/>
        </p:xfrm>
        <a:graphic>
          <a:graphicData uri="http://schemas.openxmlformats.org/drawingml/2006/table">
            <a:tbl>
              <a:tblPr rtl="1" firstRow="1" bandRow="1">
                <a:tableStyleId>{BDBED569-4797-4DF1-A0F4-6AAB3CD982D8}</a:tableStyleId>
              </a:tblPr>
              <a:tblGrid>
                <a:gridCol w="473294">
                  <a:extLst>
                    <a:ext uri="{9D8B030D-6E8A-4147-A177-3AD203B41FA5}">
                      <a16:colId xmlns:a16="http://schemas.microsoft.com/office/drawing/2014/main" val="1975903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0476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59C00D7-B575-43ED-9A5B-DC3C1D81F614}"/>
              </a:ext>
            </a:extLst>
          </p:cNvPr>
          <p:cNvSpPr/>
          <p:nvPr/>
        </p:nvSpPr>
        <p:spPr>
          <a:xfrm>
            <a:off x="10079471" y="5383950"/>
            <a:ext cx="17897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en-US" sz="1200" dirty="0"/>
              <a:t>Dell’s products &amp; releases</a:t>
            </a:r>
            <a:endParaRPr lang="he-IL" sz="1200" dirty="0"/>
          </a:p>
        </p:txBody>
      </p:sp>
      <p:graphicFrame>
        <p:nvGraphicFramePr>
          <p:cNvPr id="13" name="Table 27">
            <a:extLst>
              <a:ext uri="{FF2B5EF4-FFF2-40B4-BE49-F238E27FC236}">
                <a16:creationId xmlns:a16="http://schemas.microsoft.com/office/drawing/2014/main" id="{383367FE-733C-4BF3-A24A-C17B8A95D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865016"/>
              </p:ext>
            </p:extLst>
          </p:nvPr>
        </p:nvGraphicFramePr>
        <p:xfrm>
          <a:off x="10742436" y="6177828"/>
          <a:ext cx="501996" cy="367932"/>
        </p:xfrm>
        <a:graphic>
          <a:graphicData uri="http://schemas.openxmlformats.org/drawingml/2006/table">
            <a:tbl>
              <a:tblPr rtl="1" firstRow="1" bandRow="1">
                <a:tableStyleId>{BDBED569-4797-4DF1-A0F4-6AAB3CD982D8}</a:tableStyleId>
              </a:tblPr>
              <a:tblGrid>
                <a:gridCol w="501996">
                  <a:extLst>
                    <a:ext uri="{9D8B030D-6E8A-4147-A177-3AD203B41FA5}">
                      <a16:colId xmlns:a16="http://schemas.microsoft.com/office/drawing/2014/main" val="3987499862"/>
                    </a:ext>
                  </a:extLst>
                </a:gridCol>
              </a:tblGrid>
              <a:tr h="3679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0476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076302F-42BB-436D-9147-4FC0B46C095F}"/>
              </a:ext>
            </a:extLst>
          </p:cNvPr>
          <p:cNvSpPr/>
          <p:nvPr/>
        </p:nvSpPr>
        <p:spPr>
          <a:xfrm>
            <a:off x="9135624" y="5945597"/>
            <a:ext cx="17674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Test parameter inputs by </a:t>
            </a:r>
          </a:p>
          <a:p>
            <a:r>
              <a:rPr lang="en-US" sz="1200" dirty="0"/>
              <a:t>Dell’s product release</a:t>
            </a:r>
            <a:endParaRPr lang="he-IL" sz="1200" dirty="0"/>
          </a:p>
        </p:txBody>
      </p: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F8C325C9-1295-41FA-B685-3CF12949DB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88919" y="5113638"/>
            <a:ext cx="914400" cy="914400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4385857-D04D-4355-B311-84BCCB779AFB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6283267" y="2934769"/>
            <a:ext cx="201366" cy="2636070"/>
          </a:xfrm>
          <a:prstGeom prst="bentConnector3">
            <a:avLst/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3E0838-D389-4D67-B00C-13799FAA80AF}"/>
              </a:ext>
            </a:extLst>
          </p:cNvPr>
          <p:cNvCxnSpPr>
            <a:stCxn id="8" idx="1"/>
          </p:cNvCxnSpPr>
          <p:nvPr/>
        </p:nvCxnSpPr>
        <p:spPr>
          <a:xfrm flipV="1">
            <a:off x="7876292" y="2876459"/>
            <a:ext cx="200908" cy="1"/>
          </a:xfrm>
          <a:prstGeom prst="line">
            <a:avLst/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90CEE95-C47F-4F07-AFED-FF33B9A3D4E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9239185" y="2876460"/>
            <a:ext cx="1500929" cy="2350065"/>
          </a:xfrm>
          <a:prstGeom prst="bentConnector3">
            <a:avLst>
              <a:gd name="adj1" fmla="val 50000"/>
            </a:avLst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0891AFB-B436-44B3-B4FD-83F81158AD3C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9239185" y="2876460"/>
            <a:ext cx="1503251" cy="2922988"/>
          </a:xfrm>
          <a:prstGeom prst="bentConnector3">
            <a:avLst>
              <a:gd name="adj1" fmla="val 25922"/>
            </a:avLst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1E7A136-FD79-4EA7-B610-C1AF9094419B}"/>
              </a:ext>
            </a:extLst>
          </p:cNvPr>
          <p:cNvCxnSpPr>
            <a:cxnSpLocks/>
            <a:stCxn id="8" idx="2"/>
            <a:endCxn id="13" idx="1"/>
          </p:cNvCxnSpPr>
          <p:nvPr/>
        </p:nvCxnSpPr>
        <p:spPr>
          <a:xfrm rot="16200000" flipH="1">
            <a:off x="8248143" y="3867501"/>
            <a:ext cx="2803888" cy="2184697"/>
          </a:xfrm>
          <a:prstGeom prst="bentConnector2">
            <a:avLst/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97F2445-3125-4479-8323-9BC90C688C38}"/>
              </a:ext>
            </a:extLst>
          </p:cNvPr>
          <p:cNvSpPr/>
          <p:nvPr/>
        </p:nvSpPr>
        <p:spPr>
          <a:xfrm>
            <a:off x="101066" y="18700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Request to generate test input parameter configuration for a product/release for a test cycle (Using PICT)</a:t>
            </a:r>
          </a:p>
        </p:txBody>
      </p:sp>
      <p:sp>
        <p:nvSpPr>
          <p:cNvPr id="34" name="Callout: Bent Line 33">
            <a:extLst>
              <a:ext uri="{FF2B5EF4-FFF2-40B4-BE49-F238E27FC236}">
                <a16:creationId xmlns:a16="http://schemas.microsoft.com/office/drawing/2014/main" id="{3B34E769-CF20-4310-87D9-8BDEE8F60FAE}"/>
              </a:ext>
            </a:extLst>
          </p:cNvPr>
          <p:cNvSpPr/>
          <p:nvPr/>
        </p:nvSpPr>
        <p:spPr>
          <a:xfrm flipH="1">
            <a:off x="304795" y="3990975"/>
            <a:ext cx="2086773" cy="12355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4837"/>
              <a:gd name="adj6" fmla="val -39820"/>
            </a:avLst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BFDFF1-6723-4DF1-B6F1-9C122F34038F}"/>
              </a:ext>
            </a:extLst>
          </p:cNvPr>
          <p:cNvCxnSpPr/>
          <p:nvPr/>
        </p:nvCxnSpPr>
        <p:spPr>
          <a:xfrm>
            <a:off x="3821083" y="5570839"/>
            <a:ext cx="878510" cy="0"/>
          </a:xfrm>
          <a:prstGeom prst="line">
            <a:avLst/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Cmd Terminal with solid fill">
            <a:extLst>
              <a:ext uri="{FF2B5EF4-FFF2-40B4-BE49-F238E27FC236}">
                <a16:creationId xmlns:a16="http://schemas.microsoft.com/office/drawing/2014/main" id="{D20CCD2D-84C6-4B5D-BE1D-2464320305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57832" y="5936608"/>
            <a:ext cx="885487" cy="88548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9C5EC08-7D6C-478F-9481-11915F2C666F}"/>
              </a:ext>
            </a:extLst>
          </p:cNvPr>
          <p:cNvSpPr txBox="1"/>
          <p:nvPr/>
        </p:nvSpPr>
        <p:spPr>
          <a:xfrm>
            <a:off x="7306568" y="6259901"/>
            <a:ext cx="4611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PICT</a:t>
            </a:r>
            <a:endParaRPr lang="he-IL" sz="1200" dirty="0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8089DFA-D1B6-4207-86C2-AC3F3F2F134F}"/>
              </a:ext>
            </a:extLst>
          </p:cNvPr>
          <p:cNvCxnSpPr>
            <a:cxnSpLocks/>
            <a:stCxn id="68" idx="0"/>
            <a:endCxn id="7" idx="2"/>
          </p:cNvCxnSpPr>
          <p:nvPr/>
        </p:nvCxnSpPr>
        <p:spPr>
          <a:xfrm rot="16200000" flipV="1">
            <a:off x="6221028" y="4657060"/>
            <a:ext cx="2272496" cy="286600"/>
          </a:xfrm>
          <a:prstGeom prst="bentConnector3">
            <a:avLst/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27">
            <a:extLst>
              <a:ext uri="{FF2B5EF4-FFF2-40B4-BE49-F238E27FC236}">
                <a16:creationId xmlns:a16="http://schemas.microsoft.com/office/drawing/2014/main" id="{3578ACEB-0665-410C-BE4D-E99A4204A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89976"/>
              </p:ext>
            </p:extLst>
          </p:nvPr>
        </p:nvGraphicFramePr>
        <p:xfrm>
          <a:off x="7540694" y="552592"/>
          <a:ext cx="4352675" cy="1280160"/>
        </p:xfrm>
        <a:graphic>
          <a:graphicData uri="http://schemas.openxmlformats.org/drawingml/2006/table">
            <a:tbl>
              <a:tblPr rtl="1" firstRow="1" bandRow="1">
                <a:tableStyleId>{BDBED569-4797-4DF1-A0F4-6AAB3CD982D8}</a:tableStyleId>
              </a:tblPr>
              <a:tblGrid>
                <a:gridCol w="1222890">
                  <a:extLst>
                    <a:ext uri="{9D8B030D-6E8A-4147-A177-3AD203B41FA5}">
                      <a16:colId xmlns:a16="http://schemas.microsoft.com/office/drawing/2014/main" val="3896354131"/>
                    </a:ext>
                  </a:extLst>
                </a:gridCol>
                <a:gridCol w="1222890">
                  <a:extLst>
                    <a:ext uri="{9D8B030D-6E8A-4147-A177-3AD203B41FA5}">
                      <a16:colId xmlns:a16="http://schemas.microsoft.com/office/drawing/2014/main" val="411465284"/>
                    </a:ext>
                  </a:extLst>
                </a:gridCol>
                <a:gridCol w="1222890">
                  <a:extLst>
                    <a:ext uri="{9D8B030D-6E8A-4147-A177-3AD203B41FA5}">
                      <a16:colId xmlns:a16="http://schemas.microsoft.com/office/drawing/2014/main" val="1975903677"/>
                    </a:ext>
                  </a:extLst>
                </a:gridCol>
                <a:gridCol w="684005">
                  <a:extLst>
                    <a:ext uri="{9D8B030D-6E8A-4147-A177-3AD203B41FA5}">
                      <a16:colId xmlns:a16="http://schemas.microsoft.com/office/drawing/2014/main" val="3455648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Release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Product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Test cycle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PICT output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04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/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1200" b="0" dirty="0"/>
                    </a:p>
                    <a:p>
                      <a:pPr algn="ctr" rtl="1"/>
                      <a:endParaRPr lang="en-US" sz="1200" b="0" dirty="0"/>
                    </a:p>
                    <a:p>
                      <a:pPr algn="ctr" rtl="1"/>
                      <a:endParaRPr lang="en-US" sz="1200" b="0" dirty="0"/>
                    </a:p>
                    <a:p>
                      <a:pPr algn="ctr" rtl="1"/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993312"/>
                  </a:ext>
                </a:extLst>
              </a:tr>
            </a:tbl>
          </a:graphicData>
        </a:graphic>
      </p:graphicFrame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FD84292-6562-48F0-9F94-6CE0BB3EDB5B}"/>
              </a:ext>
            </a:extLst>
          </p:cNvPr>
          <p:cNvCxnSpPr>
            <a:cxnSpLocks/>
            <a:stCxn id="8" idx="0"/>
            <a:endCxn id="76" idx="2"/>
          </p:cNvCxnSpPr>
          <p:nvPr/>
        </p:nvCxnSpPr>
        <p:spPr>
          <a:xfrm rot="5400000" flipH="1" flipV="1">
            <a:off x="8956255" y="1434237"/>
            <a:ext cx="362261" cy="1159292"/>
          </a:xfrm>
          <a:prstGeom prst="bentConnector3">
            <a:avLst>
              <a:gd name="adj1" fmla="val 50000"/>
            </a:avLst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F6FB4CDA-0978-401B-9056-D94357725C67}"/>
              </a:ext>
            </a:extLst>
          </p:cNvPr>
          <p:cNvSpPr/>
          <p:nvPr/>
        </p:nvSpPr>
        <p:spPr>
          <a:xfrm>
            <a:off x="66164" y="25484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Download generated test input parameter configuration from the past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71C934-D4F8-4A9D-ABC7-26E03DD8879A}"/>
              </a:ext>
            </a:extLst>
          </p:cNvPr>
          <p:cNvSpPr/>
          <p:nvPr/>
        </p:nvSpPr>
        <p:spPr>
          <a:xfrm>
            <a:off x="23962" y="31507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 a generated test input parameter configuration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9FD8EB-8F58-4396-8F78-B115C3AE10CD}"/>
              </a:ext>
            </a:extLst>
          </p:cNvPr>
          <p:cNvSpPr/>
          <p:nvPr/>
        </p:nvSpPr>
        <p:spPr>
          <a:xfrm>
            <a:off x="332523" y="4051492"/>
            <a:ext cx="19951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I’d like to generate test </a:t>
            </a:r>
          </a:p>
          <a:p>
            <a:r>
              <a:rPr lang="en-US" sz="1200" dirty="0"/>
              <a:t>Configuration parameters for</a:t>
            </a:r>
          </a:p>
          <a:p>
            <a:r>
              <a:rPr lang="en-US" sz="1200" b="1" dirty="0"/>
              <a:t>release 1 of product 1</a:t>
            </a:r>
            <a:r>
              <a:rPr lang="en-US" sz="1200" dirty="0"/>
              <a:t>.</a:t>
            </a:r>
            <a:br>
              <a:rPr lang="en-US" sz="1200" dirty="0"/>
            </a:br>
            <a:r>
              <a:rPr lang="en-US" sz="1200" dirty="0"/>
              <a:t>We’re currently at </a:t>
            </a:r>
            <a:endParaRPr lang="en-US" sz="1200" b="1" dirty="0"/>
          </a:p>
          <a:p>
            <a:r>
              <a:rPr lang="en-US" sz="1200" b="1" dirty="0"/>
              <a:t>Testing cycle 1</a:t>
            </a:r>
          </a:p>
        </p:txBody>
      </p:sp>
      <p:pic>
        <p:nvPicPr>
          <p:cNvPr id="17" name="Graphic 16" descr="Paper outline">
            <a:extLst>
              <a:ext uri="{FF2B5EF4-FFF2-40B4-BE49-F238E27FC236}">
                <a16:creationId xmlns:a16="http://schemas.microsoft.com/office/drawing/2014/main" id="{9BECC271-5A1D-4FBB-BE76-FF5CCA4BA7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77498" y="5570839"/>
            <a:ext cx="765391" cy="68906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BA152F8-38EA-4F69-814E-65B18B726326}"/>
              </a:ext>
            </a:extLst>
          </p:cNvPr>
          <p:cNvSpPr txBox="1"/>
          <p:nvPr/>
        </p:nvSpPr>
        <p:spPr>
          <a:xfrm>
            <a:off x="6718781" y="5767710"/>
            <a:ext cx="48282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</a:rPr>
              <a:t>XLS</a:t>
            </a:r>
            <a:endParaRPr lang="he-IL" sz="1200" b="1" dirty="0">
              <a:solidFill>
                <a:schemeClr val="accent6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43ACDD-6E5B-4A63-B52A-32044C8E6D0A}"/>
              </a:ext>
            </a:extLst>
          </p:cNvPr>
          <p:cNvSpPr/>
          <p:nvPr/>
        </p:nvSpPr>
        <p:spPr>
          <a:xfrm>
            <a:off x="8523277" y="1242564"/>
            <a:ext cx="6251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Cycle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6845DF-47AC-4683-9A36-B22095863C75}"/>
              </a:ext>
            </a:extLst>
          </p:cNvPr>
          <p:cNvSpPr/>
          <p:nvPr/>
        </p:nvSpPr>
        <p:spPr>
          <a:xfrm>
            <a:off x="9625309" y="1259829"/>
            <a:ext cx="7881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Product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0C42A1-644C-4C1E-A42F-81C8847C1B2B}"/>
              </a:ext>
            </a:extLst>
          </p:cNvPr>
          <p:cNvSpPr/>
          <p:nvPr/>
        </p:nvSpPr>
        <p:spPr>
          <a:xfrm>
            <a:off x="10826497" y="1243287"/>
            <a:ext cx="7798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Release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0DCEC4-3C47-420D-B509-F3584E254598}"/>
              </a:ext>
            </a:extLst>
          </p:cNvPr>
          <p:cNvSpPr/>
          <p:nvPr/>
        </p:nvSpPr>
        <p:spPr>
          <a:xfrm>
            <a:off x="365748" y="4008585"/>
            <a:ext cx="20083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We got the software build to</a:t>
            </a:r>
          </a:p>
          <a:p>
            <a:r>
              <a:rPr lang="en-US" sz="1200" dirty="0"/>
              <a:t>Be tested at cycle 1!</a:t>
            </a:r>
          </a:p>
          <a:p>
            <a:br>
              <a:rPr lang="en-US" sz="1200" dirty="0"/>
            </a:br>
            <a:r>
              <a:rPr lang="en-US" sz="1200" b="1" dirty="0"/>
              <a:t>I’d like to download the test </a:t>
            </a:r>
          </a:p>
          <a:p>
            <a:r>
              <a:rPr lang="en-US" sz="1200" b="1" dirty="0"/>
              <a:t>Configuration parameters to</a:t>
            </a:r>
          </a:p>
          <a:p>
            <a:r>
              <a:rPr lang="en-US" sz="1200" b="1" dirty="0"/>
              <a:t>Start testing.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B7CC97-79C6-48D5-AE99-36E7E2B88AB5}"/>
              </a:ext>
            </a:extLst>
          </p:cNvPr>
          <p:cNvCxnSpPr>
            <a:cxnSpLocks/>
          </p:cNvCxnSpPr>
          <p:nvPr/>
        </p:nvCxnSpPr>
        <p:spPr>
          <a:xfrm>
            <a:off x="7767720" y="2772191"/>
            <a:ext cx="3835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F4D033-F213-41EC-BDD6-723140ADCAA6}"/>
              </a:ext>
            </a:extLst>
          </p:cNvPr>
          <p:cNvCxnSpPr/>
          <p:nvPr/>
        </p:nvCxnSpPr>
        <p:spPr>
          <a:xfrm rot="16200000" flipV="1">
            <a:off x="7778212" y="1736885"/>
            <a:ext cx="877607" cy="68144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Paper outline">
            <a:extLst>
              <a:ext uri="{FF2B5EF4-FFF2-40B4-BE49-F238E27FC236}">
                <a16:creationId xmlns:a16="http://schemas.microsoft.com/office/drawing/2014/main" id="{5A9875F8-EA2C-4C85-9A66-051826C3E2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70907" y="1071167"/>
            <a:ext cx="765391" cy="68906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BDB0C8F-5FE4-499A-A388-10F2701640EA}"/>
              </a:ext>
            </a:extLst>
          </p:cNvPr>
          <p:cNvSpPr txBox="1"/>
          <p:nvPr/>
        </p:nvSpPr>
        <p:spPr>
          <a:xfrm>
            <a:off x="7612190" y="1268038"/>
            <a:ext cx="48282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</a:rPr>
              <a:t>XLS</a:t>
            </a:r>
            <a:endParaRPr lang="he-IL" sz="1200" b="1" dirty="0">
              <a:solidFill>
                <a:schemeClr val="accent6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D9CE2F5-0734-452B-B9A8-D0B8A699444B}"/>
              </a:ext>
            </a:extLst>
          </p:cNvPr>
          <p:cNvSpPr/>
          <p:nvPr/>
        </p:nvSpPr>
        <p:spPr>
          <a:xfrm>
            <a:off x="479826" y="4166733"/>
            <a:ext cx="16952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The generated file is not</a:t>
            </a:r>
          </a:p>
          <a:p>
            <a:r>
              <a:rPr lang="en-US" sz="1200" dirty="0"/>
              <a:t>good enough.</a:t>
            </a:r>
          </a:p>
          <a:p>
            <a:endParaRPr lang="en-US" sz="1200" dirty="0"/>
          </a:p>
          <a:p>
            <a:r>
              <a:rPr lang="en-US" sz="1200" b="1" dirty="0"/>
              <a:t>I’d like to remove it.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BEAAC5-E733-43A1-B49A-35A0CDED6A66}"/>
              </a:ext>
            </a:extLst>
          </p:cNvPr>
          <p:cNvSpPr/>
          <p:nvPr/>
        </p:nvSpPr>
        <p:spPr>
          <a:xfrm>
            <a:off x="4911471" y="235218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Remove 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File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F9B87F8-4DFE-43B5-A420-A41B5AFFB2F9}"/>
              </a:ext>
            </a:extLst>
          </p:cNvPr>
          <p:cNvCxnSpPr>
            <a:cxnSpLocks/>
          </p:cNvCxnSpPr>
          <p:nvPr/>
        </p:nvCxnSpPr>
        <p:spPr>
          <a:xfrm>
            <a:off x="7767719" y="2772191"/>
            <a:ext cx="3835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53380F1A-36A4-4D78-BD44-61709F337059}"/>
              </a:ext>
            </a:extLst>
          </p:cNvPr>
          <p:cNvCxnSpPr/>
          <p:nvPr/>
        </p:nvCxnSpPr>
        <p:spPr>
          <a:xfrm rot="16200000" flipV="1">
            <a:off x="7778212" y="1741387"/>
            <a:ext cx="877607" cy="68144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81A305B-8D6A-4AF0-BFF9-420D8539385B}"/>
              </a:ext>
            </a:extLst>
          </p:cNvPr>
          <p:cNvSpPr/>
          <p:nvPr/>
        </p:nvSpPr>
        <p:spPr>
          <a:xfrm>
            <a:off x="9348860" y="2082110"/>
            <a:ext cx="3231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en-US" sz="1200" b="1" dirty="0">
                <a:solidFill>
                  <a:srgbClr val="FF0000"/>
                </a:solidFill>
              </a:rPr>
              <a:t>Note: We don’t remove the product and </a:t>
            </a:r>
            <a:br>
              <a:rPr lang="en-US" sz="1200" b="1" dirty="0">
                <a:solidFill>
                  <a:srgbClr val="FF0000"/>
                </a:solidFill>
              </a:rPr>
            </a:br>
            <a:r>
              <a:rPr lang="en-US" sz="1200" b="1" dirty="0">
                <a:solidFill>
                  <a:srgbClr val="FF0000"/>
                </a:solidFill>
              </a:rPr>
              <a:t>release – This is for illustration only!</a:t>
            </a:r>
            <a:endParaRPr lang="he-IL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80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4 -0.00972 L 0.15625 0.14398 L 0.41706 0.14907 L 0.41562 -0.23565 L 0.59414 -0.2419 L 0.79271 0.06921 L 0.79635 0.26736 L 0.59622 -0.2419 L 0.48268 -0.24074 L 0.49987 0.26736 " pathEditMode="relative" rAng="0" ptsTypes="AAAAAAAAAA">
                                      <p:cBhvr>
                                        <p:cTn id="19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08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1759 L 0.01784 -0.4206 L 0.1306 -0.42824 L 0.13203 -0.56921 L 0.07344 -0.65926 " pathEditMode="relative" rAng="0" ptsTypes="AAAAA">
                                      <p:cBhvr>
                                        <p:cTn id="3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2" y="-3384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2037 L 0.01784 -0.41782 L 0.1306 -0.42546 L 0.13203 -0.56644 L 0.07344 -0.65648 " pathEditMode="relative" rAng="0" ptsTypes="AAAAA">
                                      <p:cBhvr>
                                        <p:cTn id="4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2" y="-3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8 -0.00532 L 0.15039 0.13681 L 0.41393 0.14074 C 0.41367 0.01273 0.41354 -0.11505 0.41328 -0.24305 L 0.47904 -0.24537 L 0.47904 -0.24537 " pathEditMode="relative" ptsTypes="AAAAAA">
                                      <p:cBhvr>
                                        <p:cTn id="6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2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2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41 0.01528 L 0.01719 0.11227 L 0.07917 0.11088 L 0.07695 0.22755 L -0.10156 0.23912 L -0.09857 0.6213 L -0.3418 0.61736 " pathEditMode="relative" rAng="0" ptsTypes="AAAAAAA">
                                      <p:cBhvr>
                                        <p:cTn id="10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79" y="3030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41 0.01528 L 0.01719 0.11227 L 0.07917 0.11088 L 0.07695 0.22755 L -0.10156 0.23912 L -0.09857 0.6213 L -0.3418 0.61736 " pathEditMode="relative" rAng="0" ptsTypes="AAAAAAA">
                                      <p:cBhvr>
                                        <p:cTn id="10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79" y="30301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97 0.00115 L 0.15391 0.14074 L 0.41901 0.14351 L 0.4168 -0.23843 L 0.48243 -0.24213 " pathEditMode="relative" ptsTypes="AAAAA">
                                      <p:cBhvr>
                                        <p:cTn id="13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2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20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500"/>
                            </p:stCondLst>
                            <p:childTnLst>
                              <p:par>
                                <p:cTn id="1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 uiExpand="1" build="allAtOnce"/>
      <p:bldP spid="2" grpId="0"/>
      <p:bldP spid="26" grpId="0"/>
      <p:bldP spid="3" grpId="0"/>
      <p:bldP spid="3" grpId="1"/>
      <p:bldP spid="3" grpId="2"/>
      <p:bldP spid="35" grpId="0"/>
      <p:bldP spid="35" grpId="1"/>
      <p:bldP spid="35" grpId="2"/>
      <p:bldP spid="19" grpId="0"/>
      <p:bldP spid="19" grpId="1"/>
      <p:bldP spid="36" grpId="0"/>
      <p:bldP spid="36" grpId="1"/>
      <p:bldP spid="37" grpId="0"/>
      <p:bldP spid="37" grpId="1"/>
      <p:bldP spid="5" grpId="0"/>
      <p:bldP spid="5" grpId="1"/>
      <p:bldP spid="5" grpId="2"/>
      <p:bldP spid="61" grpId="0"/>
      <p:bldP spid="61" grpId="1"/>
      <p:bldP spid="61" grpId="2"/>
      <p:bldP spid="61" grpId="3"/>
      <p:bldP spid="51" grpId="0"/>
      <p:bldP spid="51" grpId="1"/>
      <p:bldP spid="51" grpId="2"/>
      <p:bldP spid="21" grpId="0"/>
      <p:bldP spid="2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27">
            <a:extLst>
              <a:ext uri="{FF2B5EF4-FFF2-40B4-BE49-F238E27FC236}">
                <a16:creationId xmlns:a16="http://schemas.microsoft.com/office/drawing/2014/main" id="{CF4B5F6C-1FF3-4DF1-9671-5AC3BD9EB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30922"/>
              </p:ext>
            </p:extLst>
          </p:nvPr>
        </p:nvGraphicFramePr>
        <p:xfrm>
          <a:off x="9050129" y="1627537"/>
          <a:ext cx="2819128" cy="822960"/>
        </p:xfrm>
        <a:graphic>
          <a:graphicData uri="http://schemas.openxmlformats.org/drawingml/2006/table">
            <a:tbl>
              <a:tblPr rtl="1" firstRow="1" bandRow="1">
                <a:tableStyleId>{BDBED569-4797-4DF1-A0F4-6AAB3CD982D8}</a:tableStyleId>
              </a:tblPr>
              <a:tblGrid>
                <a:gridCol w="1101508">
                  <a:extLst>
                    <a:ext uri="{9D8B030D-6E8A-4147-A177-3AD203B41FA5}">
                      <a16:colId xmlns:a16="http://schemas.microsoft.com/office/drawing/2014/main" val="411465284"/>
                    </a:ext>
                  </a:extLst>
                </a:gridCol>
                <a:gridCol w="979315">
                  <a:extLst>
                    <a:ext uri="{9D8B030D-6E8A-4147-A177-3AD203B41FA5}">
                      <a16:colId xmlns:a16="http://schemas.microsoft.com/office/drawing/2014/main" val="1975903677"/>
                    </a:ext>
                  </a:extLst>
                </a:gridCol>
                <a:gridCol w="738305">
                  <a:extLst>
                    <a:ext uri="{9D8B030D-6E8A-4147-A177-3AD203B41FA5}">
                      <a16:colId xmlns:a16="http://schemas.microsoft.com/office/drawing/2014/main" val="3455648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Product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Role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Name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04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/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993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/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65451"/>
                  </a:ext>
                </a:extLst>
              </a:tr>
            </a:tbl>
          </a:graphicData>
        </a:graphic>
      </p:graphicFrame>
      <p:pic>
        <p:nvPicPr>
          <p:cNvPr id="73" name="Graphic 72" descr="Close with solid fill">
            <a:extLst>
              <a:ext uri="{FF2B5EF4-FFF2-40B4-BE49-F238E27FC236}">
                <a16:creationId xmlns:a16="http://schemas.microsoft.com/office/drawing/2014/main" id="{28B6EFDC-81D3-4E14-8E43-387D09965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9451" y="1778204"/>
            <a:ext cx="538611" cy="538611"/>
          </a:xfrm>
          <a:prstGeom prst="rect">
            <a:avLst/>
          </a:prstGeom>
        </p:spPr>
      </p:pic>
      <p:pic>
        <p:nvPicPr>
          <p:cNvPr id="72" name="Graphic 71" descr="Close with solid fill">
            <a:extLst>
              <a:ext uri="{FF2B5EF4-FFF2-40B4-BE49-F238E27FC236}">
                <a16:creationId xmlns:a16="http://schemas.microsoft.com/office/drawing/2014/main" id="{8BCBCCDD-43CD-4FCC-8222-EABDFBA89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5585" y="1778650"/>
            <a:ext cx="538611" cy="538611"/>
          </a:xfrm>
          <a:prstGeom prst="rect">
            <a:avLst/>
          </a:prstGeom>
        </p:spPr>
      </p:pic>
      <p:pic>
        <p:nvPicPr>
          <p:cNvPr id="61" name="Graphic 60" descr="Close with solid fill">
            <a:extLst>
              <a:ext uri="{FF2B5EF4-FFF2-40B4-BE49-F238E27FC236}">
                <a16:creationId xmlns:a16="http://schemas.microsoft.com/office/drawing/2014/main" id="{452C2915-40F9-40B7-896C-19740517E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1733" y="1764926"/>
            <a:ext cx="538611" cy="538611"/>
          </a:xfrm>
          <a:prstGeom prst="rect">
            <a:avLst/>
          </a:prstGeom>
        </p:spPr>
      </p:pic>
      <p:pic>
        <p:nvPicPr>
          <p:cNvPr id="5" name="Graphic 4" descr="User Crown Male with solid fill">
            <a:extLst>
              <a:ext uri="{FF2B5EF4-FFF2-40B4-BE49-F238E27FC236}">
                <a16:creationId xmlns:a16="http://schemas.microsoft.com/office/drawing/2014/main" id="{4EB6553E-9C3A-470A-85D9-85470FD54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2891" y="5120150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5900E4E-590D-41DB-8B3C-07CC59811FD1}"/>
              </a:ext>
            </a:extLst>
          </p:cNvPr>
          <p:cNvSpPr txBox="1"/>
          <p:nvPr/>
        </p:nvSpPr>
        <p:spPr>
          <a:xfrm>
            <a:off x="304799" y="365760"/>
            <a:ext cx="48158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5B9BD5"/>
                </a:solidFill>
              </a:rPr>
              <a:t>The Project</a:t>
            </a:r>
            <a:endParaRPr lang="he-IL" sz="2800" dirty="0">
              <a:solidFill>
                <a:srgbClr val="5B9BD5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1531A8-536E-4E5B-BBD5-1FF2128B48E0}"/>
              </a:ext>
            </a:extLst>
          </p:cNvPr>
          <p:cNvSpPr/>
          <p:nvPr/>
        </p:nvSpPr>
        <p:spPr>
          <a:xfrm>
            <a:off x="304799" y="1454138"/>
            <a:ext cx="9845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admin main </a:t>
            </a:r>
            <a:r>
              <a:rPr lang="en-US" dirty="0" err="1"/>
              <a:t>responsibilites</a:t>
            </a:r>
            <a:r>
              <a:rPr lang="en-US" dirty="0"/>
              <a:t> is to: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7D2B5-9D17-4970-BA76-2494C2D53890}"/>
              </a:ext>
            </a:extLst>
          </p:cNvPr>
          <p:cNvSpPr txBox="1"/>
          <p:nvPr/>
        </p:nvSpPr>
        <p:spPr>
          <a:xfrm>
            <a:off x="304799" y="780477"/>
            <a:ext cx="284930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/>
              <a:t>User Roles – The “Admin”</a:t>
            </a:r>
            <a:endParaRPr lang="he-IL" sz="2000" dirty="0"/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B2724931-8C66-42A1-B31C-B93AA3EE6F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8010" y="4678210"/>
            <a:ext cx="1785257" cy="1785257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62F3A193-CF23-4716-8B51-1B3264902A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84633" y="2205426"/>
            <a:ext cx="1458686" cy="1458686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A1C99601-E692-4FC4-B527-8A18A410C7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76292" y="2195013"/>
            <a:ext cx="1362893" cy="1362893"/>
          </a:xfrm>
          <a:prstGeom prst="rect">
            <a:avLst/>
          </a:prstGeom>
        </p:spPr>
      </p:pic>
      <p:graphicFrame>
        <p:nvGraphicFramePr>
          <p:cNvPr id="9" name="Table 27">
            <a:extLst>
              <a:ext uri="{FF2B5EF4-FFF2-40B4-BE49-F238E27FC236}">
                <a16:creationId xmlns:a16="http://schemas.microsoft.com/office/drawing/2014/main" id="{E19CE109-2031-4BC8-A4D5-9BC095A1C1FD}"/>
              </a:ext>
            </a:extLst>
          </p:cNvPr>
          <p:cNvGraphicFramePr>
            <a:graphicFrameLocks noGrp="1"/>
          </p:cNvGraphicFramePr>
          <p:nvPr/>
        </p:nvGraphicFramePr>
        <p:xfrm>
          <a:off x="10740114" y="5089365"/>
          <a:ext cx="477938" cy="274320"/>
        </p:xfrm>
        <a:graphic>
          <a:graphicData uri="http://schemas.openxmlformats.org/drawingml/2006/table">
            <a:tbl>
              <a:tblPr rtl="1" firstRow="1" bandRow="1">
                <a:tableStyleId>{BDBED569-4797-4DF1-A0F4-6AAB3CD982D8}</a:tableStyleId>
              </a:tblPr>
              <a:tblGrid>
                <a:gridCol w="477938">
                  <a:extLst>
                    <a:ext uri="{9D8B030D-6E8A-4147-A177-3AD203B41FA5}">
                      <a16:colId xmlns:a16="http://schemas.microsoft.com/office/drawing/2014/main" val="1975903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0476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7C379F9-4680-486B-97C2-2692775339CD}"/>
              </a:ext>
            </a:extLst>
          </p:cNvPr>
          <p:cNvSpPr/>
          <p:nvPr/>
        </p:nvSpPr>
        <p:spPr>
          <a:xfrm>
            <a:off x="10149840" y="4582232"/>
            <a:ext cx="1453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en-US" sz="1200" dirty="0"/>
              <a:t>Test parameters and</a:t>
            </a:r>
          </a:p>
          <a:p>
            <a:pPr algn="ctr" rtl="1"/>
            <a:r>
              <a:rPr lang="en-US" sz="1200" dirty="0"/>
              <a:t> input values</a:t>
            </a:r>
            <a:endParaRPr lang="he-IL" sz="1200" dirty="0"/>
          </a:p>
        </p:txBody>
      </p:sp>
      <p:graphicFrame>
        <p:nvGraphicFramePr>
          <p:cNvPr id="11" name="Table 27">
            <a:extLst>
              <a:ext uri="{FF2B5EF4-FFF2-40B4-BE49-F238E27FC236}">
                <a16:creationId xmlns:a16="http://schemas.microsoft.com/office/drawing/2014/main" id="{557486E9-EE2A-40AE-95A3-4B6A89E25C15}"/>
              </a:ext>
            </a:extLst>
          </p:cNvPr>
          <p:cNvGraphicFramePr>
            <a:graphicFrameLocks noGrp="1"/>
          </p:cNvGraphicFramePr>
          <p:nvPr/>
        </p:nvGraphicFramePr>
        <p:xfrm>
          <a:off x="10742436" y="5662288"/>
          <a:ext cx="473294" cy="274320"/>
        </p:xfrm>
        <a:graphic>
          <a:graphicData uri="http://schemas.openxmlformats.org/drawingml/2006/table">
            <a:tbl>
              <a:tblPr rtl="1" firstRow="1" bandRow="1">
                <a:tableStyleId>{BDBED569-4797-4DF1-A0F4-6AAB3CD982D8}</a:tableStyleId>
              </a:tblPr>
              <a:tblGrid>
                <a:gridCol w="473294">
                  <a:extLst>
                    <a:ext uri="{9D8B030D-6E8A-4147-A177-3AD203B41FA5}">
                      <a16:colId xmlns:a16="http://schemas.microsoft.com/office/drawing/2014/main" val="1975903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0476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59C00D7-B575-43ED-9A5B-DC3C1D81F614}"/>
              </a:ext>
            </a:extLst>
          </p:cNvPr>
          <p:cNvSpPr/>
          <p:nvPr/>
        </p:nvSpPr>
        <p:spPr>
          <a:xfrm>
            <a:off x="10079471" y="5383950"/>
            <a:ext cx="17897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en-US" sz="1200" dirty="0"/>
              <a:t>Dell’s products &amp; releases</a:t>
            </a:r>
            <a:endParaRPr lang="he-IL" sz="1200" dirty="0"/>
          </a:p>
        </p:txBody>
      </p:sp>
      <p:graphicFrame>
        <p:nvGraphicFramePr>
          <p:cNvPr id="13" name="Table 27">
            <a:extLst>
              <a:ext uri="{FF2B5EF4-FFF2-40B4-BE49-F238E27FC236}">
                <a16:creationId xmlns:a16="http://schemas.microsoft.com/office/drawing/2014/main" id="{383367FE-733C-4BF3-A24A-C17B8A95DE4C}"/>
              </a:ext>
            </a:extLst>
          </p:cNvPr>
          <p:cNvGraphicFramePr>
            <a:graphicFrameLocks noGrp="1"/>
          </p:cNvGraphicFramePr>
          <p:nvPr/>
        </p:nvGraphicFramePr>
        <p:xfrm>
          <a:off x="10742436" y="6177828"/>
          <a:ext cx="501996" cy="367932"/>
        </p:xfrm>
        <a:graphic>
          <a:graphicData uri="http://schemas.openxmlformats.org/drawingml/2006/table">
            <a:tbl>
              <a:tblPr rtl="1" firstRow="1" bandRow="1">
                <a:tableStyleId>{BDBED569-4797-4DF1-A0F4-6AAB3CD982D8}</a:tableStyleId>
              </a:tblPr>
              <a:tblGrid>
                <a:gridCol w="501996">
                  <a:extLst>
                    <a:ext uri="{9D8B030D-6E8A-4147-A177-3AD203B41FA5}">
                      <a16:colId xmlns:a16="http://schemas.microsoft.com/office/drawing/2014/main" val="3987499862"/>
                    </a:ext>
                  </a:extLst>
                </a:gridCol>
              </a:tblGrid>
              <a:tr h="3679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0476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076302F-42BB-436D-9147-4FC0B46C095F}"/>
              </a:ext>
            </a:extLst>
          </p:cNvPr>
          <p:cNvSpPr/>
          <p:nvPr/>
        </p:nvSpPr>
        <p:spPr>
          <a:xfrm>
            <a:off x="9135624" y="5945597"/>
            <a:ext cx="17674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Test parameter inputs by </a:t>
            </a:r>
          </a:p>
          <a:p>
            <a:r>
              <a:rPr lang="en-US" sz="1200" dirty="0"/>
              <a:t>Dell’s product release</a:t>
            </a:r>
            <a:endParaRPr lang="he-IL" sz="12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4385857-D04D-4355-B311-84BCCB779AFB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6283267" y="2934769"/>
            <a:ext cx="201366" cy="2636070"/>
          </a:xfrm>
          <a:prstGeom prst="bentConnector3">
            <a:avLst/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3E0838-D389-4D67-B00C-13799FAA80AF}"/>
              </a:ext>
            </a:extLst>
          </p:cNvPr>
          <p:cNvCxnSpPr>
            <a:stCxn id="8" idx="1"/>
          </p:cNvCxnSpPr>
          <p:nvPr/>
        </p:nvCxnSpPr>
        <p:spPr>
          <a:xfrm flipV="1">
            <a:off x="7876292" y="2876459"/>
            <a:ext cx="200908" cy="1"/>
          </a:xfrm>
          <a:prstGeom prst="line">
            <a:avLst/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90CEE95-C47F-4F07-AFED-FF33B9A3D4E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9239185" y="2876460"/>
            <a:ext cx="1500929" cy="2350065"/>
          </a:xfrm>
          <a:prstGeom prst="bentConnector3">
            <a:avLst>
              <a:gd name="adj1" fmla="val 50000"/>
            </a:avLst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0891AFB-B436-44B3-B4FD-83F81158AD3C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9239185" y="2876460"/>
            <a:ext cx="1503251" cy="2922988"/>
          </a:xfrm>
          <a:prstGeom prst="bentConnector3">
            <a:avLst>
              <a:gd name="adj1" fmla="val 25922"/>
            </a:avLst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1E7A136-FD79-4EA7-B610-C1AF9094419B}"/>
              </a:ext>
            </a:extLst>
          </p:cNvPr>
          <p:cNvCxnSpPr>
            <a:cxnSpLocks/>
            <a:stCxn id="8" idx="2"/>
            <a:endCxn id="13" idx="1"/>
          </p:cNvCxnSpPr>
          <p:nvPr/>
        </p:nvCxnSpPr>
        <p:spPr>
          <a:xfrm rot="16200000" flipH="1">
            <a:off x="8248143" y="3867501"/>
            <a:ext cx="2803888" cy="2184697"/>
          </a:xfrm>
          <a:prstGeom prst="bentConnector2">
            <a:avLst/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97F2445-3125-4479-8323-9BC90C688C38}"/>
              </a:ext>
            </a:extLst>
          </p:cNvPr>
          <p:cNvSpPr/>
          <p:nvPr/>
        </p:nvSpPr>
        <p:spPr>
          <a:xfrm>
            <a:off x="101065" y="1870080"/>
            <a:ext cx="6383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Manage users (Add/Edit/Remove users, assign user roles)</a:t>
            </a:r>
          </a:p>
        </p:txBody>
      </p:sp>
      <p:sp>
        <p:nvSpPr>
          <p:cNvPr id="34" name="Callout: Bent Line 33">
            <a:extLst>
              <a:ext uri="{FF2B5EF4-FFF2-40B4-BE49-F238E27FC236}">
                <a16:creationId xmlns:a16="http://schemas.microsoft.com/office/drawing/2014/main" id="{3B34E769-CF20-4310-87D9-8BDEE8F60FAE}"/>
              </a:ext>
            </a:extLst>
          </p:cNvPr>
          <p:cNvSpPr/>
          <p:nvPr/>
        </p:nvSpPr>
        <p:spPr>
          <a:xfrm flipH="1">
            <a:off x="270781" y="4425399"/>
            <a:ext cx="2086773" cy="12355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2437"/>
              <a:gd name="adj6" fmla="val -40276"/>
            </a:avLst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BFDFF1-6723-4DF1-B6F1-9C122F34038F}"/>
              </a:ext>
            </a:extLst>
          </p:cNvPr>
          <p:cNvCxnSpPr/>
          <p:nvPr/>
        </p:nvCxnSpPr>
        <p:spPr>
          <a:xfrm>
            <a:off x="3821083" y="5570839"/>
            <a:ext cx="878510" cy="0"/>
          </a:xfrm>
          <a:prstGeom prst="line">
            <a:avLst/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Cmd Terminal with solid fill">
            <a:extLst>
              <a:ext uri="{FF2B5EF4-FFF2-40B4-BE49-F238E27FC236}">
                <a16:creationId xmlns:a16="http://schemas.microsoft.com/office/drawing/2014/main" id="{D20CCD2D-84C6-4B5D-BE1D-2464320305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57832" y="5936608"/>
            <a:ext cx="885487" cy="88548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9C5EC08-7D6C-478F-9481-11915F2C666F}"/>
              </a:ext>
            </a:extLst>
          </p:cNvPr>
          <p:cNvSpPr txBox="1"/>
          <p:nvPr/>
        </p:nvSpPr>
        <p:spPr>
          <a:xfrm>
            <a:off x="7306568" y="6259901"/>
            <a:ext cx="4611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PICT</a:t>
            </a:r>
            <a:endParaRPr lang="he-IL" sz="1200" dirty="0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8089DFA-D1B6-4207-86C2-AC3F3F2F134F}"/>
              </a:ext>
            </a:extLst>
          </p:cNvPr>
          <p:cNvCxnSpPr>
            <a:cxnSpLocks/>
            <a:stCxn id="68" idx="0"/>
            <a:endCxn id="7" idx="2"/>
          </p:cNvCxnSpPr>
          <p:nvPr/>
        </p:nvCxnSpPr>
        <p:spPr>
          <a:xfrm rot="16200000" flipV="1">
            <a:off x="6221028" y="4657060"/>
            <a:ext cx="2272496" cy="286600"/>
          </a:xfrm>
          <a:prstGeom prst="bentConnector3">
            <a:avLst/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27">
            <a:extLst>
              <a:ext uri="{FF2B5EF4-FFF2-40B4-BE49-F238E27FC236}">
                <a16:creationId xmlns:a16="http://schemas.microsoft.com/office/drawing/2014/main" id="{3578ACEB-0665-410C-BE4D-E99A4204A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965721"/>
              </p:ext>
            </p:extLst>
          </p:nvPr>
        </p:nvGraphicFramePr>
        <p:xfrm>
          <a:off x="6192346" y="254507"/>
          <a:ext cx="4352675" cy="731520"/>
        </p:xfrm>
        <a:graphic>
          <a:graphicData uri="http://schemas.openxmlformats.org/drawingml/2006/table">
            <a:tbl>
              <a:tblPr rtl="1" firstRow="1" bandRow="1">
                <a:tableStyleId>{BDBED569-4797-4DF1-A0F4-6AAB3CD982D8}</a:tableStyleId>
              </a:tblPr>
              <a:tblGrid>
                <a:gridCol w="1222890">
                  <a:extLst>
                    <a:ext uri="{9D8B030D-6E8A-4147-A177-3AD203B41FA5}">
                      <a16:colId xmlns:a16="http://schemas.microsoft.com/office/drawing/2014/main" val="3896354131"/>
                    </a:ext>
                  </a:extLst>
                </a:gridCol>
                <a:gridCol w="1222890">
                  <a:extLst>
                    <a:ext uri="{9D8B030D-6E8A-4147-A177-3AD203B41FA5}">
                      <a16:colId xmlns:a16="http://schemas.microsoft.com/office/drawing/2014/main" val="411465284"/>
                    </a:ext>
                  </a:extLst>
                </a:gridCol>
                <a:gridCol w="1222890">
                  <a:extLst>
                    <a:ext uri="{9D8B030D-6E8A-4147-A177-3AD203B41FA5}">
                      <a16:colId xmlns:a16="http://schemas.microsoft.com/office/drawing/2014/main" val="1975903677"/>
                    </a:ext>
                  </a:extLst>
                </a:gridCol>
                <a:gridCol w="684005">
                  <a:extLst>
                    <a:ext uri="{9D8B030D-6E8A-4147-A177-3AD203B41FA5}">
                      <a16:colId xmlns:a16="http://schemas.microsoft.com/office/drawing/2014/main" val="3455648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Release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Product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cycle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PICT output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04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/>
                        <a:t>…</a:t>
                      </a:r>
                      <a:endParaRPr lang="he-I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993312"/>
                  </a:ext>
                </a:extLst>
              </a:tr>
            </a:tbl>
          </a:graphicData>
        </a:graphic>
      </p:graphicFrame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FD84292-6562-48F0-9F94-6CE0BB3EDB5B}"/>
              </a:ext>
            </a:extLst>
          </p:cNvPr>
          <p:cNvCxnSpPr>
            <a:cxnSpLocks/>
            <a:stCxn id="8" idx="0"/>
            <a:endCxn id="76" idx="2"/>
          </p:cNvCxnSpPr>
          <p:nvPr/>
        </p:nvCxnSpPr>
        <p:spPr>
          <a:xfrm rot="16200000" flipV="1">
            <a:off x="7858718" y="1495992"/>
            <a:ext cx="1208986" cy="189056"/>
          </a:xfrm>
          <a:prstGeom prst="bentConnector3">
            <a:avLst>
              <a:gd name="adj1" fmla="val 50000"/>
            </a:avLst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F6FB4CDA-0978-401B-9056-D94357725C67}"/>
              </a:ext>
            </a:extLst>
          </p:cNvPr>
          <p:cNvSpPr/>
          <p:nvPr/>
        </p:nvSpPr>
        <p:spPr>
          <a:xfrm>
            <a:off x="96346" y="24821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Download generated test input parameter</a:t>
            </a:r>
            <a:br>
              <a:rPr lang="en-US" dirty="0"/>
            </a:br>
            <a:r>
              <a:rPr lang="en-US" dirty="0"/>
              <a:t>configuration from the past </a:t>
            </a:r>
            <a:r>
              <a:rPr lang="en-US" b="1" dirty="0"/>
              <a:t>from all users he manages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71C934-D4F8-4A9D-ABC7-26E03DD8879A}"/>
              </a:ext>
            </a:extLst>
          </p:cNvPr>
          <p:cNvSpPr/>
          <p:nvPr/>
        </p:nvSpPr>
        <p:spPr>
          <a:xfrm>
            <a:off x="96346" y="32436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 a generated test input parameter configuration which was created </a:t>
            </a:r>
            <a:r>
              <a:rPr lang="en-US" b="1" dirty="0"/>
              <a:t>by any of the users</a:t>
            </a:r>
            <a:br>
              <a:rPr lang="en-US" b="1" dirty="0"/>
            </a:br>
            <a:r>
              <a:rPr lang="en-US" b="1" dirty="0"/>
              <a:t>he manages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F033E3A-691F-4CB5-BE5C-F1F7FFCE2F11}"/>
              </a:ext>
            </a:extLst>
          </p:cNvPr>
          <p:cNvCxnSpPr>
            <a:cxnSpLocks/>
            <a:stCxn id="8" idx="3"/>
            <a:endCxn id="31" idx="2"/>
          </p:cNvCxnSpPr>
          <p:nvPr/>
        </p:nvCxnSpPr>
        <p:spPr>
          <a:xfrm flipV="1">
            <a:off x="9239185" y="2450497"/>
            <a:ext cx="1220508" cy="425963"/>
          </a:xfrm>
          <a:prstGeom prst="bentConnector2">
            <a:avLst/>
          </a:prstGeom>
          <a:ln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User with solid fill">
            <a:extLst>
              <a:ext uri="{FF2B5EF4-FFF2-40B4-BE49-F238E27FC236}">
                <a16:creationId xmlns:a16="http://schemas.microsoft.com/office/drawing/2014/main" id="{7761E2FA-67B6-4CD6-9278-E7EBE9806A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01899" y="5543548"/>
            <a:ext cx="914400" cy="914400"/>
          </a:xfrm>
          <a:prstGeom prst="rect">
            <a:avLst/>
          </a:prstGeom>
        </p:spPr>
      </p:pic>
      <p:pic>
        <p:nvPicPr>
          <p:cNvPr id="47" name="Graphic 46" descr="Wrench with solid fill">
            <a:extLst>
              <a:ext uri="{FF2B5EF4-FFF2-40B4-BE49-F238E27FC236}">
                <a16:creationId xmlns:a16="http://schemas.microsoft.com/office/drawing/2014/main" id="{39ECC2F8-F268-4C3C-BECF-A24D1CE8F06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558289" y="5888130"/>
            <a:ext cx="598965" cy="598965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C58F3A18-B051-4771-ADBF-3D766453D666}"/>
              </a:ext>
            </a:extLst>
          </p:cNvPr>
          <p:cNvSpPr/>
          <p:nvPr/>
        </p:nvSpPr>
        <p:spPr>
          <a:xfrm>
            <a:off x="420492" y="4590415"/>
            <a:ext cx="17873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We have a new employee</a:t>
            </a:r>
          </a:p>
          <a:p>
            <a:r>
              <a:rPr lang="en-US" sz="1200" dirty="0"/>
              <a:t>His name is John</a:t>
            </a:r>
            <a:br>
              <a:rPr lang="en-US" sz="1200" dirty="0"/>
            </a:br>
            <a:r>
              <a:rPr lang="en-US" sz="1200" dirty="0"/>
              <a:t>He is a configurator</a:t>
            </a:r>
          </a:p>
          <a:p>
            <a:r>
              <a:rPr lang="en-US" sz="1200" dirty="0"/>
              <a:t>He works at Product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E6ABB9-AFA0-476C-B218-07BC74AD3D38}"/>
              </a:ext>
            </a:extLst>
          </p:cNvPr>
          <p:cNvSpPr/>
          <p:nvPr/>
        </p:nvSpPr>
        <p:spPr>
          <a:xfrm>
            <a:off x="1159104" y="4766687"/>
            <a:ext cx="4764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John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DDDFEA-C937-48D3-969E-A13C8C6523B0}"/>
              </a:ext>
            </a:extLst>
          </p:cNvPr>
          <p:cNvSpPr/>
          <p:nvPr/>
        </p:nvSpPr>
        <p:spPr>
          <a:xfrm>
            <a:off x="864400" y="4948837"/>
            <a:ext cx="9507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configurator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0DC35C5-A276-4A17-884A-92C87350DE90}"/>
              </a:ext>
            </a:extLst>
          </p:cNvPr>
          <p:cNvSpPr/>
          <p:nvPr/>
        </p:nvSpPr>
        <p:spPr>
          <a:xfrm>
            <a:off x="1192003" y="5133934"/>
            <a:ext cx="7881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Product 1</a:t>
            </a:r>
          </a:p>
        </p:txBody>
      </p:sp>
      <p:pic>
        <p:nvPicPr>
          <p:cNvPr id="55" name="Graphic 54" descr="User with solid fill">
            <a:extLst>
              <a:ext uri="{FF2B5EF4-FFF2-40B4-BE49-F238E27FC236}">
                <a16:creationId xmlns:a16="http://schemas.microsoft.com/office/drawing/2014/main" id="{E1F4A3B5-6A88-47A6-95F1-2AECD2F2DF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07841" y="5570838"/>
            <a:ext cx="914400" cy="9144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DBB073E-B5CF-457A-8976-4D11142578DF}"/>
              </a:ext>
            </a:extLst>
          </p:cNvPr>
          <p:cNvSpPr/>
          <p:nvPr/>
        </p:nvSpPr>
        <p:spPr>
          <a:xfrm>
            <a:off x="414583" y="4590941"/>
            <a:ext cx="17873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We have a new employee</a:t>
            </a:r>
          </a:p>
          <a:p>
            <a:r>
              <a:rPr lang="en-US" sz="1200" dirty="0"/>
              <a:t>Her name is Emily</a:t>
            </a:r>
            <a:br>
              <a:rPr lang="en-US" sz="1200" dirty="0"/>
            </a:br>
            <a:r>
              <a:rPr lang="en-US" sz="1200" dirty="0"/>
              <a:t>She is an end user</a:t>
            </a:r>
          </a:p>
          <a:p>
            <a:r>
              <a:rPr lang="en-US" sz="1200" dirty="0"/>
              <a:t>She works at Product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7AFB635-682C-4698-B76E-29987C85ED00}"/>
              </a:ext>
            </a:extLst>
          </p:cNvPr>
          <p:cNvSpPr/>
          <p:nvPr/>
        </p:nvSpPr>
        <p:spPr>
          <a:xfrm>
            <a:off x="1188796" y="4774164"/>
            <a:ext cx="5229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Emily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C41E7F-6AB0-4088-9BF6-A597F24F33E4}"/>
              </a:ext>
            </a:extLst>
          </p:cNvPr>
          <p:cNvSpPr/>
          <p:nvPr/>
        </p:nvSpPr>
        <p:spPr>
          <a:xfrm>
            <a:off x="990368" y="4950519"/>
            <a:ext cx="7280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end user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E1F149D-4EC9-47C7-B788-8EF897E8C5C3}"/>
              </a:ext>
            </a:extLst>
          </p:cNvPr>
          <p:cNvSpPr/>
          <p:nvPr/>
        </p:nvSpPr>
        <p:spPr>
          <a:xfrm>
            <a:off x="1235810" y="5137386"/>
            <a:ext cx="7881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Product 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D17EBF-4037-48DF-ABD6-7C66357F5693}"/>
              </a:ext>
            </a:extLst>
          </p:cNvPr>
          <p:cNvSpPr/>
          <p:nvPr/>
        </p:nvSpPr>
        <p:spPr>
          <a:xfrm>
            <a:off x="394989" y="4743680"/>
            <a:ext cx="19695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John is no longer working at </a:t>
            </a:r>
          </a:p>
          <a:p>
            <a:r>
              <a:rPr lang="en-US" sz="1200" dirty="0"/>
              <a:t>The company</a:t>
            </a:r>
          </a:p>
          <a:p>
            <a:r>
              <a:rPr lang="en-US" sz="1200" b="1" dirty="0"/>
              <a:t>remove his user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FD41E51-4D2F-4466-ABC4-DEC1D53A144F}"/>
              </a:ext>
            </a:extLst>
          </p:cNvPr>
          <p:cNvCxnSpPr>
            <a:cxnSpLocks/>
          </p:cNvCxnSpPr>
          <p:nvPr/>
        </p:nvCxnSpPr>
        <p:spPr>
          <a:xfrm>
            <a:off x="7767719" y="2772191"/>
            <a:ext cx="3835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7476724-021B-48C8-A682-9DA2268B74CA}"/>
              </a:ext>
            </a:extLst>
          </p:cNvPr>
          <p:cNvSpPr/>
          <p:nvPr/>
        </p:nvSpPr>
        <p:spPr>
          <a:xfrm>
            <a:off x="7584005" y="2343624"/>
            <a:ext cx="7015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Remove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John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7F56FA0-8CF5-4C0E-8664-B113ACE711D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06726" y="2294408"/>
            <a:ext cx="794763" cy="485965"/>
          </a:xfrm>
          <a:prstGeom prst="bentConnector3">
            <a:avLst>
              <a:gd name="adj1" fmla="val 178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42FD02F-7B10-49ED-9662-F2066903E14F}"/>
              </a:ext>
            </a:extLst>
          </p:cNvPr>
          <p:cNvSpPr/>
          <p:nvPr/>
        </p:nvSpPr>
        <p:spPr>
          <a:xfrm>
            <a:off x="9720344" y="258415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rtl="1"/>
            <a:r>
              <a:rPr lang="en-US" sz="1200" b="1" dirty="0">
                <a:solidFill>
                  <a:srgbClr val="FF0000"/>
                </a:solidFill>
              </a:rPr>
              <a:t>Note: We don’t remove the product. </a:t>
            </a:r>
            <a:br>
              <a:rPr lang="en-US" sz="1200" b="1" dirty="0">
                <a:solidFill>
                  <a:srgbClr val="FF0000"/>
                </a:solidFill>
              </a:rPr>
            </a:br>
            <a:r>
              <a:rPr lang="en-US" sz="1200" b="1" dirty="0">
                <a:solidFill>
                  <a:srgbClr val="FF0000"/>
                </a:solidFill>
              </a:rPr>
              <a:t>This is for illustration only!</a:t>
            </a:r>
            <a:endParaRPr lang="he-IL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67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-0.00047 L 0.15469 0.09606 L 0.41107 0.09861 L 0.40964 -0.28866 L 0.74245 -0.29769 L 0.74323 -0.35602 L 0.65743 -0.41806 " pathEditMode="relative" ptsTypes="AAAAAAA">
                                      <p:cBhvr>
                                        <p:cTn id="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4 -0.00023 L 0.15716 0.06967 L 0.4151 0.07222 L 0.41575 -0.31505 L 0.74791 -0.32523 L 0.74869 -0.38357 L 0.73437 -0.4419 " pathEditMode="relative" ptsTypes="AAAAAAA">
                                      <p:cBhvr>
                                        <p:cTn id="3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0.00069 L 0.13555 0.04259 L 0.39492 0.04398 L 0.39492 -0.34213 L 0.72773 -0.34977 L 0.72773 -0.41065 L 0.79922 -0.47153 " pathEditMode="relative" ptsTypes="AAAAAAA">
                                      <p:cBhvr>
                                        <p:cTn id="3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9922 -0.00509 " pathEditMode="relative" ptsTypes="AA">
                                      <p:cBhvr>
                                        <p:cTn id="4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9922 -0.00509 " pathEditMode="relative" ptsTypes="AA">
                                      <p:cBhvr>
                                        <p:cTn id="4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-3.7037E-6 L 0.14466 0.09653 L 0.40742 0.09885 L 0.40599 -0.28842 L 0.73958 -0.29722 L 0.74036 -0.3581 L 0.65026 -0.37963 " pathEditMode="relative" ptsTypes="AAAAAAA">
                                      <p:cBhvr>
                                        <p:cTn id="7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1 -0.00046 L 0.15247 0.0706 L 0.41458 0.07454 L 0.41458 -0.31667 L 0.74752 -0.32292 L 0.74752 -0.38403 L 0.7332 -0.40417 " pathEditMode="relative" ptsTypes="AAAAAAA">
                                      <p:cBhvr>
                                        <p:cTn id="7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7 -0.00231 L 0.1306 0.04329 L 0.39206 0.04468 C 0.39219 -0.08449 0.39245 -0.21365 0.39271 -0.34282 L 0.72409 -0.35023 L 0.72409 -0.40995 L 0.79636 -0.42893 " pathEditMode="relative" ptsTypes="AAAAAAA">
                                      <p:cBhvr>
                                        <p:cTn id="7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278 L -0.40365 -0.00649 " pathEditMode="relative" ptsTypes="AA">
                                      <p:cBhvr>
                                        <p:cTn id="8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1 -0.00093 L 0.15182 0.07407 L 0.41328 0.07662 C 0.41302 -0.05255 0.41276 -0.18172 0.4125 -0.31088 L 0.47904 -0.31204 " pathEditMode="relative" ptsTypes="AAAAA">
                                      <p:cBhvr>
                                        <p:cTn id="9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2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20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80" grpId="0"/>
      <p:bldP spid="81" grpId="0"/>
      <p:bldP spid="38" grpId="0"/>
      <p:bldP spid="38" grpId="1"/>
      <p:bldP spid="39" grpId="0"/>
      <p:bldP spid="39" grpId="1"/>
      <p:bldP spid="39" grpId="2"/>
      <p:bldP spid="40" grpId="0"/>
      <p:bldP spid="40" grpId="1"/>
      <p:bldP spid="40" grpId="2"/>
      <p:bldP spid="41" grpId="0"/>
      <p:bldP spid="41" grpId="1"/>
      <p:bldP spid="41" grpId="2"/>
      <p:bldP spid="56" grpId="0"/>
      <p:bldP spid="56" grpId="1"/>
      <p:bldP spid="44" grpId="0"/>
      <p:bldP spid="44" grpId="1"/>
      <p:bldP spid="45" grpId="0"/>
      <p:bldP spid="45" grpId="1"/>
      <p:bldP spid="49" grpId="0"/>
      <p:bldP spid="49" grpId="1"/>
      <p:bldP spid="50" grpId="0"/>
      <p:bldP spid="50" grpId="1"/>
      <p:bldP spid="50" grpId="2"/>
      <p:bldP spid="3" grpId="0"/>
      <p:bldP spid="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5900E4E-590D-41DB-8B3C-07CC59811FD1}"/>
              </a:ext>
            </a:extLst>
          </p:cNvPr>
          <p:cNvSpPr txBox="1"/>
          <p:nvPr/>
        </p:nvSpPr>
        <p:spPr>
          <a:xfrm>
            <a:off x="304799" y="365760"/>
            <a:ext cx="48158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5B9BD5"/>
                </a:solidFill>
              </a:rPr>
              <a:t>The Project</a:t>
            </a:r>
            <a:endParaRPr lang="he-IL" sz="2800" dirty="0">
              <a:solidFill>
                <a:srgbClr val="5B9BD5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1531A8-536E-4E5B-BBD5-1FF2128B48E0}"/>
              </a:ext>
            </a:extLst>
          </p:cNvPr>
          <p:cNvSpPr/>
          <p:nvPr/>
        </p:nvSpPr>
        <p:spPr>
          <a:xfrm>
            <a:off x="1005838" y="1595304"/>
            <a:ext cx="9845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7D2B5-9D17-4970-BA76-2494C2D53890}"/>
              </a:ext>
            </a:extLst>
          </p:cNvPr>
          <p:cNvSpPr txBox="1"/>
          <p:nvPr/>
        </p:nvSpPr>
        <p:spPr>
          <a:xfrm>
            <a:off x="304799" y="780477"/>
            <a:ext cx="2337691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/>
              <a:t>User Roles Hierarchy</a:t>
            </a:r>
            <a:endParaRPr lang="he-IL" sz="2000" dirty="0"/>
          </a:p>
        </p:txBody>
      </p:sp>
      <p:pic>
        <p:nvPicPr>
          <p:cNvPr id="14" name="Graphic 13" descr="User Crown Male with solid fill">
            <a:extLst>
              <a:ext uri="{FF2B5EF4-FFF2-40B4-BE49-F238E27FC236}">
                <a16:creationId xmlns:a16="http://schemas.microsoft.com/office/drawing/2014/main" id="{43674DC5-3BAE-4A2C-B8F7-5DE5587BA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1927" y="3083085"/>
            <a:ext cx="3210382" cy="3210382"/>
          </a:xfrm>
          <a:prstGeom prst="rect">
            <a:avLst/>
          </a:prstGeom>
        </p:spPr>
      </p:pic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C36CD6D4-8057-4D86-A9E0-D2632FCD6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7106" y="3424104"/>
            <a:ext cx="3114106" cy="3114106"/>
          </a:xfrm>
          <a:prstGeom prst="rect">
            <a:avLst/>
          </a:prstGeom>
        </p:spPr>
      </p:pic>
      <p:pic>
        <p:nvPicPr>
          <p:cNvPr id="16" name="Graphic 15" descr="Wrench with solid fill">
            <a:extLst>
              <a:ext uri="{FF2B5EF4-FFF2-40B4-BE49-F238E27FC236}">
                <a16:creationId xmlns:a16="http://schemas.microsoft.com/office/drawing/2014/main" id="{4972B81B-E508-4DBC-B581-55801D84A0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59475" y="4782911"/>
            <a:ext cx="1632927" cy="1632927"/>
          </a:xfrm>
          <a:prstGeom prst="rect">
            <a:avLst/>
          </a:prstGeom>
        </p:spPr>
      </p:pic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E0B559E2-4239-41CD-9A75-DB794CE41C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66843" y="4096515"/>
            <a:ext cx="2617952" cy="261795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19A515E-5A77-44CD-9B70-359E18333DD0}"/>
              </a:ext>
            </a:extLst>
          </p:cNvPr>
          <p:cNvSpPr/>
          <p:nvPr/>
        </p:nvSpPr>
        <p:spPr>
          <a:xfrm>
            <a:off x="304799" y="1595304"/>
            <a:ext cx="8546827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“Admin” is the highest in hierarchy </a:t>
            </a:r>
            <a:br>
              <a:rPr lang="en-US" dirty="0"/>
            </a:br>
            <a:r>
              <a:rPr lang="en-US" dirty="0"/>
              <a:t>Meaning – He will also be able to perform the “Configurator” &amp; “End user” operations</a:t>
            </a:r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“Configurator” is middle in hierarchy</a:t>
            </a:r>
            <a:br>
              <a:rPr lang="en-US" dirty="0"/>
            </a:br>
            <a:r>
              <a:rPr lang="en-US" dirty="0"/>
              <a:t>Meaning – He will also be able to perform the “End user” operations</a:t>
            </a:r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“End user” is lowest in hierarchy</a:t>
            </a:r>
            <a:br>
              <a:rPr lang="en-US" dirty="0"/>
            </a:br>
            <a:r>
              <a:rPr lang="en-US" dirty="0"/>
              <a:t>Meaning – He can perform his own operations only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327686-B55E-429F-8DA6-84DB320AF1A3}"/>
              </a:ext>
            </a:extLst>
          </p:cNvPr>
          <p:cNvSpPr/>
          <p:nvPr/>
        </p:nvSpPr>
        <p:spPr>
          <a:xfrm>
            <a:off x="7140870" y="5059510"/>
            <a:ext cx="6447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4EA639-FBDA-48B6-B7D7-EB92EF7CE0CF}"/>
              </a:ext>
            </a:extLst>
          </p:cNvPr>
          <p:cNvSpPr/>
          <p:nvPr/>
        </p:nvSpPr>
        <p:spPr>
          <a:xfrm>
            <a:off x="8264408" y="5353294"/>
            <a:ext cx="101893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configurator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E73145-C41F-4C26-994F-884BBD66055B}"/>
              </a:ext>
            </a:extLst>
          </p:cNvPr>
          <p:cNvSpPr/>
          <p:nvPr/>
        </p:nvSpPr>
        <p:spPr>
          <a:xfrm>
            <a:off x="9883103" y="5724770"/>
            <a:ext cx="7280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end user</a:t>
            </a:r>
          </a:p>
        </p:txBody>
      </p:sp>
    </p:spTree>
    <p:extLst>
      <p:ext uri="{BB962C8B-B14F-4D97-AF65-F5344CB8AC3E}">
        <p14:creationId xmlns:p14="http://schemas.microsoft.com/office/powerpoint/2010/main" val="4200247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472717-7E97-4C69-952F-54E4D0314316}"/>
              </a:ext>
            </a:extLst>
          </p:cNvPr>
          <p:cNvSpPr txBox="1"/>
          <p:nvPr/>
        </p:nvSpPr>
        <p:spPr>
          <a:xfrm>
            <a:off x="3645353" y="2767280"/>
            <a:ext cx="4901293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Questions?</a:t>
            </a:r>
            <a:endParaRPr lang="he-IL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1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BE2D49-E0FE-42E9-9955-FBDAD15905A0}"/>
              </a:ext>
            </a:extLst>
          </p:cNvPr>
          <p:cNvSpPr/>
          <p:nvPr/>
        </p:nvSpPr>
        <p:spPr>
          <a:xfrm>
            <a:off x="2355048" y="2837284"/>
            <a:ext cx="1390261" cy="8350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Requirements Analysis</a:t>
            </a:r>
            <a:endParaRPr lang="he-IL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052E93-3B66-4CA8-BD16-A5320D606AE7}"/>
              </a:ext>
            </a:extLst>
          </p:cNvPr>
          <p:cNvSpPr/>
          <p:nvPr/>
        </p:nvSpPr>
        <p:spPr>
          <a:xfrm>
            <a:off x="4336247" y="2837284"/>
            <a:ext cx="1390261" cy="8350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Design</a:t>
            </a:r>
            <a:endParaRPr lang="he-IL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6952CB-0B63-44B7-93D0-372B04365979}"/>
              </a:ext>
            </a:extLst>
          </p:cNvPr>
          <p:cNvSpPr/>
          <p:nvPr/>
        </p:nvSpPr>
        <p:spPr>
          <a:xfrm>
            <a:off x="6317445" y="2002194"/>
            <a:ext cx="1390261" cy="8350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Development</a:t>
            </a:r>
            <a:endParaRPr lang="he-IL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D50C6A-B054-41A0-B7EF-1F7D810E8638}"/>
              </a:ext>
            </a:extLst>
          </p:cNvPr>
          <p:cNvSpPr/>
          <p:nvPr/>
        </p:nvSpPr>
        <p:spPr>
          <a:xfrm>
            <a:off x="6317446" y="3672374"/>
            <a:ext cx="1390261" cy="8350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Testing</a:t>
            </a:r>
            <a:endParaRPr lang="he-IL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C7CC18-4E27-4821-A0BC-12009016768F}"/>
              </a:ext>
            </a:extLst>
          </p:cNvPr>
          <p:cNvSpPr/>
          <p:nvPr/>
        </p:nvSpPr>
        <p:spPr>
          <a:xfrm>
            <a:off x="8298643" y="2837284"/>
            <a:ext cx="1390261" cy="8350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Deployment</a:t>
            </a:r>
            <a:endParaRPr lang="he-IL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0E1320-C40E-416B-8978-D0438227968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45309" y="3254829"/>
            <a:ext cx="590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822F33-2A20-4121-9EC9-47F938BB17A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726508" y="2419739"/>
            <a:ext cx="590937" cy="83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EC4A5B-7F4F-4EDB-808F-3C8A91F92DC9}"/>
              </a:ext>
            </a:extLst>
          </p:cNvPr>
          <p:cNvCxnSpPr>
            <a:cxnSpLocks/>
          </p:cNvCxnSpPr>
          <p:nvPr/>
        </p:nvCxnSpPr>
        <p:spPr>
          <a:xfrm>
            <a:off x="6818812" y="2837284"/>
            <a:ext cx="0" cy="83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239507-1DAE-4C86-8CC1-307E1BAF607D}"/>
              </a:ext>
            </a:extLst>
          </p:cNvPr>
          <p:cNvCxnSpPr>
            <a:cxnSpLocks/>
          </p:cNvCxnSpPr>
          <p:nvPr/>
        </p:nvCxnSpPr>
        <p:spPr>
          <a:xfrm flipV="1">
            <a:off x="7198877" y="2837284"/>
            <a:ext cx="0" cy="83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8E2BF8-56F6-4348-AD4C-032E3E0354C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707707" y="3254829"/>
            <a:ext cx="590936" cy="83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900E4E-590D-41DB-8B3C-07CC59811FD1}"/>
              </a:ext>
            </a:extLst>
          </p:cNvPr>
          <p:cNvSpPr txBox="1"/>
          <p:nvPr/>
        </p:nvSpPr>
        <p:spPr>
          <a:xfrm>
            <a:off x="304799" y="365760"/>
            <a:ext cx="48158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5B9BD5"/>
                </a:solidFill>
              </a:rPr>
              <a:t>Software Development Process</a:t>
            </a:r>
            <a:endParaRPr lang="he-IL" sz="2800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53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6952CB-0B63-44B7-93D0-372B04365979}"/>
              </a:ext>
            </a:extLst>
          </p:cNvPr>
          <p:cNvSpPr/>
          <p:nvPr/>
        </p:nvSpPr>
        <p:spPr>
          <a:xfrm>
            <a:off x="2659845" y="1714811"/>
            <a:ext cx="1390261" cy="8350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Development</a:t>
            </a:r>
            <a:endParaRPr lang="he-IL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D50C6A-B054-41A0-B7EF-1F7D810E8638}"/>
              </a:ext>
            </a:extLst>
          </p:cNvPr>
          <p:cNvSpPr/>
          <p:nvPr/>
        </p:nvSpPr>
        <p:spPr>
          <a:xfrm>
            <a:off x="2659846" y="3384991"/>
            <a:ext cx="1390261" cy="8350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Testing</a:t>
            </a:r>
            <a:endParaRPr lang="he-IL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EC4A5B-7F4F-4EDB-808F-3C8A91F92DC9}"/>
              </a:ext>
            </a:extLst>
          </p:cNvPr>
          <p:cNvCxnSpPr>
            <a:cxnSpLocks/>
          </p:cNvCxnSpPr>
          <p:nvPr/>
        </p:nvCxnSpPr>
        <p:spPr>
          <a:xfrm>
            <a:off x="3161212" y="2549901"/>
            <a:ext cx="0" cy="83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239507-1DAE-4C86-8CC1-307E1BAF607D}"/>
              </a:ext>
            </a:extLst>
          </p:cNvPr>
          <p:cNvCxnSpPr>
            <a:cxnSpLocks/>
          </p:cNvCxnSpPr>
          <p:nvPr/>
        </p:nvCxnSpPr>
        <p:spPr>
          <a:xfrm flipV="1">
            <a:off x="3541277" y="2549901"/>
            <a:ext cx="0" cy="83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900E4E-590D-41DB-8B3C-07CC59811FD1}"/>
              </a:ext>
            </a:extLst>
          </p:cNvPr>
          <p:cNvSpPr txBox="1"/>
          <p:nvPr/>
        </p:nvSpPr>
        <p:spPr>
          <a:xfrm>
            <a:off x="304799" y="365760"/>
            <a:ext cx="48158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5B9BD5"/>
                </a:solidFill>
              </a:rPr>
              <a:t>Software Development Process</a:t>
            </a:r>
          </a:p>
        </p:txBody>
      </p:sp>
      <p:pic>
        <p:nvPicPr>
          <p:cNvPr id="3" name="Graphic 2" descr="Cmd Terminal with solid fill">
            <a:extLst>
              <a:ext uri="{FF2B5EF4-FFF2-40B4-BE49-F238E27FC236}">
                <a16:creationId xmlns:a16="http://schemas.microsoft.com/office/drawing/2014/main" id="{E0C599F1-CE81-4B0C-9371-81328A6EB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0033" y="1871682"/>
            <a:ext cx="530606" cy="530606"/>
          </a:xfrm>
          <a:prstGeom prst="rect">
            <a:avLst/>
          </a:prstGeom>
        </p:spPr>
      </p:pic>
      <p:pic>
        <p:nvPicPr>
          <p:cNvPr id="14" name="Graphic 13" descr="Ladybug with solid fill">
            <a:extLst>
              <a:ext uri="{FF2B5EF4-FFF2-40B4-BE49-F238E27FC236}">
                <a16:creationId xmlns:a16="http://schemas.microsoft.com/office/drawing/2014/main" id="{67B832A3-63C7-48D6-8BD5-4D81B8394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02443" y="3537233"/>
            <a:ext cx="530606" cy="5306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7DCD852-B8EC-48EE-AFE1-FA146615DBBB}"/>
              </a:ext>
            </a:extLst>
          </p:cNvPr>
          <p:cNvSpPr/>
          <p:nvPr/>
        </p:nvSpPr>
        <p:spPr>
          <a:xfrm>
            <a:off x="5120639" y="1947690"/>
            <a:ext cx="2477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B9BD5"/>
                </a:solidFill>
              </a:rPr>
              <a:t>Software build 1.0.0.001</a:t>
            </a:r>
            <a:endParaRPr lang="he-IL" dirty="0">
              <a:solidFill>
                <a:srgbClr val="5B9BD5"/>
              </a:solidFill>
            </a:endParaRPr>
          </a:p>
        </p:txBody>
      </p:sp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3289F7A3-C7E5-4787-AA1B-58DEBDC19E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56567" y="3491357"/>
            <a:ext cx="622357" cy="62235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9B42D0F-97B7-4FD5-8E8F-9A182C28EC23}"/>
              </a:ext>
            </a:extLst>
          </p:cNvPr>
          <p:cNvSpPr/>
          <p:nvPr/>
        </p:nvSpPr>
        <p:spPr>
          <a:xfrm>
            <a:off x="5120639" y="1947690"/>
            <a:ext cx="2477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B9BD5"/>
                </a:solidFill>
              </a:rPr>
              <a:t>Software build 1.0.0.002</a:t>
            </a:r>
            <a:endParaRPr lang="he-IL" dirty="0">
              <a:solidFill>
                <a:srgbClr val="5B9BD5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F27DC2-8C21-4064-9C8C-AC156956F97C}"/>
              </a:ext>
            </a:extLst>
          </p:cNvPr>
          <p:cNvSpPr/>
          <p:nvPr/>
        </p:nvSpPr>
        <p:spPr>
          <a:xfrm>
            <a:off x="5120257" y="1934437"/>
            <a:ext cx="246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B9BD5"/>
                </a:solidFill>
              </a:rPr>
              <a:t>Software build 1.0.0.XYZ</a:t>
            </a:r>
            <a:endParaRPr lang="he-IL" dirty="0">
              <a:solidFill>
                <a:srgbClr val="5B9BD5"/>
              </a:solidFill>
            </a:endParaRPr>
          </a:p>
        </p:txBody>
      </p:sp>
      <p:pic>
        <p:nvPicPr>
          <p:cNvPr id="32" name="Graphic 31" descr="Cmd Terminal with solid fill">
            <a:extLst>
              <a:ext uri="{FF2B5EF4-FFF2-40B4-BE49-F238E27FC236}">
                <a16:creationId xmlns:a16="http://schemas.microsoft.com/office/drawing/2014/main" id="{A66DE88A-7627-4900-8E71-3EC82C629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6412" y="1871682"/>
            <a:ext cx="530606" cy="53060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4DBA86C-3EE7-4FC0-96B0-E41E69789611}"/>
              </a:ext>
            </a:extLst>
          </p:cNvPr>
          <p:cNvSpPr/>
          <p:nvPr/>
        </p:nvSpPr>
        <p:spPr>
          <a:xfrm>
            <a:off x="5120036" y="1937738"/>
            <a:ext cx="2477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B9BD5"/>
                </a:solidFill>
              </a:rPr>
              <a:t>Software build 1.0.0.100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EF52BC-301A-43F0-949E-69A32E7CD5D8}"/>
              </a:ext>
            </a:extLst>
          </p:cNvPr>
          <p:cNvSpPr txBox="1"/>
          <p:nvPr/>
        </p:nvSpPr>
        <p:spPr>
          <a:xfrm>
            <a:off x="304799" y="780477"/>
            <a:ext cx="368831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/>
              <a:t>Development / Testing simulation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2646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24977 L -0.00078 -0.0002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24977 L -0.00078 -0.0002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24931 L -0.00078 -0.0006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24931 L -0.00078 -0.0006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xit" presetSubtype="3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L 0.00078 0.22083 L 0 0 Z " pathEditMode="relative" ptsTypes="AAA">
                                      <p:cBhvr>
                                        <p:cTn id="6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54167E-6 2.22222E-6 L 0.00078 0.22083 L -3.54167E-6 2.22222E-6 Z " pathEditMode="relative" rAng="0" ptsTypes="AAA">
                                      <p:cBhvr>
                                        <p:cTn id="69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9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2463 L 0.68229 0.2426 L 0.68229 0.24283 " pathEditMode="relative" rAng="0" ptsTypes="AAA">
                                      <p:cBhvr>
                                        <p:cTn id="10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5" y="-185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.2463 L 0.6823 0.24259 L 0.6823 0.24282 " pathEditMode="relative" rAng="0" ptsTypes="AAA">
                                      <p:cBhvr>
                                        <p:cTn id="10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5" y="-185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5" grpId="2"/>
      <p:bldP spid="27" grpId="0"/>
      <p:bldP spid="27" grpId="1"/>
      <p:bldP spid="27" grpId="2"/>
      <p:bldP spid="27" grpId="3"/>
      <p:bldP spid="28" grpId="0"/>
      <p:bldP spid="28" grpId="1"/>
      <p:bldP spid="28" grpId="2"/>
      <p:bldP spid="33" grpId="0"/>
      <p:bldP spid="33" grpId="1"/>
      <p:bldP spid="33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5900E4E-590D-41DB-8B3C-07CC59811FD1}"/>
              </a:ext>
            </a:extLst>
          </p:cNvPr>
          <p:cNvSpPr txBox="1"/>
          <p:nvPr/>
        </p:nvSpPr>
        <p:spPr>
          <a:xfrm>
            <a:off x="304799" y="365760"/>
            <a:ext cx="48158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5B9BD5"/>
                </a:solidFill>
              </a:rPr>
              <a:t>Software Development Process</a:t>
            </a:r>
            <a:endParaRPr lang="he-IL" sz="2800" dirty="0">
              <a:solidFill>
                <a:srgbClr val="5B9BD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A242E-4E5C-444F-A2DF-2BCAB53D240E}"/>
              </a:ext>
            </a:extLst>
          </p:cNvPr>
          <p:cNvSpPr txBox="1"/>
          <p:nvPr/>
        </p:nvSpPr>
        <p:spPr>
          <a:xfrm>
            <a:off x="304799" y="780477"/>
            <a:ext cx="2167325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/>
              <a:t>Some observations</a:t>
            </a:r>
            <a:endParaRPr lang="he-IL" sz="20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0FF42F3-F2A2-4559-AEC7-11DB5EA5567F}"/>
              </a:ext>
            </a:extLst>
          </p:cNvPr>
          <p:cNvSpPr/>
          <p:nvPr/>
        </p:nvSpPr>
        <p:spPr>
          <a:xfrm>
            <a:off x="2659845" y="1714811"/>
            <a:ext cx="1390261" cy="8350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Development</a:t>
            </a:r>
            <a:endParaRPr lang="he-IL" sz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701867D-33C2-4130-8309-9A40C338B765}"/>
              </a:ext>
            </a:extLst>
          </p:cNvPr>
          <p:cNvSpPr/>
          <p:nvPr/>
        </p:nvSpPr>
        <p:spPr>
          <a:xfrm>
            <a:off x="2659846" y="3384991"/>
            <a:ext cx="1390261" cy="8350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Testing</a:t>
            </a:r>
            <a:endParaRPr lang="he-IL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799CAE-8AD4-43D6-8493-972E64F81189}"/>
              </a:ext>
            </a:extLst>
          </p:cNvPr>
          <p:cNvCxnSpPr>
            <a:cxnSpLocks/>
          </p:cNvCxnSpPr>
          <p:nvPr/>
        </p:nvCxnSpPr>
        <p:spPr>
          <a:xfrm>
            <a:off x="3161212" y="2549901"/>
            <a:ext cx="0" cy="83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8B4E8C-E762-4703-9EC0-F4864D4681D8}"/>
              </a:ext>
            </a:extLst>
          </p:cNvPr>
          <p:cNvCxnSpPr>
            <a:cxnSpLocks/>
          </p:cNvCxnSpPr>
          <p:nvPr/>
        </p:nvCxnSpPr>
        <p:spPr>
          <a:xfrm flipV="1">
            <a:off x="3541277" y="2549901"/>
            <a:ext cx="0" cy="83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788446-4949-4723-8400-66DF49283DF7}"/>
              </a:ext>
            </a:extLst>
          </p:cNvPr>
          <p:cNvSpPr txBox="1"/>
          <p:nvPr/>
        </p:nvSpPr>
        <p:spPr>
          <a:xfrm>
            <a:off x="3034676" y="1698270"/>
            <a:ext cx="6985624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repeated cycles of development-testing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likely that a test cycle  will contain multiple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single test will take some time to finish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How much testing time do we need in total until a software build is verified?</a:t>
            </a:r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FC8247-2C06-4983-8133-FB100C8EA414}"/>
              </a:ext>
            </a:extLst>
          </p:cNvPr>
          <p:cNvSpPr/>
          <p:nvPr/>
        </p:nvSpPr>
        <p:spPr>
          <a:xfrm>
            <a:off x="3607934" y="3433204"/>
            <a:ext cx="5848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It depends on test duration and the total number of tests …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52369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34 3.7037E-7 L -0.1476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34 1.85185E-6 L -0.14766 1.85185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35 1.11111E-6 L -0.14765 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35 1.11111E-6 L -0.14765 1.1111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  <p:bldP spid="24" grpId="0"/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8A788446-4949-4723-8400-66DF49283DF7}"/>
              </a:ext>
            </a:extLst>
          </p:cNvPr>
          <p:cNvSpPr txBox="1"/>
          <p:nvPr/>
        </p:nvSpPr>
        <p:spPr>
          <a:xfrm>
            <a:off x="5624387" y="1028157"/>
            <a:ext cx="698562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Let's assume we want to cover every input combination (Full coverage)</a:t>
            </a:r>
            <a:br>
              <a:rPr lang="en-US" sz="1600" dirty="0"/>
            </a:br>
            <a:r>
              <a:rPr lang="en-US" sz="1600" dirty="0"/>
              <a:t>After all, this is the safest strategy - right?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900E4E-590D-41DB-8B3C-07CC59811FD1}"/>
              </a:ext>
            </a:extLst>
          </p:cNvPr>
          <p:cNvSpPr txBox="1"/>
          <p:nvPr/>
        </p:nvSpPr>
        <p:spPr>
          <a:xfrm>
            <a:off x="304799" y="365760"/>
            <a:ext cx="48158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5B9BD5"/>
                </a:solidFill>
              </a:rPr>
              <a:t>Software Development Process</a:t>
            </a:r>
            <a:endParaRPr lang="he-IL" sz="2800" dirty="0">
              <a:solidFill>
                <a:srgbClr val="5B9BD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A242E-4E5C-444F-A2DF-2BCAB53D240E}"/>
              </a:ext>
            </a:extLst>
          </p:cNvPr>
          <p:cNvSpPr txBox="1"/>
          <p:nvPr/>
        </p:nvSpPr>
        <p:spPr>
          <a:xfrm>
            <a:off x="304799" y="780477"/>
            <a:ext cx="3666325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/>
              <a:t>How much testing time? Example</a:t>
            </a:r>
            <a:endParaRPr lang="he-IL" sz="2000" dirty="0"/>
          </a:p>
        </p:txBody>
      </p:sp>
      <p:pic>
        <p:nvPicPr>
          <p:cNvPr id="10" name="Graphic 9" descr="Cmd Terminal with solid fill">
            <a:extLst>
              <a:ext uri="{FF2B5EF4-FFF2-40B4-BE49-F238E27FC236}">
                <a16:creationId xmlns:a16="http://schemas.microsoft.com/office/drawing/2014/main" id="{5106222D-780F-4B28-94A5-F9D3588CF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355" y="1180587"/>
            <a:ext cx="530606" cy="5306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F47DE0-5807-4A67-9936-D95FF902AC29}"/>
              </a:ext>
            </a:extLst>
          </p:cNvPr>
          <p:cNvSpPr/>
          <p:nvPr/>
        </p:nvSpPr>
        <p:spPr>
          <a:xfrm>
            <a:off x="1976845" y="1712211"/>
            <a:ext cx="3439886" cy="3950595"/>
          </a:xfrm>
          <a:prstGeom prst="rect">
            <a:avLst/>
          </a:prstGeom>
          <a:solidFill>
            <a:schemeClr val="bg1"/>
          </a:solidFill>
          <a:ln w="57150">
            <a:solidFill>
              <a:srgbClr val="5B9BD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42BAFF6-E822-48C1-8D48-F43B75359304}"/>
              </a:ext>
            </a:extLst>
          </p:cNvPr>
          <p:cNvCxnSpPr>
            <a:cxnSpLocks/>
            <a:stCxn id="10" idx="2"/>
            <a:endCxn id="3" idx="1"/>
          </p:cNvCxnSpPr>
          <p:nvPr/>
        </p:nvCxnSpPr>
        <p:spPr>
          <a:xfrm rot="16200000" flipH="1">
            <a:off x="624093" y="2334757"/>
            <a:ext cx="1976316" cy="729187"/>
          </a:xfrm>
          <a:prstGeom prst="bentConnector2">
            <a:avLst/>
          </a:prstGeom>
          <a:ln w="19050"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CBE9433-6C24-4C34-A020-B3FD96C7DA79}"/>
              </a:ext>
            </a:extLst>
          </p:cNvPr>
          <p:cNvSpPr txBox="1"/>
          <p:nvPr/>
        </p:nvSpPr>
        <p:spPr>
          <a:xfrm>
            <a:off x="2062710" y="1385567"/>
            <a:ext cx="324588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Software Parameters and Inputs</a:t>
            </a:r>
            <a:endParaRPr lang="he-IL" dirty="0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D5E3FACE-AF28-4A3B-A274-0B545D88E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892707"/>
              </p:ext>
            </p:extLst>
          </p:nvPr>
        </p:nvGraphicFramePr>
        <p:xfrm>
          <a:off x="2082797" y="1854200"/>
          <a:ext cx="3225802" cy="3682998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2501899">
                  <a:extLst>
                    <a:ext uri="{9D8B030D-6E8A-4147-A177-3AD203B41FA5}">
                      <a16:colId xmlns:a16="http://schemas.microsoft.com/office/drawing/2014/main" val="2216706228"/>
                    </a:ext>
                  </a:extLst>
                </a:gridCol>
                <a:gridCol w="723903">
                  <a:extLst>
                    <a:ext uri="{9D8B030D-6E8A-4147-A177-3AD203B41FA5}">
                      <a16:colId xmlns:a16="http://schemas.microsoft.com/office/drawing/2014/main" val="3707732183"/>
                    </a:ext>
                  </a:extLst>
                </a:gridCol>
              </a:tblGrid>
              <a:tr h="613833">
                <a:tc>
                  <a:txBody>
                    <a:bodyPr/>
                    <a:lstStyle/>
                    <a:p>
                      <a:pPr algn="ctr" rtl="1"/>
                      <a:endParaRPr lang="en-US" sz="1200" dirty="0"/>
                    </a:p>
                    <a:p>
                      <a:pPr algn="ctr" rtl="1"/>
                      <a:r>
                        <a:rPr lang="en-US" sz="1200" b="0" dirty="0"/>
                        <a:t>input 1 … input 10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200" b="0" dirty="0"/>
                    </a:p>
                    <a:p>
                      <a:pPr algn="ctr" rtl="1"/>
                      <a:r>
                        <a:rPr lang="en-US" sz="1200" b="0" dirty="0"/>
                        <a:t>Param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889627"/>
                  </a:ext>
                </a:extLst>
              </a:tr>
              <a:tr h="613833">
                <a:tc>
                  <a:txBody>
                    <a:bodyPr/>
                    <a:lstStyle/>
                    <a:p>
                      <a:pPr algn="ctr" rtl="1"/>
                      <a:endParaRPr lang="en-US" sz="1200" dirty="0"/>
                    </a:p>
                    <a:p>
                      <a:pPr algn="ctr" rtl="1"/>
                      <a:r>
                        <a:rPr lang="en-US" sz="1200" b="0" dirty="0"/>
                        <a:t>input 1 … input 10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200" b="0" dirty="0"/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Param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050093"/>
                  </a:ext>
                </a:extLst>
              </a:tr>
              <a:tr h="613833">
                <a:tc>
                  <a:txBody>
                    <a:bodyPr/>
                    <a:lstStyle/>
                    <a:p>
                      <a:pPr algn="ctr" rtl="1"/>
                      <a:endParaRPr lang="en-US" sz="1200" dirty="0"/>
                    </a:p>
                    <a:p>
                      <a:pPr algn="ctr" rtl="1"/>
                      <a:r>
                        <a:rPr lang="en-US" sz="1200" b="0" dirty="0"/>
                        <a:t>input 1 … input 10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200" b="0" dirty="0"/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Param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47636"/>
                  </a:ext>
                </a:extLst>
              </a:tr>
              <a:tr h="613833">
                <a:tc>
                  <a:txBody>
                    <a:bodyPr/>
                    <a:lstStyle/>
                    <a:p>
                      <a:pPr algn="ctr" rtl="1"/>
                      <a:endParaRPr lang="en-US" sz="1200" dirty="0"/>
                    </a:p>
                    <a:p>
                      <a:pPr algn="ctr" rtl="1"/>
                      <a:r>
                        <a:rPr lang="en-US" sz="1200" b="0" dirty="0"/>
                        <a:t>input 1 … input 10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/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Param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604494"/>
                  </a:ext>
                </a:extLst>
              </a:tr>
              <a:tr h="613833">
                <a:tc>
                  <a:txBody>
                    <a:bodyPr/>
                    <a:lstStyle/>
                    <a:p>
                      <a:pPr algn="ctr" rtl="1"/>
                      <a:endParaRPr lang="en-US" sz="1200" dirty="0"/>
                    </a:p>
                    <a:p>
                      <a:pPr algn="ctr" rtl="1"/>
                      <a:r>
                        <a:rPr lang="en-US" sz="1200" b="0" dirty="0"/>
                        <a:t>input 1 … input 10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/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Param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4635"/>
                  </a:ext>
                </a:extLst>
              </a:tr>
              <a:tr h="613833">
                <a:tc>
                  <a:txBody>
                    <a:bodyPr/>
                    <a:lstStyle/>
                    <a:p>
                      <a:pPr algn="ctr" rtl="1"/>
                      <a:endParaRPr lang="en-US" sz="1200" dirty="0"/>
                    </a:p>
                    <a:p>
                      <a:pPr algn="ctr" rtl="1"/>
                      <a:r>
                        <a:rPr lang="en-US" sz="1200" b="0" dirty="0"/>
                        <a:t>input 1 … input 10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200" b="0" dirty="0"/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Param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68681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DD3CCCC-6E0F-4A85-9ACB-AF1A30658A67}"/>
              </a:ext>
            </a:extLst>
          </p:cNvPr>
          <p:cNvSpPr txBox="1"/>
          <p:nvPr/>
        </p:nvSpPr>
        <p:spPr>
          <a:xfrm>
            <a:off x="5624387" y="1832206"/>
            <a:ext cx="698562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total number of input combinations will be </a:t>
            </a:r>
            <a:br>
              <a:rPr lang="en-US" sz="1600" dirty="0"/>
            </a:br>
            <a:r>
              <a:rPr lang="en-US" sz="1600" dirty="0"/>
              <a:t>10 x 10 x 10 x 10 x 10 x 10 = 1,000,000 input combinations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F24DE0-B9EC-4495-AF23-BFFFAD9B6994}"/>
              </a:ext>
            </a:extLst>
          </p:cNvPr>
          <p:cNvSpPr txBox="1"/>
          <p:nvPr/>
        </p:nvSpPr>
        <p:spPr>
          <a:xfrm>
            <a:off x="5624387" y="2634085"/>
            <a:ext cx="698562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Let's assume that a single combination testing will take</a:t>
            </a:r>
            <a:br>
              <a:rPr lang="en-US" sz="1600" dirty="0"/>
            </a:br>
            <a:r>
              <a:rPr lang="en-US" sz="1600" dirty="0"/>
              <a:t>only 1 minute </a:t>
            </a:r>
            <a:br>
              <a:rPr lang="en-US" sz="1600" dirty="0"/>
            </a:br>
            <a:r>
              <a:rPr lang="en-US" sz="1600" dirty="0"/>
              <a:t>( Too good to be true in real life </a:t>
            </a:r>
            <a:r>
              <a:rPr lang="en-US" sz="1600" dirty="0">
                <a:sym typeface="Wingdings" panose="05000000000000000000" pitchFamily="2" charset="2"/>
              </a:rPr>
              <a:t> )</a:t>
            </a:r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4244E-1909-4021-8D90-52E78213F507}"/>
              </a:ext>
            </a:extLst>
          </p:cNvPr>
          <p:cNvSpPr txBox="1"/>
          <p:nvPr/>
        </p:nvSpPr>
        <p:spPr>
          <a:xfrm>
            <a:off x="5624387" y="3689949"/>
            <a:ext cx="6985624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Then in this testing strategy,  a single testing cycle will take</a:t>
            </a:r>
            <a:br>
              <a:rPr lang="en-US" sz="1600" dirty="0"/>
            </a:br>
            <a:r>
              <a:rPr lang="en-US" sz="1600" dirty="0"/>
              <a:t>1,000,000 minutes ~= </a:t>
            </a:r>
            <a:r>
              <a:rPr lang="en-US" b="1" dirty="0">
                <a:solidFill>
                  <a:srgbClr val="FF0000"/>
                </a:solidFill>
              </a:rPr>
              <a:t>2 years!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0DECDA-4B7E-4387-B9A1-F284263733EE}"/>
              </a:ext>
            </a:extLst>
          </p:cNvPr>
          <p:cNvSpPr txBox="1"/>
          <p:nvPr/>
        </p:nvSpPr>
        <p:spPr>
          <a:xfrm>
            <a:off x="5691062" y="4561147"/>
            <a:ext cx="698562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Assuming we have 100 “development-testing” cycles then the </a:t>
            </a:r>
            <a:br>
              <a:rPr lang="en-US" sz="1600" dirty="0"/>
            </a:br>
            <a:r>
              <a:rPr lang="en-US" sz="1600" dirty="0"/>
              <a:t>total testing time will be </a:t>
            </a:r>
            <a:r>
              <a:rPr lang="en-US" sz="2400" b="1" dirty="0">
                <a:solidFill>
                  <a:srgbClr val="FF0000"/>
                </a:solidFill>
              </a:rPr>
              <a:t>200 years!!!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B4E74-0524-432D-AD20-8FB6F4DDD91A}"/>
              </a:ext>
            </a:extLst>
          </p:cNvPr>
          <p:cNvSpPr txBox="1"/>
          <p:nvPr/>
        </p:nvSpPr>
        <p:spPr>
          <a:xfrm>
            <a:off x="5757737" y="5524678"/>
            <a:ext cx="548996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/>
              <a:t>This testing strategy is clearly not feasible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03336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1" grpId="0"/>
      <p:bldP spid="23" grpId="0"/>
      <p:bldP spid="25" grpId="0"/>
      <p:bldP spid="26" grpId="0"/>
      <p:bldP spid="11" grpId="0"/>
      <p:bldP spid="1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5900E4E-590D-41DB-8B3C-07CC59811FD1}"/>
              </a:ext>
            </a:extLst>
          </p:cNvPr>
          <p:cNvSpPr txBox="1"/>
          <p:nvPr/>
        </p:nvSpPr>
        <p:spPr>
          <a:xfrm>
            <a:off x="304799" y="365760"/>
            <a:ext cx="48158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5B9BD5"/>
                </a:solidFill>
              </a:rPr>
              <a:t>Software Development Process</a:t>
            </a:r>
            <a:endParaRPr lang="he-IL" sz="2800" dirty="0">
              <a:solidFill>
                <a:srgbClr val="5B9BD5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1531A8-536E-4E5B-BBD5-1FF2128B48E0}"/>
              </a:ext>
            </a:extLst>
          </p:cNvPr>
          <p:cNvSpPr/>
          <p:nvPr/>
        </p:nvSpPr>
        <p:spPr>
          <a:xfrm>
            <a:off x="1627597" y="1452695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a different testing strategy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strategy must effectively cover the different test combinations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strategy must also be time efficient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A29C61-1F4A-4817-AD65-B3BAFBB4185B}"/>
              </a:ext>
            </a:extLst>
          </p:cNvPr>
          <p:cNvSpPr txBox="1"/>
          <p:nvPr/>
        </p:nvSpPr>
        <p:spPr>
          <a:xfrm>
            <a:off x="304799" y="780477"/>
            <a:ext cx="132279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/>
              <a:t>Conclusion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23842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5900E4E-590D-41DB-8B3C-07CC59811FD1}"/>
              </a:ext>
            </a:extLst>
          </p:cNvPr>
          <p:cNvSpPr txBox="1"/>
          <p:nvPr/>
        </p:nvSpPr>
        <p:spPr>
          <a:xfrm>
            <a:off x="304799" y="365760"/>
            <a:ext cx="48158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5B9BD5"/>
                </a:solidFill>
              </a:rPr>
              <a:t>Software Development Process</a:t>
            </a:r>
            <a:endParaRPr lang="he-IL" sz="2800" dirty="0">
              <a:solidFill>
                <a:srgbClr val="5B9BD5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1531A8-536E-4E5B-BBD5-1FF2128B48E0}"/>
              </a:ext>
            </a:extLst>
          </p:cNvPr>
          <p:cNvSpPr/>
          <p:nvPr/>
        </p:nvSpPr>
        <p:spPr>
          <a:xfrm>
            <a:off x="1005838" y="1595304"/>
            <a:ext cx="984504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testing strategy that we’re going to focus on is called “Pairwise Testing”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method* suggests that a software bug is usually caused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input parameter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Interaction between pair of (2) input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Hence this test strategy suggest to generate and cover all possible pairs of input parameters</a:t>
            </a:r>
          </a:p>
          <a:p>
            <a:r>
              <a:rPr lang="en-US" dirty="0"/>
              <a:t>      (Instead of all possible input parameter combinations)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many application that can generate input parameters based on “pairwise” algorithm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future reference: “PICT” is such application that we will be using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200" dirty="0"/>
              <a:t>* https://en.wikipedia.org/wiki/All-pairs_testing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7D2B5-9D17-4970-BA76-2494C2D53890}"/>
              </a:ext>
            </a:extLst>
          </p:cNvPr>
          <p:cNvSpPr txBox="1"/>
          <p:nvPr/>
        </p:nvSpPr>
        <p:spPr>
          <a:xfrm>
            <a:off x="304799" y="780477"/>
            <a:ext cx="441351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/>
              <a:t>The Chosen Strategy - “Pairwise Testing” 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0499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5900E4E-590D-41DB-8B3C-07CC59811FD1}"/>
              </a:ext>
            </a:extLst>
          </p:cNvPr>
          <p:cNvSpPr txBox="1"/>
          <p:nvPr/>
        </p:nvSpPr>
        <p:spPr>
          <a:xfrm>
            <a:off x="304799" y="365760"/>
            <a:ext cx="48158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5B9BD5"/>
                </a:solidFill>
              </a:rPr>
              <a:t>Software Development Process</a:t>
            </a:r>
            <a:endParaRPr lang="he-IL" sz="2800" dirty="0">
              <a:solidFill>
                <a:srgbClr val="5B9BD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7D2B5-9D17-4970-BA76-2494C2D53890}"/>
              </a:ext>
            </a:extLst>
          </p:cNvPr>
          <p:cNvSpPr txBox="1"/>
          <p:nvPr/>
        </p:nvSpPr>
        <p:spPr>
          <a:xfrm>
            <a:off x="304799" y="780477"/>
            <a:ext cx="3855094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/>
              <a:t>Pairwise testing  strategy - Example</a:t>
            </a:r>
            <a:endParaRPr lang="he-IL" sz="2000" dirty="0"/>
          </a:p>
        </p:txBody>
      </p:sp>
      <p:pic>
        <p:nvPicPr>
          <p:cNvPr id="5" name="Graphic 4" descr="Cmd Terminal with solid fill">
            <a:extLst>
              <a:ext uri="{FF2B5EF4-FFF2-40B4-BE49-F238E27FC236}">
                <a16:creationId xmlns:a16="http://schemas.microsoft.com/office/drawing/2014/main" id="{F7C19055-1D2F-48C0-8678-5CDFFD018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355" y="1180587"/>
            <a:ext cx="530606" cy="5306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4206A2-EE53-4C11-AFDD-50C387BA5973}"/>
              </a:ext>
            </a:extLst>
          </p:cNvPr>
          <p:cNvSpPr/>
          <p:nvPr/>
        </p:nvSpPr>
        <p:spPr>
          <a:xfrm>
            <a:off x="1976844" y="1712211"/>
            <a:ext cx="3452405" cy="2116839"/>
          </a:xfrm>
          <a:prstGeom prst="rect">
            <a:avLst/>
          </a:prstGeom>
          <a:solidFill>
            <a:schemeClr val="bg1"/>
          </a:solidFill>
          <a:ln w="57150">
            <a:solidFill>
              <a:srgbClr val="5B9BD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C745381-65C6-4DDB-97D2-1076B204F2BC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1082532" y="1876319"/>
            <a:ext cx="1059438" cy="729186"/>
          </a:xfrm>
          <a:prstGeom prst="bentConnector2">
            <a:avLst/>
          </a:prstGeom>
          <a:ln w="19050">
            <a:solidFill>
              <a:srgbClr val="5B9B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F3848D-3400-45A0-9D96-06532B01D3AF}"/>
              </a:ext>
            </a:extLst>
          </p:cNvPr>
          <p:cNvSpPr txBox="1"/>
          <p:nvPr/>
        </p:nvSpPr>
        <p:spPr>
          <a:xfrm>
            <a:off x="2062710" y="1385567"/>
            <a:ext cx="324588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Software Parameters and Inputs</a:t>
            </a:r>
            <a:endParaRPr lang="he-IL" dirty="0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0BE4D692-DA79-4345-838E-135EAC8BE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655995"/>
              </p:ext>
            </p:extLst>
          </p:nvPr>
        </p:nvGraphicFramePr>
        <p:xfrm>
          <a:off x="2082797" y="1854200"/>
          <a:ext cx="3225802" cy="1841499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2501899">
                  <a:extLst>
                    <a:ext uri="{9D8B030D-6E8A-4147-A177-3AD203B41FA5}">
                      <a16:colId xmlns:a16="http://schemas.microsoft.com/office/drawing/2014/main" val="2216706228"/>
                    </a:ext>
                  </a:extLst>
                </a:gridCol>
                <a:gridCol w="723903">
                  <a:extLst>
                    <a:ext uri="{9D8B030D-6E8A-4147-A177-3AD203B41FA5}">
                      <a16:colId xmlns:a16="http://schemas.microsoft.com/office/drawing/2014/main" val="3707732183"/>
                    </a:ext>
                  </a:extLst>
                </a:gridCol>
              </a:tblGrid>
              <a:tr h="613833">
                <a:tc>
                  <a:txBody>
                    <a:bodyPr/>
                    <a:lstStyle/>
                    <a:p>
                      <a:pPr algn="ctr" rtl="1"/>
                      <a:endParaRPr lang="en-US" sz="1200" dirty="0"/>
                    </a:p>
                    <a:p>
                      <a:pPr algn="ctr" rtl="1"/>
                      <a:r>
                        <a:rPr lang="en-US" sz="1200" b="0" dirty="0"/>
                        <a:t>1 , 2, 3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200" b="0" dirty="0"/>
                    </a:p>
                    <a:p>
                      <a:pPr algn="ctr" rtl="1"/>
                      <a:r>
                        <a:rPr lang="en-US" sz="1200" b="0" dirty="0"/>
                        <a:t>Param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889627"/>
                  </a:ext>
                </a:extLst>
              </a:tr>
              <a:tr h="613833">
                <a:tc>
                  <a:txBody>
                    <a:bodyPr/>
                    <a:lstStyle/>
                    <a:p>
                      <a:pPr algn="ctr" rtl="1"/>
                      <a:endParaRPr lang="en-US" sz="1200" dirty="0"/>
                    </a:p>
                    <a:p>
                      <a:pPr algn="ctr" rtl="1"/>
                      <a:r>
                        <a:rPr lang="en-US" sz="1200" b="0" dirty="0"/>
                        <a:t>A, B, C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200" b="0" dirty="0"/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Param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050093"/>
                  </a:ext>
                </a:extLst>
              </a:tr>
              <a:tr h="613833">
                <a:tc>
                  <a:txBody>
                    <a:bodyPr/>
                    <a:lstStyle/>
                    <a:p>
                      <a:pPr algn="ctr" rtl="1"/>
                      <a:endParaRPr lang="en-US" sz="1200" dirty="0"/>
                    </a:p>
                    <a:p>
                      <a:pPr algn="ctr" rtl="1"/>
                      <a:r>
                        <a:rPr lang="en-US" sz="1200" b="0" dirty="0"/>
                        <a:t>X, Y, Z</a:t>
                      </a:r>
                      <a:endParaRPr lang="he-I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200" b="0" dirty="0"/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Param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4763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AF0A0B2-4CBF-4E5F-9251-7196E73A91EC}"/>
              </a:ext>
            </a:extLst>
          </p:cNvPr>
          <p:cNvSpPr/>
          <p:nvPr/>
        </p:nvSpPr>
        <p:spPr>
          <a:xfrm>
            <a:off x="5775005" y="144184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input combination testing strategy generates 27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Pairwise testing strategy generates 10 tests instead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pairwise testing, the test input parameters will be: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9F9E7-243B-4FB3-AEC3-EDCD08B05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467" y="3003863"/>
            <a:ext cx="2505075" cy="241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1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6929</TotalTime>
  <Words>1802</Words>
  <Application>Microsoft Office PowerPoint</Application>
  <PresentationFormat>Widescreen</PresentationFormat>
  <Paragraphs>466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Mashour, Wassim</dc:creator>
  <cp:lastModifiedBy>Mashour, Wassim</cp:lastModifiedBy>
  <cp:revision>12</cp:revision>
  <dcterms:created xsi:type="dcterms:W3CDTF">2021-07-18T13:30:01Z</dcterms:created>
  <dcterms:modified xsi:type="dcterms:W3CDTF">2021-08-04T12:20:36Z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Wassim.Mashour@emc.com</vt:lpwstr>
  </property>
  <property fmtid="{D5CDD505-2E9C-101B-9397-08002B2CF9AE}" pid="5" name="MSIP_Label_17cb76b2-10b8-4fe1-93d4-2202842406cd_SetDate">
    <vt:lpwstr>2021-07-25T11:11:54.7612039Z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77fd5561-89b3-4236-85a1-4ee01dd5c9e3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