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22"/>
  </p:notesMasterIdLst>
  <p:sldIdLst>
    <p:sldId id="256" r:id="rId2"/>
    <p:sldId id="258" r:id="rId3"/>
    <p:sldId id="262" r:id="rId4"/>
    <p:sldId id="285" r:id="rId5"/>
    <p:sldId id="266" r:id="rId6"/>
    <p:sldId id="261" r:id="rId7"/>
    <p:sldId id="281" r:id="rId8"/>
    <p:sldId id="265" r:id="rId9"/>
    <p:sldId id="287" r:id="rId10"/>
    <p:sldId id="260" r:id="rId11"/>
    <p:sldId id="288" r:id="rId12"/>
    <p:sldId id="263" r:id="rId13"/>
    <p:sldId id="289" r:id="rId14"/>
    <p:sldId id="280" r:id="rId15"/>
    <p:sldId id="292" r:id="rId16"/>
    <p:sldId id="290" r:id="rId17"/>
    <p:sldId id="291" r:id="rId18"/>
    <p:sldId id="293" r:id="rId19"/>
    <p:sldId id="294" r:id="rId20"/>
    <p:sldId id="286" r:id="rId21"/>
  </p:sldIdLst>
  <p:sldSz cx="9144000" cy="5143500" type="screen16x9"/>
  <p:notesSz cx="6858000" cy="9144000"/>
  <p:embeddedFontLst>
    <p:embeddedFont>
      <p:font typeface="Bahiana" panose="020B0604020202020204" charset="0"/>
      <p:regular r:id="rId23"/>
    </p:embeddedFont>
    <p:embeddedFont>
      <p:font typeface="Barlow Semi Condensed" panose="020B0604020202020204" charset="0"/>
      <p:regular r:id="rId24"/>
      <p:bold r:id="rId25"/>
      <p:italic r:id="rId26"/>
      <p:boldItalic r:id="rId27"/>
    </p:embeddedFont>
    <p:embeddedFont>
      <p:font typeface="Barlow Semi Condensed Medium" panose="020B0604020202020204" charset="0"/>
      <p:regular r:id="rId28"/>
      <p:bold r:id="rId29"/>
      <p:italic r:id="rId30"/>
      <p:boldItalic r:id="rId31"/>
    </p:embeddedFont>
    <p:embeddedFont>
      <p:font typeface="Barlow Semi Condensed SemiBold" panose="020B0604020202020204" charset="0"/>
      <p:regular r:id="rId32"/>
      <p:bold r:id="rId33"/>
      <p:italic r:id="rId34"/>
      <p:boldItalic r:id="rId35"/>
    </p:embeddedFont>
    <p:embeddedFont>
      <p:font typeface="Fira Sans Extra Condensed Medium" panose="020B0604020202020204" charset="0"/>
      <p:regular r:id="rId36"/>
      <p:bold r:id="rId37"/>
      <p:italic r:id="rId38"/>
      <p:boldItalic r:id="rId39"/>
    </p:embeddedFont>
    <p:embeddedFont>
      <p:font typeface="Roboto Condensed" panose="020B0604020202020204" charset="0"/>
      <p:regular r:id="rId40"/>
      <p:bold r:id="rId41"/>
      <p:italic r:id="rId42"/>
      <p:boldItalic r:id="rId43"/>
    </p:embeddedFont>
    <p:embeddedFont>
      <p:font typeface="Roboto Condensed Light" panose="020B0604020202020204" charset="0"/>
      <p:regular r:id="rId44"/>
      <p:bold r:id="rId45"/>
      <p:italic r:id="rId46"/>
      <p:boldItalic r:id="rId47"/>
    </p:embeddedFont>
    <p:embeddedFont>
      <p:font typeface="Roboto Slab Regular" panose="020B0604020202020204" charset="0"/>
      <p:regular r:id="rId48"/>
      <p:bold r:id="rId4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F3F3"/>
    <a:srgbClr val="4343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C5DC5F7-5EB2-4736-A9EF-5973E5981519}">
  <a:tblStyle styleId="{FC5DC5F7-5EB2-4736-A9EF-5973E598151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60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font" Target="fonts/font17.fntdata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42" Type="http://schemas.openxmlformats.org/officeDocument/2006/relationships/font" Target="fonts/font20.fntdata"/><Relationship Id="rId47" Type="http://schemas.openxmlformats.org/officeDocument/2006/relationships/font" Target="fonts/font25.fntdata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7.fntdata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font" Target="fonts/font15.fntdata"/><Relationship Id="rId40" Type="http://schemas.openxmlformats.org/officeDocument/2006/relationships/font" Target="fonts/font18.fntdata"/><Relationship Id="rId45" Type="http://schemas.openxmlformats.org/officeDocument/2006/relationships/font" Target="fonts/font23.fntdata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4" Type="http://schemas.openxmlformats.org/officeDocument/2006/relationships/font" Target="fonts/font22.fntdata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43" Type="http://schemas.openxmlformats.org/officeDocument/2006/relationships/font" Target="fonts/font21.fntdata"/><Relationship Id="rId48" Type="http://schemas.openxmlformats.org/officeDocument/2006/relationships/font" Target="fonts/font26.fntdata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font" Target="fonts/font16.fntdata"/><Relationship Id="rId46" Type="http://schemas.openxmlformats.org/officeDocument/2006/relationships/font" Target="fonts/font24.fntdata"/><Relationship Id="rId20" Type="http://schemas.openxmlformats.org/officeDocument/2006/relationships/slide" Target="slides/slide19.xml"/><Relationship Id="rId41" Type="http://schemas.openxmlformats.org/officeDocument/2006/relationships/font" Target="fonts/font1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49" Type="http://schemas.openxmlformats.org/officeDocument/2006/relationships/font" Target="fonts/font2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6bd56c9061_0_7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6bd56c9061_0_7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70c1df8b91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70c1df8b91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6bd56c9061_0_7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6bd56c9061_0_7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94633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70c1df8b91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70c1df8b91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Google Shape;1086;g75c7a8d047_1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7" name="Google Shape;1087;g75c7a8d047_1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82803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Google Shape;1073;g6bd56c9061_0_16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4" name="Google Shape;1074;g6bd56c9061_0_16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Google Shape;1073;g6bd56c9061_0_16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4" name="Google Shape;1074;g6bd56c9061_0_16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72313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6ba96a1c45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6ba96a1c45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11304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" name="Google Shape;1135;g6b20e22304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6" name="Google Shape;1136;g6b20e22304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6be81bf08b_0_120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6be81bf08b_0_120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6ba96a1c45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6ba96a1c45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" name="Google Shape;1125;g6be81bf08b_1_1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6" name="Google Shape;1126;g6be81bf08b_1_1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6bd56c9061_0_7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6bd56c9061_0_7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6bd56c9061_0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6bd56c9061_0_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Google Shape;1086;g75c7a8d047_1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7" name="Google Shape;1087;g75c7a8d047_1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g6bd56c9061_0_2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1" name="Google Shape;611;g6bd56c9061_0_2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6ba96a1c45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6ba96a1c45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35155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1728150" y="2671650"/>
            <a:ext cx="56877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728150" y="1894050"/>
            <a:ext cx="5687700" cy="904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364043" y="-78921"/>
            <a:ext cx="2605500" cy="1446850"/>
            <a:chOff x="310975" y="334050"/>
            <a:chExt cx="2605500" cy="1446850"/>
          </a:xfrm>
        </p:grpSpPr>
        <p:sp>
          <p:nvSpPr>
            <p:cNvPr id="12" name="Google Shape;12;p2"/>
            <p:cNvSpPr/>
            <p:nvPr/>
          </p:nvSpPr>
          <p:spPr>
            <a:xfrm>
              <a:off x="3109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5935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761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1587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4413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7239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0065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2891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5717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8543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109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935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61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1587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4413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7239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20065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22891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5717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8543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109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935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761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11587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14413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17239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20065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22891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25717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28543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109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935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761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1587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4413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7239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0065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2891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5717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8543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3109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5935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8761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11587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14413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7239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20065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22891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25717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8543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3109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5935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8761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11587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14413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17239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20065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22891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25717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28543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" name="Google Shape;72;p2"/>
          <p:cNvSpPr/>
          <p:nvPr/>
        </p:nvSpPr>
        <p:spPr>
          <a:xfrm>
            <a:off x="-67525" y="-66775"/>
            <a:ext cx="9326125" cy="5245250"/>
          </a:xfrm>
          <a:custGeom>
            <a:avLst/>
            <a:gdLst/>
            <a:ahLst/>
            <a:cxnLst/>
            <a:rect l="l" t="t" r="r" b="b"/>
            <a:pathLst>
              <a:path w="373045" h="209810" extrusionOk="0">
                <a:moveTo>
                  <a:pt x="0" y="82749"/>
                </a:moveTo>
                <a:lnTo>
                  <a:pt x="107166" y="209810"/>
                </a:lnTo>
                <a:lnTo>
                  <a:pt x="373045" y="101288"/>
                </a:lnTo>
                <a:lnTo>
                  <a:pt x="328280" y="0"/>
                </a:lnTo>
              </a:path>
            </a:pathLst>
          </a:cu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2"/>
          <p:cNvSpPr/>
          <p:nvPr/>
        </p:nvSpPr>
        <p:spPr>
          <a:xfrm>
            <a:off x="-68700" y="-52400"/>
            <a:ext cx="3328475" cy="5212300"/>
          </a:xfrm>
          <a:custGeom>
            <a:avLst/>
            <a:gdLst/>
            <a:ahLst/>
            <a:cxnLst/>
            <a:rect l="l" t="t" r="r" b="b"/>
            <a:pathLst>
              <a:path w="133139" h="208492" extrusionOk="0">
                <a:moveTo>
                  <a:pt x="847" y="0"/>
                </a:moveTo>
                <a:lnTo>
                  <a:pt x="133139" y="128058"/>
                </a:lnTo>
                <a:lnTo>
                  <a:pt x="115359" y="171450"/>
                </a:lnTo>
                <a:lnTo>
                  <a:pt x="0" y="208492"/>
                </a:lnTo>
              </a:path>
            </a:pathLst>
          </a:cu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3" name="Google Shape;283;p12"/>
          <p:cNvSpPr/>
          <p:nvPr/>
        </p:nvSpPr>
        <p:spPr>
          <a:xfrm>
            <a:off x="7069775" y="0"/>
            <a:ext cx="2074200" cy="51435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12"/>
          <p:cNvSpPr txBox="1">
            <a:spLocks noGrp="1"/>
          </p:cNvSpPr>
          <p:nvPr>
            <p:ph type="ctrTitle"/>
          </p:nvPr>
        </p:nvSpPr>
        <p:spPr>
          <a:xfrm>
            <a:off x="2271096" y="670575"/>
            <a:ext cx="46311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85" name="Google Shape;285;p12"/>
          <p:cNvSpPr txBox="1">
            <a:spLocks noGrp="1"/>
          </p:cNvSpPr>
          <p:nvPr>
            <p:ph type="title" idx="2" hasCustomPrompt="1"/>
          </p:nvPr>
        </p:nvSpPr>
        <p:spPr>
          <a:xfrm>
            <a:off x="6541575" y="643275"/>
            <a:ext cx="1770600" cy="900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None/>
              <a:defRPr sz="6000" b="0">
                <a:solidFill>
                  <a:srgbClr val="F3F3F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86" name="Google Shape;286;p12"/>
          <p:cNvSpPr txBox="1">
            <a:spLocks noGrp="1"/>
          </p:cNvSpPr>
          <p:nvPr>
            <p:ph type="ctrTitle" idx="3"/>
          </p:nvPr>
        </p:nvSpPr>
        <p:spPr>
          <a:xfrm>
            <a:off x="2271096" y="1712750"/>
            <a:ext cx="46311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87" name="Google Shape;287;p12"/>
          <p:cNvSpPr txBox="1">
            <a:spLocks noGrp="1"/>
          </p:cNvSpPr>
          <p:nvPr>
            <p:ph type="title" idx="4" hasCustomPrompt="1"/>
          </p:nvPr>
        </p:nvSpPr>
        <p:spPr>
          <a:xfrm>
            <a:off x="6541575" y="1685436"/>
            <a:ext cx="1770600" cy="900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None/>
              <a:defRPr sz="6000" b="0">
                <a:solidFill>
                  <a:srgbClr val="F3F3F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88" name="Google Shape;288;p12"/>
          <p:cNvSpPr txBox="1">
            <a:spLocks noGrp="1"/>
          </p:cNvSpPr>
          <p:nvPr>
            <p:ph type="ctrTitle" idx="5"/>
          </p:nvPr>
        </p:nvSpPr>
        <p:spPr>
          <a:xfrm>
            <a:off x="2271096" y="2754925"/>
            <a:ext cx="46311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89" name="Google Shape;289;p12"/>
          <p:cNvSpPr txBox="1">
            <a:spLocks noGrp="1"/>
          </p:cNvSpPr>
          <p:nvPr>
            <p:ph type="title" idx="6" hasCustomPrompt="1"/>
          </p:nvPr>
        </p:nvSpPr>
        <p:spPr>
          <a:xfrm>
            <a:off x="6541575" y="2727590"/>
            <a:ext cx="1770600" cy="900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None/>
              <a:defRPr sz="6000" b="0">
                <a:solidFill>
                  <a:srgbClr val="F3F3F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90" name="Google Shape;290;p12"/>
          <p:cNvSpPr txBox="1">
            <a:spLocks noGrp="1"/>
          </p:cNvSpPr>
          <p:nvPr>
            <p:ph type="ctrTitle" idx="7"/>
          </p:nvPr>
        </p:nvSpPr>
        <p:spPr>
          <a:xfrm>
            <a:off x="2271142" y="3797100"/>
            <a:ext cx="4631100" cy="58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1" name="Google Shape;291;p12"/>
          <p:cNvSpPr txBox="1">
            <a:spLocks noGrp="1"/>
          </p:cNvSpPr>
          <p:nvPr>
            <p:ph type="title" idx="8" hasCustomPrompt="1"/>
          </p:nvPr>
        </p:nvSpPr>
        <p:spPr>
          <a:xfrm>
            <a:off x="6541575" y="3774175"/>
            <a:ext cx="1770600" cy="900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None/>
              <a:defRPr sz="6000" b="0">
                <a:solidFill>
                  <a:srgbClr val="F3F3F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92" name="Google Shape;292;p12"/>
          <p:cNvSpPr txBox="1">
            <a:spLocks noGrp="1"/>
          </p:cNvSpPr>
          <p:nvPr>
            <p:ph type="subTitle" idx="1"/>
          </p:nvPr>
        </p:nvSpPr>
        <p:spPr>
          <a:xfrm flipH="1">
            <a:off x="2640750" y="4165950"/>
            <a:ext cx="4261500" cy="43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3" name="Google Shape;293;p12"/>
          <p:cNvSpPr txBox="1">
            <a:spLocks noGrp="1"/>
          </p:cNvSpPr>
          <p:nvPr>
            <p:ph type="subTitle" idx="9"/>
          </p:nvPr>
        </p:nvSpPr>
        <p:spPr>
          <a:xfrm flipH="1">
            <a:off x="2640676" y="3127425"/>
            <a:ext cx="4261500" cy="43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4" name="Google Shape;294;p12"/>
          <p:cNvSpPr txBox="1">
            <a:spLocks noGrp="1"/>
          </p:cNvSpPr>
          <p:nvPr>
            <p:ph type="subTitle" idx="13"/>
          </p:nvPr>
        </p:nvSpPr>
        <p:spPr>
          <a:xfrm flipH="1">
            <a:off x="2640750" y="2081100"/>
            <a:ext cx="4261500" cy="43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5" name="Google Shape;295;p12"/>
          <p:cNvSpPr txBox="1">
            <a:spLocks noGrp="1"/>
          </p:cNvSpPr>
          <p:nvPr>
            <p:ph type="subTitle" idx="14"/>
          </p:nvPr>
        </p:nvSpPr>
        <p:spPr>
          <a:xfrm flipH="1">
            <a:off x="2640750" y="1034775"/>
            <a:ext cx="4261500" cy="43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line">
  <p:cSld name="SECTION_HEADER_1"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23"/>
          <p:cNvSpPr txBox="1">
            <a:spLocks noGrp="1"/>
          </p:cNvSpPr>
          <p:nvPr>
            <p:ph type="title"/>
          </p:nvPr>
        </p:nvSpPr>
        <p:spPr>
          <a:xfrm>
            <a:off x="1795350" y="1724550"/>
            <a:ext cx="5553300" cy="169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9pPr>
          </a:lstStyle>
          <a:p>
            <a:endParaRPr/>
          </a:p>
        </p:txBody>
      </p:sp>
      <p:sp>
        <p:nvSpPr>
          <p:cNvPr id="451" name="Google Shape;451;p23"/>
          <p:cNvSpPr txBox="1">
            <a:spLocks noGrp="1"/>
          </p:cNvSpPr>
          <p:nvPr>
            <p:ph type="subTitle" idx="1"/>
          </p:nvPr>
        </p:nvSpPr>
        <p:spPr>
          <a:xfrm>
            <a:off x="1795350" y="3362050"/>
            <a:ext cx="5553300" cy="3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9pPr>
          </a:lstStyle>
          <a:p>
            <a:endParaRPr/>
          </a:p>
        </p:txBody>
      </p:sp>
      <p:sp>
        <p:nvSpPr>
          <p:cNvPr id="452" name="Google Shape;452;p23"/>
          <p:cNvSpPr txBox="1">
            <a:spLocks noGrp="1"/>
          </p:cNvSpPr>
          <p:nvPr>
            <p:ph type="title" idx="2" hasCustomPrompt="1"/>
          </p:nvPr>
        </p:nvSpPr>
        <p:spPr>
          <a:xfrm>
            <a:off x="3055306" y="315950"/>
            <a:ext cx="3033300" cy="979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600"/>
              <a:buNone/>
              <a:defRPr sz="6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53" name="Google Shape;453;p23"/>
          <p:cNvSpPr/>
          <p:nvPr/>
        </p:nvSpPr>
        <p:spPr>
          <a:xfrm>
            <a:off x="-157950" y="4149775"/>
            <a:ext cx="1808700" cy="1006100"/>
          </a:xfrm>
          <a:custGeom>
            <a:avLst/>
            <a:gdLst/>
            <a:ahLst/>
            <a:cxnLst/>
            <a:rect l="l" t="t" r="r" b="b"/>
            <a:pathLst>
              <a:path w="72348" h="40244" extrusionOk="0">
                <a:moveTo>
                  <a:pt x="0" y="4522"/>
                </a:moveTo>
                <a:lnTo>
                  <a:pt x="40244" y="0"/>
                </a:lnTo>
                <a:lnTo>
                  <a:pt x="72348" y="40244"/>
                </a:lnTo>
              </a:path>
            </a:pathLst>
          </a:cu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54" name="Google Shape;454;p23"/>
          <p:cNvSpPr/>
          <p:nvPr/>
        </p:nvSpPr>
        <p:spPr>
          <a:xfrm rot="10800000">
            <a:off x="7346604" y="587"/>
            <a:ext cx="1808700" cy="1006100"/>
          </a:xfrm>
          <a:custGeom>
            <a:avLst/>
            <a:gdLst/>
            <a:ahLst/>
            <a:cxnLst/>
            <a:rect l="l" t="t" r="r" b="b"/>
            <a:pathLst>
              <a:path w="72348" h="40244" extrusionOk="0">
                <a:moveTo>
                  <a:pt x="0" y="4522"/>
                </a:moveTo>
                <a:lnTo>
                  <a:pt x="40244" y="0"/>
                </a:lnTo>
                <a:lnTo>
                  <a:pt x="72348" y="40244"/>
                </a:lnTo>
              </a:path>
            </a:pathLst>
          </a:cu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ONE_COLUMN_TEXT_1"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24"/>
          <p:cNvSpPr/>
          <p:nvPr/>
        </p:nvSpPr>
        <p:spPr>
          <a:xfrm>
            <a:off x="0" y="0"/>
            <a:ext cx="4994400" cy="51435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24"/>
          <p:cNvSpPr txBox="1">
            <a:spLocks noGrp="1"/>
          </p:cNvSpPr>
          <p:nvPr>
            <p:ph type="ctrTitle"/>
          </p:nvPr>
        </p:nvSpPr>
        <p:spPr>
          <a:xfrm>
            <a:off x="720000" y="1134000"/>
            <a:ext cx="3304200" cy="155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>
                <a:solidFill>
                  <a:srgbClr val="F3F3F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58" name="Google Shape;458;p24"/>
          <p:cNvSpPr txBox="1">
            <a:spLocks noGrp="1"/>
          </p:cNvSpPr>
          <p:nvPr>
            <p:ph type="subTitle" idx="1"/>
          </p:nvPr>
        </p:nvSpPr>
        <p:spPr>
          <a:xfrm>
            <a:off x="720000" y="2828400"/>
            <a:ext cx="3181800" cy="16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5"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28"/>
          <p:cNvSpPr/>
          <p:nvPr/>
        </p:nvSpPr>
        <p:spPr>
          <a:xfrm flipH="1">
            <a:off x="682650" y="-95500"/>
            <a:ext cx="8461350" cy="5256550"/>
          </a:xfrm>
          <a:custGeom>
            <a:avLst/>
            <a:gdLst/>
            <a:ahLst/>
            <a:cxnLst/>
            <a:rect l="l" t="t" r="r" b="b"/>
            <a:pathLst>
              <a:path w="338454" h="210262" extrusionOk="0">
                <a:moveTo>
                  <a:pt x="266558" y="0"/>
                </a:moveTo>
                <a:lnTo>
                  <a:pt x="338454" y="106940"/>
                </a:lnTo>
                <a:lnTo>
                  <a:pt x="310419" y="210262"/>
                </a:lnTo>
                <a:lnTo>
                  <a:pt x="0" y="196245"/>
                </a:lnTo>
              </a:path>
            </a:pathLst>
          </a:cu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73" name="Google Shape;473;p28"/>
          <p:cNvSpPr txBox="1">
            <a:spLocks noGrp="1"/>
          </p:cNvSpPr>
          <p:nvPr>
            <p:ph type="title"/>
          </p:nvPr>
        </p:nvSpPr>
        <p:spPr>
          <a:xfrm>
            <a:off x="2912675" y="822175"/>
            <a:ext cx="5511300" cy="138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72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 b="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 b="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 b="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 b="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 b="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 b="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 b="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 b="0"/>
            </a:lvl9pPr>
          </a:lstStyle>
          <a:p>
            <a:endParaRPr/>
          </a:p>
        </p:txBody>
      </p:sp>
      <p:sp>
        <p:nvSpPr>
          <p:cNvPr id="474" name="Google Shape;474;p28"/>
          <p:cNvSpPr txBox="1">
            <a:spLocks noGrp="1"/>
          </p:cNvSpPr>
          <p:nvPr>
            <p:ph type="subTitle" idx="1"/>
          </p:nvPr>
        </p:nvSpPr>
        <p:spPr>
          <a:xfrm>
            <a:off x="4101300" y="2647550"/>
            <a:ext cx="4322700" cy="161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75" name="Google Shape;475;p28"/>
          <p:cNvSpPr txBox="1"/>
          <p:nvPr/>
        </p:nvSpPr>
        <p:spPr>
          <a:xfrm>
            <a:off x="4928375" y="3971800"/>
            <a:ext cx="3495900" cy="5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CREDITS</a:t>
            </a:r>
            <a:r>
              <a:rPr lang="en" sz="10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: This presentation template was created by </a:t>
            </a:r>
            <a:r>
              <a:rPr lang="en" sz="1000" b="1">
                <a:solidFill>
                  <a:srgbClr val="434343"/>
                </a:solidFill>
                <a:uFill>
                  <a:noFill/>
                </a:uFill>
                <a:latin typeface="Roboto Condensed"/>
                <a:ea typeface="Roboto Condensed"/>
                <a:cs typeface="Roboto Condensed"/>
                <a:sym typeface="Roboto Condensed"/>
                <a:hlinkClick r:id="rId2"/>
              </a:rPr>
              <a:t>Slidesgo</a:t>
            </a:r>
            <a:r>
              <a:rPr lang="en" sz="10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, including icons by </a:t>
            </a:r>
            <a:r>
              <a:rPr lang="en" sz="1000" b="1">
                <a:solidFill>
                  <a:srgbClr val="434343"/>
                </a:solidFill>
                <a:uFill>
                  <a:noFill/>
                </a:uFill>
                <a:latin typeface="Roboto Condensed"/>
                <a:ea typeface="Roboto Condensed"/>
                <a:cs typeface="Roboto Condensed"/>
                <a:sym typeface="Roboto Condensed"/>
                <a:hlinkClick r:id="rId3"/>
              </a:rPr>
              <a:t>Flaticon</a:t>
            </a:r>
            <a:r>
              <a:rPr lang="en" sz="10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, and infographics &amp; images by </a:t>
            </a:r>
            <a:r>
              <a:rPr lang="en" sz="1000" b="1">
                <a:solidFill>
                  <a:srgbClr val="434343"/>
                </a:solidFill>
                <a:uFill>
                  <a:noFill/>
                </a:uFill>
                <a:latin typeface="Roboto Condensed"/>
                <a:ea typeface="Roboto Condensed"/>
                <a:cs typeface="Roboto Condensed"/>
                <a:sym typeface="Roboto Condensed"/>
                <a:hlinkClick r:id="rId4"/>
              </a:rPr>
              <a:t>Freepik</a:t>
            </a:r>
            <a:endParaRPr b="1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0" lvl="0" indent="0" algn="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 sz="1000">
              <a:solidFill>
                <a:srgbClr val="434343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 3">
  <p:cSld name="Title design 3"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18"/>
          <p:cNvSpPr txBox="1">
            <a:spLocks noGrp="1"/>
          </p:cNvSpPr>
          <p:nvPr>
            <p:ph type="ctrTitle"/>
          </p:nvPr>
        </p:nvSpPr>
        <p:spPr>
          <a:xfrm>
            <a:off x="720050" y="359450"/>
            <a:ext cx="32142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grpSp>
        <p:nvGrpSpPr>
          <p:cNvPr id="370" name="Google Shape;370;p18"/>
          <p:cNvGrpSpPr/>
          <p:nvPr/>
        </p:nvGrpSpPr>
        <p:grpSpPr>
          <a:xfrm rot="5400000">
            <a:off x="8186507" y="4182606"/>
            <a:ext cx="627300" cy="1446850"/>
            <a:chOff x="6656382" y="-78921"/>
            <a:chExt cx="627300" cy="1446850"/>
          </a:xfrm>
        </p:grpSpPr>
        <p:sp>
          <p:nvSpPr>
            <p:cNvPr id="371" name="Google Shape;371;p18"/>
            <p:cNvSpPr/>
            <p:nvPr/>
          </p:nvSpPr>
          <p:spPr>
            <a:xfrm>
              <a:off x="6656382" y="13058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18"/>
            <p:cNvSpPr/>
            <p:nvPr/>
          </p:nvSpPr>
          <p:spPr>
            <a:xfrm>
              <a:off x="6656382" y="10288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8"/>
            <p:cNvSpPr/>
            <p:nvPr/>
          </p:nvSpPr>
          <p:spPr>
            <a:xfrm>
              <a:off x="6656382" y="7519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18"/>
            <p:cNvSpPr/>
            <p:nvPr/>
          </p:nvSpPr>
          <p:spPr>
            <a:xfrm>
              <a:off x="6656382" y="4749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18"/>
            <p:cNvSpPr/>
            <p:nvPr/>
          </p:nvSpPr>
          <p:spPr>
            <a:xfrm>
              <a:off x="6656382" y="1980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8"/>
            <p:cNvSpPr/>
            <p:nvPr/>
          </p:nvSpPr>
          <p:spPr>
            <a:xfrm>
              <a:off x="6656382" y="-78921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18"/>
            <p:cNvSpPr/>
            <p:nvPr/>
          </p:nvSpPr>
          <p:spPr>
            <a:xfrm>
              <a:off x="6938982" y="13058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18"/>
            <p:cNvSpPr/>
            <p:nvPr/>
          </p:nvSpPr>
          <p:spPr>
            <a:xfrm>
              <a:off x="6938982" y="10288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8"/>
            <p:cNvSpPr/>
            <p:nvPr/>
          </p:nvSpPr>
          <p:spPr>
            <a:xfrm>
              <a:off x="6938982" y="7519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18"/>
            <p:cNvSpPr/>
            <p:nvPr/>
          </p:nvSpPr>
          <p:spPr>
            <a:xfrm>
              <a:off x="6938982" y="4749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18"/>
            <p:cNvSpPr/>
            <p:nvPr/>
          </p:nvSpPr>
          <p:spPr>
            <a:xfrm>
              <a:off x="6938982" y="1980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8"/>
            <p:cNvSpPr/>
            <p:nvPr/>
          </p:nvSpPr>
          <p:spPr>
            <a:xfrm>
              <a:off x="6938982" y="-78921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18"/>
            <p:cNvSpPr/>
            <p:nvPr/>
          </p:nvSpPr>
          <p:spPr>
            <a:xfrm>
              <a:off x="7221582" y="13058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18"/>
            <p:cNvSpPr/>
            <p:nvPr/>
          </p:nvSpPr>
          <p:spPr>
            <a:xfrm>
              <a:off x="7221582" y="10288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18"/>
            <p:cNvSpPr/>
            <p:nvPr/>
          </p:nvSpPr>
          <p:spPr>
            <a:xfrm>
              <a:off x="7221582" y="7519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18"/>
            <p:cNvSpPr/>
            <p:nvPr/>
          </p:nvSpPr>
          <p:spPr>
            <a:xfrm>
              <a:off x="7221582" y="4749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8"/>
            <p:cNvSpPr/>
            <p:nvPr/>
          </p:nvSpPr>
          <p:spPr>
            <a:xfrm>
              <a:off x="7221582" y="1980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8"/>
            <p:cNvSpPr/>
            <p:nvPr/>
          </p:nvSpPr>
          <p:spPr>
            <a:xfrm>
              <a:off x="7221582" y="-78921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9" name="Google Shape;389;p18"/>
          <p:cNvSpPr/>
          <p:nvPr/>
        </p:nvSpPr>
        <p:spPr>
          <a:xfrm rot="10800000">
            <a:off x="7346604" y="587"/>
            <a:ext cx="1808700" cy="1006100"/>
          </a:xfrm>
          <a:custGeom>
            <a:avLst/>
            <a:gdLst/>
            <a:ahLst/>
            <a:cxnLst/>
            <a:rect l="l" t="t" r="r" b="b"/>
            <a:pathLst>
              <a:path w="72348" h="40244" extrusionOk="0">
                <a:moveTo>
                  <a:pt x="0" y="4522"/>
                </a:moveTo>
                <a:lnTo>
                  <a:pt x="40244" y="0"/>
                </a:lnTo>
                <a:lnTo>
                  <a:pt x="72348" y="40244"/>
                </a:lnTo>
              </a:path>
            </a:pathLst>
          </a:cu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997586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"/>
          <p:cNvSpPr/>
          <p:nvPr/>
        </p:nvSpPr>
        <p:spPr>
          <a:xfrm flipH="1">
            <a:off x="2584450" y="-39675"/>
            <a:ext cx="6593725" cy="5178625"/>
          </a:xfrm>
          <a:custGeom>
            <a:avLst/>
            <a:gdLst/>
            <a:ahLst/>
            <a:cxnLst/>
            <a:rect l="l" t="t" r="r" b="b"/>
            <a:pathLst>
              <a:path w="263749" h="207145" extrusionOk="0">
                <a:moveTo>
                  <a:pt x="177840" y="0"/>
                </a:moveTo>
                <a:lnTo>
                  <a:pt x="263749" y="78482"/>
                </a:lnTo>
                <a:lnTo>
                  <a:pt x="213367" y="207145"/>
                </a:lnTo>
                <a:lnTo>
                  <a:pt x="0" y="178643"/>
                </a:lnTo>
              </a:path>
            </a:pathLst>
          </a:cu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5" name="Google Shape;75;p3"/>
          <p:cNvSpPr txBox="1">
            <a:spLocks noGrp="1"/>
          </p:cNvSpPr>
          <p:nvPr>
            <p:ph type="title"/>
          </p:nvPr>
        </p:nvSpPr>
        <p:spPr>
          <a:xfrm>
            <a:off x="4578850" y="1724550"/>
            <a:ext cx="3845100" cy="169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9pPr>
          </a:lstStyle>
          <a:p>
            <a:endParaRPr/>
          </a:p>
        </p:txBody>
      </p:sp>
      <p:sp>
        <p:nvSpPr>
          <p:cNvPr id="76" name="Google Shape;76;p3"/>
          <p:cNvSpPr txBox="1">
            <a:spLocks noGrp="1"/>
          </p:cNvSpPr>
          <p:nvPr>
            <p:ph type="subTitle" idx="1"/>
          </p:nvPr>
        </p:nvSpPr>
        <p:spPr>
          <a:xfrm>
            <a:off x="4578850" y="3362050"/>
            <a:ext cx="3845100" cy="3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3"/>
          <p:cNvSpPr txBox="1">
            <a:spLocks noGrp="1"/>
          </p:cNvSpPr>
          <p:nvPr>
            <p:ph type="title" idx="2" hasCustomPrompt="1"/>
          </p:nvPr>
        </p:nvSpPr>
        <p:spPr>
          <a:xfrm>
            <a:off x="6323650" y="315950"/>
            <a:ext cx="2100300" cy="979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600"/>
              <a:buNone/>
              <a:defRPr sz="6000" b="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"/>
          <p:cNvSpPr txBox="1">
            <a:spLocks noGrp="1"/>
          </p:cNvSpPr>
          <p:nvPr>
            <p:ph type="subTitle" idx="1"/>
          </p:nvPr>
        </p:nvSpPr>
        <p:spPr>
          <a:xfrm flipH="1">
            <a:off x="719975" y="2649050"/>
            <a:ext cx="6174300" cy="188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80" name="Google Shape;80;p4"/>
          <p:cNvSpPr txBox="1">
            <a:spLocks noGrp="1"/>
          </p:cNvSpPr>
          <p:nvPr>
            <p:ph type="title"/>
          </p:nvPr>
        </p:nvSpPr>
        <p:spPr>
          <a:xfrm>
            <a:off x="5347100" y="540000"/>
            <a:ext cx="3077100" cy="167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3000" b="0"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3000" b="0"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3000" b="0"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3000" b="0"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3000" b="0"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3000" b="0"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3000" b="0"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3000" b="0"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3000" b="0"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endParaRPr/>
          </a:p>
        </p:txBody>
      </p:sp>
      <p:grpSp>
        <p:nvGrpSpPr>
          <p:cNvPr id="81" name="Google Shape;81;p4"/>
          <p:cNvGrpSpPr/>
          <p:nvPr/>
        </p:nvGrpSpPr>
        <p:grpSpPr>
          <a:xfrm>
            <a:off x="720057" y="-78921"/>
            <a:ext cx="2605500" cy="1446850"/>
            <a:chOff x="310975" y="334050"/>
            <a:chExt cx="2605500" cy="1446850"/>
          </a:xfrm>
        </p:grpSpPr>
        <p:sp>
          <p:nvSpPr>
            <p:cNvPr id="82" name="Google Shape;82;p4"/>
            <p:cNvSpPr/>
            <p:nvPr/>
          </p:nvSpPr>
          <p:spPr>
            <a:xfrm>
              <a:off x="3109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4"/>
            <p:cNvSpPr/>
            <p:nvPr/>
          </p:nvSpPr>
          <p:spPr>
            <a:xfrm>
              <a:off x="5935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4"/>
            <p:cNvSpPr/>
            <p:nvPr/>
          </p:nvSpPr>
          <p:spPr>
            <a:xfrm>
              <a:off x="8761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4"/>
            <p:cNvSpPr/>
            <p:nvPr/>
          </p:nvSpPr>
          <p:spPr>
            <a:xfrm>
              <a:off x="11587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4"/>
            <p:cNvSpPr/>
            <p:nvPr/>
          </p:nvSpPr>
          <p:spPr>
            <a:xfrm>
              <a:off x="14413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>
              <a:off x="17239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4"/>
            <p:cNvSpPr/>
            <p:nvPr/>
          </p:nvSpPr>
          <p:spPr>
            <a:xfrm>
              <a:off x="20065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4"/>
            <p:cNvSpPr/>
            <p:nvPr/>
          </p:nvSpPr>
          <p:spPr>
            <a:xfrm>
              <a:off x="22891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4"/>
            <p:cNvSpPr/>
            <p:nvPr/>
          </p:nvSpPr>
          <p:spPr>
            <a:xfrm>
              <a:off x="25717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4"/>
            <p:cNvSpPr/>
            <p:nvPr/>
          </p:nvSpPr>
          <p:spPr>
            <a:xfrm>
              <a:off x="28543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4"/>
            <p:cNvSpPr/>
            <p:nvPr/>
          </p:nvSpPr>
          <p:spPr>
            <a:xfrm>
              <a:off x="3109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4"/>
            <p:cNvSpPr/>
            <p:nvPr/>
          </p:nvSpPr>
          <p:spPr>
            <a:xfrm>
              <a:off x="5935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4"/>
            <p:cNvSpPr/>
            <p:nvPr/>
          </p:nvSpPr>
          <p:spPr>
            <a:xfrm>
              <a:off x="8761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4"/>
            <p:cNvSpPr/>
            <p:nvPr/>
          </p:nvSpPr>
          <p:spPr>
            <a:xfrm>
              <a:off x="11587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4"/>
            <p:cNvSpPr/>
            <p:nvPr/>
          </p:nvSpPr>
          <p:spPr>
            <a:xfrm>
              <a:off x="14413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4"/>
            <p:cNvSpPr/>
            <p:nvPr/>
          </p:nvSpPr>
          <p:spPr>
            <a:xfrm>
              <a:off x="17239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4"/>
            <p:cNvSpPr/>
            <p:nvPr/>
          </p:nvSpPr>
          <p:spPr>
            <a:xfrm>
              <a:off x="20065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4"/>
            <p:cNvSpPr/>
            <p:nvPr/>
          </p:nvSpPr>
          <p:spPr>
            <a:xfrm>
              <a:off x="22891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4"/>
            <p:cNvSpPr/>
            <p:nvPr/>
          </p:nvSpPr>
          <p:spPr>
            <a:xfrm>
              <a:off x="25717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4"/>
            <p:cNvSpPr/>
            <p:nvPr/>
          </p:nvSpPr>
          <p:spPr>
            <a:xfrm>
              <a:off x="28543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4"/>
            <p:cNvSpPr/>
            <p:nvPr/>
          </p:nvSpPr>
          <p:spPr>
            <a:xfrm>
              <a:off x="3109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4"/>
            <p:cNvSpPr/>
            <p:nvPr/>
          </p:nvSpPr>
          <p:spPr>
            <a:xfrm>
              <a:off x="5935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8761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4"/>
            <p:cNvSpPr/>
            <p:nvPr/>
          </p:nvSpPr>
          <p:spPr>
            <a:xfrm>
              <a:off x="11587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14413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17239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4"/>
            <p:cNvSpPr/>
            <p:nvPr/>
          </p:nvSpPr>
          <p:spPr>
            <a:xfrm>
              <a:off x="20065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4"/>
            <p:cNvSpPr/>
            <p:nvPr/>
          </p:nvSpPr>
          <p:spPr>
            <a:xfrm>
              <a:off x="22891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4"/>
            <p:cNvSpPr/>
            <p:nvPr/>
          </p:nvSpPr>
          <p:spPr>
            <a:xfrm>
              <a:off x="25717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28543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4"/>
            <p:cNvSpPr/>
            <p:nvPr/>
          </p:nvSpPr>
          <p:spPr>
            <a:xfrm>
              <a:off x="3109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5935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8761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4"/>
            <p:cNvSpPr/>
            <p:nvPr/>
          </p:nvSpPr>
          <p:spPr>
            <a:xfrm>
              <a:off x="11587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4"/>
            <p:cNvSpPr/>
            <p:nvPr/>
          </p:nvSpPr>
          <p:spPr>
            <a:xfrm>
              <a:off x="14413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4"/>
            <p:cNvSpPr/>
            <p:nvPr/>
          </p:nvSpPr>
          <p:spPr>
            <a:xfrm>
              <a:off x="17239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4"/>
            <p:cNvSpPr/>
            <p:nvPr/>
          </p:nvSpPr>
          <p:spPr>
            <a:xfrm>
              <a:off x="20065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4"/>
            <p:cNvSpPr/>
            <p:nvPr/>
          </p:nvSpPr>
          <p:spPr>
            <a:xfrm>
              <a:off x="22891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4"/>
            <p:cNvSpPr/>
            <p:nvPr/>
          </p:nvSpPr>
          <p:spPr>
            <a:xfrm>
              <a:off x="25717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28543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3109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5935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8761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11587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4"/>
            <p:cNvSpPr/>
            <p:nvPr/>
          </p:nvSpPr>
          <p:spPr>
            <a:xfrm>
              <a:off x="14413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17239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4"/>
            <p:cNvSpPr/>
            <p:nvPr/>
          </p:nvSpPr>
          <p:spPr>
            <a:xfrm>
              <a:off x="20065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4"/>
            <p:cNvSpPr/>
            <p:nvPr/>
          </p:nvSpPr>
          <p:spPr>
            <a:xfrm>
              <a:off x="22891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4"/>
            <p:cNvSpPr/>
            <p:nvPr/>
          </p:nvSpPr>
          <p:spPr>
            <a:xfrm>
              <a:off x="25717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28543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3109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4"/>
            <p:cNvSpPr/>
            <p:nvPr/>
          </p:nvSpPr>
          <p:spPr>
            <a:xfrm>
              <a:off x="5935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4"/>
            <p:cNvSpPr/>
            <p:nvPr/>
          </p:nvSpPr>
          <p:spPr>
            <a:xfrm>
              <a:off x="8761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4"/>
            <p:cNvSpPr/>
            <p:nvPr/>
          </p:nvSpPr>
          <p:spPr>
            <a:xfrm>
              <a:off x="11587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4"/>
            <p:cNvSpPr/>
            <p:nvPr/>
          </p:nvSpPr>
          <p:spPr>
            <a:xfrm>
              <a:off x="14413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4"/>
            <p:cNvSpPr/>
            <p:nvPr/>
          </p:nvSpPr>
          <p:spPr>
            <a:xfrm>
              <a:off x="17239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4"/>
            <p:cNvSpPr/>
            <p:nvPr/>
          </p:nvSpPr>
          <p:spPr>
            <a:xfrm>
              <a:off x="20065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4"/>
            <p:cNvSpPr/>
            <p:nvPr/>
          </p:nvSpPr>
          <p:spPr>
            <a:xfrm>
              <a:off x="22891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4"/>
            <p:cNvSpPr/>
            <p:nvPr/>
          </p:nvSpPr>
          <p:spPr>
            <a:xfrm>
              <a:off x="25717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4"/>
            <p:cNvSpPr/>
            <p:nvPr/>
          </p:nvSpPr>
          <p:spPr>
            <a:xfrm>
              <a:off x="28543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5"/>
          <p:cNvSpPr/>
          <p:nvPr/>
        </p:nvSpPr>
        <p:spPr>
          <a:xfrm>
            <a:off x="0" y="2451225"/>
            <a:ext cx="9144000" cy="23511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5"/>
          <p:cNvSpPr txBox="1">
            <a:spLocks noGrp="1"/>
          </p:cNvSpPr>
          <p:nvPr>
            <p:ph type="subTitle" idx="1"/>
          </p:nvPr>
        </p:nvSpPr>
        <p:spPr>
          <a:xfrm>
            <a:off x="1400850" y="3078992"/>
            <a:ext cx="2685600" cy="10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145" name="Google Shape;145;p5"/>
          <p:cNvSpPr txBox="1">
            <a:spLocks noGrp="1"/>
          </p:cNvSpPr>
          <p:nvPr>
            <p:ph type="ctrTitle"/>
          </p:nvPr>
        </p:nvSpPr>
        <p:spPr>
          <a:xfrm>
            <a:off x="720050" y="359450"/>
            <a:ext cx="32142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6" name="Google Shape;146;p5"/>
          <p:cNvSpPr txBox="1">
            <a:spLocks noGrp="1"/>
          </p:cNvSpPr>
          <p:nvPr>
            <p:ph type="subTitle" idx="2"/>
          </p:nvPr>
        </p:nvSpPr>
        <p:spPr>
          <a:xfrm>
            <a:off x="5057550" y="3078955"/>
            <a:ext cx="2685600" cy="10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147" name="Google Shape;147;p5"/>
          <p:cNvSpPr txBox="1">
            <a:spLocks noGrp="1"/>
          </p:cNvSpPr>
          <p:nvPr>
            <p:ph type="subTitle" idx="3"/>
          </p:nvPr>
        </p:nvSpPr>
        <p:spPr>
          <a:xfrm>
            <a:off x="1400850" y="2409150"/>
            <a:ext cx="2685600" cy="781200"/>
          </a:xfrm>
          <a:prstGeom prst="rect">
            <a:avLst/>
          </a:prstGeom>
          <a:noFill/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3F3F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3F3F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3F3F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3F3F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3F3F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3F3F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3F3F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3F3F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rgbClr val="F3F3F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9pPr>
          </a:lstStyle>
          <a:p>
            <a:endParaRPr/>
          </a:p>
        </p:txBody>
      </p:sp>
      <p:sp>
        <p:nvSpPr>
          <p:cNvPr id="148" name="Google Shape;148;p5"/>
          <p:cNvSpPr txBox="1">
            <a:spLocks noGrp="1"/>
          </p:cNvSpPr>
          <p:nvPr>
            <p:ph type="subTitle" idx="4"/>
          </p:nvPr>
        </p:nvSpPr>
        <p:spPr>
          <a:xfrm>
            <a:off x="5057550" y="2409150"/>
            <a:ext cx="2685600" cy="781200"/>
          </a:xfrm>
          <a:prstGeom prst="rect">
            <a:avLst/>
          </a:prstGeom>
          <a:noFill/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3F3F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3F3F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3F3F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3F3F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3F3F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3F3F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3F3F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3F3F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rgbClr val="F3F3F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9pPr>
          </a:lstStyle>
          <a:p>
            <a:endParaRPr/>
          </a:p>
        </p:txBody>
      </p:sp>
      <p:grpSp>
        <p:nvGrpSpPr>
          <p:cNvPr id="149" name="Google Shape;149;p5"/>
          <p:cNvGrpSpPr/>
          <p:nvPr/>
        </p:nvGrpSpPr>
        <p:grpSpPr>
          <a:xfrm>
            <a:off x="8350757" y="149679"/>
            <a:ext cx="627300" cy="1446850"/>
            <a:chOff x="6656382" y="-78921"/>
            <a:chExt cx="627300" cy="1446850"/>
          </a:xfrm>
        </p:grpSpPr>
        <p:sp>
          <p:nvSpPr>
            <p:cNvPr id="150" name="Google Shape;150;p5"/>
            <p:cNvSpPr/>
            <p:nvPr/>
          </p:nvSpPr>
          <p:spPr>
            <a:xfrm>
              <a:off x="6656382" y="-78921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6938982" y="-78921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7221582" y="-78921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6656382" y="1980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5"/>
            <p:cNvSpPr/>
            <p:nvPr/>
          </p:nvSpPr>
          <p:spPr>
            <a:xfrm>
              <a:off x="6938982" y="1980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5"/>
            <p:cNvSpPr/>
            <p:nvPr/>
          </p:nvSpPr>
          <p:spPr>
            <a:xfrm>
              <a:off x="7221582" y="1980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5"/>
            <p:cNvSpPr/>
            <p:nvPr/>
          </p:nvSpPr>
          <p:spPr>
            <a:xfrm>
              <a:off x="6656382" y="4749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6938982" y="4749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7221582" y="4749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6656382" y="7519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6938982" y="7519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7221582" y="7519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6656382" y="10288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6938982" y="10288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5"/>
            <p:cNvSpPr/>
            <p:nvPr/>
          </p:nvSpPr>
          <p:spPr>
            <a:xfrm>
              <a:off x="7221582" y="10288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5"/>
            <p:cNvSpPr/>
            <p:nvPr/>
          </p:nvSpPr>
          <p:spPr>
            <a:xfrm>
              <a:off x="6656382" y="13058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5"/>
            <p:cNvSpPr/>
            <p:nvPr/>
          </p:nvSpPr>
          <p:spPr>
            <a:xfrm>
              <a:off x="6938982" y="13058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5"/>
            <p:cNvSpPr/>
            <p:nvPr/>
          </p:nvSpPr>
          <p:spPr>
            <a:xfrm>
              <a:off x="7221582" y="13058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6"/>
          <p:cNvSpPr txBox="1">
            <a:spLocks noGrp="1"/>
          </p:cNvSpPr>
          <p:nvPr>
            <p:ph type="ctrTitle"/>
          </p:nvPr>
        </p:nvSpPr>
        <p:spPr>
          <a:xfrm>
            <a:off x="720050" y="359450"/>
            <a:ext cx="32142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grpSp>
        <p:nvGrpSpPr>
          <p:cNvPr id="170" name="Google Shape;170;p6"/>
          <p:cNvGrpSpPr/>
          <p:nvPr/>
        </p:nvGrpSpPr>
        <p:grpSpPr>
          <a:xfrm rot="5400000">
            <a:off x="8186507" y="4182606"/>
            <a:ext cx="627300" cy="1446850"/>
            <a:chOff x="6656382" y="-78921"/>
            <a:chExt cx="627300" cy="1446850"/>
          </a:xfrm>
        </p:grpSpPr>
        <p:sp>
          <p:nvSpPr>
            <p:cNvPr id="171" name="Google Shape;171;p6"/>
            <p:cNvSpPr/>
            <p:nvPr/>
          </p:nvSpPr>
          <p:spPr>
            <a:xfrm>
              <a:off x="6656382" y="13058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6"/>
            <p:cNvSpPr/>
            <p:nvPr/>
          </p:nvSpPr>
          <p:spPr>
            <a:xfrm>
              <a:off x="6656382" y="10288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6"/>
            <p:cNvSpPr/>
            <p:nvPr/>
          </p:nvSpPr>
          <p:spPr>
            <a:xfrm>
              <a:off x="6656382" y="7519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6"/>
            <p:cNvSpPr/>
            <p:nvPr/>
          </p:nvSpPr>
          <p:spPr>
            <a:xfrm>
              <a:off x="6656382" y="4749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6"/>
            <p:cNvSpPr/>
            <p:nvPr/>
          </p:nvSpPr>
          <p:spPr>
            <a:xfrm>
              <a:off x="6656382" y="1980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6"/>
            <p:cNvSpPr/>
            <p:nvPr/>
          </p:nvSpPr>
          <p:spPr>
            <a:xfrm>
              <a:off x="6656382" y="-78921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6"/>
            <p:cNvSpPr/>
            <p:nvPr/>
          </p:nvSpPr>
          <p:spPr>
            <a:xfrm>
              <a:off x="6938982" y="13058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6"/>
            <p:cNvSpPr/>
            <p:nvPr/>
          </p:nvSpPr>
          <p:spPr>
            <a:xfrm>
              <a:off x="6938982" y="10288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6"/>
            <p:cNvSpPr/>
            <p:nvPr/>
          </p:nvSpPr>
          <p:spPr>
            <a:xfrm>
              <a:off x="6938982" y="7519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6"/>
            <p:cNvSpPr/>
            <p:nvPr/>
          </p:nvSpPr>
          <p:spPr>
            <a:xfrm>
              <a:off x="6938982" y="4749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6"/>
            <p:cNvSpPr/>
            <p:nvPr/>
          </p:nvSpPr>
          <p:spPr>
            <a:xfrm>
              <a:off x="6938982" y="1980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6"/>
            <p:cNvSpPr/>
            <p:nvPr/>
          </p:nvSpPr>
          <p:spPr>
            <a:xfrm>
              <a:off x="6938982" y="-78921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6"/>
            <p:cNvSpPr/>
            <p:nvPr/>
          </p:nvSpPr>
          <p:spPr>
            <a:xfrm>
              <a:off x="7221582" y="13058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6"/>
            <p:cNvSpPr/>
            <p:nvPr/>
          </p:nvSpPr>
          <p:spPr>
            <a:xfrm>
              <a:off x="7221582" y="10288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6"/>
            <p:cNvSpPr/>
            <p:nvPr/>
          </p:nvSpPr>
          <p:spPr>
            <a:xfrm>
              <a:off x="7221582" y="7519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6"/>
            <p:cNvSpPr/>
            <p:nvPr/>
          </p:nvSpPr>
          <p:spPr>
            <a:xfrm>
              <a:off x="7221582" y="4749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6"/>
            <p:cNvSpPr/>
            <p:nvPr/>
          </p:nvSpPr>
          <p:spPr>
            <a:xfrm>
              <a:off x="7221582" y="1980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6"/>
            <p:cNvSpPr/>
            <p:nvPr/>
          </p:nvSpPr>
          <p:spPr>
            <a:xfrm>
              <a:off x="7221582" y="-78921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9" name="Google Shape;189;p6"/>
          <p:cNvSpPr/>
          <p:nvPr/>
        </p:nvSpPr>
        <p:spPr>
          <a:xfrm>
            <a:off x="-112925" y="3233575"/>
            <a:ext cx="9360025" cy="1927400"/>
          </a:xfrm>
          <a:custGeom>
            <a:avLst/>
            <a:gdLst/>
            <a:ahLst/>
            <a:cxnLst/>
            <a:rect l="l" t="t" r="r" b="b"/>
            <a:pathLst>
              <a:path w="374401" h="77096" extrusionOk="0">
                <a:moveTo>
                  <a:pt x="0" y="0"/>
                </a:moveTo>
                <a:lnTo>
                  <a:pt x="41826" y="77096"/>
                </a:lnTo>
                <a:lnTo>
                  <a:pt x="374401" y="41826"/>
                </a:lnTo>
              </a:path>
            </a:pathLst>
          </a:cu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7"/>
          <p:cNvSpPr/>
          <p:nvPr/>
        </p:nvSpPr>
        <p:spPr>
          <a:xfrm>
            <a:off x="-16825" y="-95500"/>
            <a:ext cx="8461350" cy="5256550"/>
          </a:xfrm>
          <a:custGeom>
            <a:avLst/>
            <a:gdLst/>
            <a:ahLst/>
            <a:cxnLst/>
            <a:rect l="l" t="t" r="r" b="b"/>
            <a:pathLst>
              <a:path w="338454" h="210262" extrusionOk="0">
                <a:moveTo>
                  <a:pt x="266558" y="0"/>
                </a:moveTo>
                <a:lnTo>
                  <a:pt x="338454" y="106940"/>
                </a:lnTo>
                <a:lnTo>
                  <a:pt x="310419" y="210262"/>
                </a:lnTo>
                <a:lnTo>
                  <a:pt x="0" y="196245"/>
                </a:lnTo>
              </a:path>
            </a:pathLst>
          </a:cu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192" name="Google Shape;192;p7"/>
          <p:cNvGrpSpPr/>
          <p:nvPr/>
        </p:nvGrpSpPr>
        <p:grpSpPr>
          <a:xfrm>
            <a:off x="198233" y="198029"/>
            <a:ext cx="344700" cy="1169900"/>
            <a:chOff x="198233" y="198029"/>
            <a:chExt cx="344700" cy="1169900"/>
          </a:xfrm>
        </p:grpSpPr>
        <p:sp>
          <p:nvSpPr>
            <p:cNvPr id="193" name="Google Shape;193;p7"/>
            <p:cNvSpPr/>
            <p:nvPr/>
          </p:nvSpPr>
          <p:spPr>
            <a:xfrm>
              <a:off x="198233" y="1980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7"/>
            <p:cNvSpPr/>
            <p:nvPr/>
          </p:nvSpPr>
          <p:spPr>
            <a:xfrm>
              <a:off x="480833" y="1980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7"/>
            <p:cNvSpPr/>
            <p:nvPr/>
          </p:nvSpPr>
          <p:spPr>
            <a:xfrm>
              <a:off x="198233" y="4749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7"/>
            <p:cNvSpPr/>
            <p:nvPr/>
          </p:nvSpPr>
          <p:spPr>
            <a:xfrm>
              <a:off x="480833" y="4749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7"/>
            <p:cNvSpPr/>
            <p:nvPr/>
          </p:nvSpPr>
          <p:spPr>
            <a:xfrm>
              <a:off x="198233" y="7519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7"/>
            <p:cNvSpPr/>
            <p:nvPr/>
          </p:nvSpPr>
          <p:spPr>
            <a:xfrm>
              <a:off x="480833" y="7519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7"/>
            <p:cNvSpPr/>
            <p:nvPr/>
          </p:nvSpPr>
          <p:spPr>
            <a:xfrm>
              <a:off x="198233" y="10288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7"/>
            <p:cNvSpPr/>
            <p:nvPr/>
          </p:nvSpPr>
          <p:spPr>
            <a:xfrm>
              <a:off x="480833" y="10288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7"/>
            <p:cNvSpPr/>
            <p:nvPr/>
          </p:nvSpPr>
          <p:spPr>
            <a:xfrm>
              <a:off x="198233" y="13058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7"/>
            <p:cNvSpPr/>
            <p:nvPr/>
          </p:nvSpPr>
          <p:spPr>
            <a:xfrm>
              <a:off x="480833" y="13058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3" name="Google Shape;203;p7"/>
          <p:cNvSpPr txBox="1">
            <a:spLocks noGrp="1"/>
          </p:cNvSpPr>
          <p:nvPr>
            <p:ph type="ctrTitle"/>
          </p:nvPr>
        </p:nvSpPr>
        <p:spPr>
          <a:xfrm>
            <a:off x="720000" y="1405200"/>
            <a:ext cx="2958300" cy="96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 b="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4" name="Google Shape;204;p7"/>
          <p:cNvSpPr txBox="1">
            <a:spLocks noGrp="1"/>
          </p:cNvSpPr>
          <p:nvPr>
            <p:ph type="subTitle" idx="1"/>
          </p:nvPr>
        </p:nvSpPr>
        <p:spPr>
          <a:xfrm>
            <a:off x="720000" y="2571750"/>
            <a:ext cx="4073400" cy="16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8"/>
          <p:cNvSpPr txBox="1">
            <a:spLocks noGrp="1"/>
          </p:cNvSpPr>
          <p:nvPr>
            <p:ph type="title"/>
          </p:nvPr>
        </p:nvSpPr>
        <p:spPr>
          <a:xfrm>
            <a:off x="1354950" y="1846850"/>
            <a:ext cx="6534000" cy="14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6000" b="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9"/>
          <p:cNvSpPr/>
          <p:nvPr/>
        </p:nvSpPr>
        <p:spPr>
          <a:xfrm>
            <a:off x="-29950" y="-39675"/>
            <a:ext cx="6593725" cy="5178625"/>
          </a:xfrm>
          <a:custGeom>
            <a:avLst/>
            <a:gdLst/>
            <a:ahLst/>
            <a:cxnLst/>
            <a:rect l="l" t="t" r="r" b="b"/>
            <a:pathLst>
              <a:path w="263749" h="207145" extrusionOk="0">
                <a:moveTo>
                  <a:pt x="177840" y="0"/>
                </a:moveTo>
                <a:lnTo>
                  <a:pt x="263749" y="78482"/>
                </a:lnTo>
                <a:lnTo>
                  <a:pt x="213367" y="207145"/>
                </a:lnTo>
                <a:lnTo>
                  <a:pt x="0" y="178643"/>
                </a:lnTo>
              </a:path>
            </a:pathLst>
          </a:cu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9" name="Google Shape;209;p9"/>
          <p:cNvSpPr txBox="1">
            <a:spLocks noGrp="1"/>
          </p:cNvSpPr>
          <p:nvPr>
            <p:ph type="title"/>
          </p:nvPr>
        </p:nvSpPr>
        <p:spPr>
          <a:xfrm>
            <a:off x="720050" y="1724525"/>
            <a:ext cx="3845100" cy="169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9pPr>
          </a:lstStyle>
          <a:p>
            <a:endParaRPr/>
          </a:p>
        </p:txBody>
      </p:sp>
      <p:sp>
        <p:nvSpPr>
          <p:cNvPr id="210" name="Google Shape;210;p9"/>
          <p:cNvSpPr txBox="1">
            <a:spLocks noGrp="1"/>
          </p:cNvSpPr>
          <p:nvPr>
            <p:ph type="subTitle" idx="1"/>
          </p:nvPr>
        </p:nvSpPr>
        <p:spPr>
          <a:xfrm>
            <a:off x="720050" y="3362050"/>
            <a:ext cx="3845100" cy="3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9pPr>
          </a:lstStyle>
          <a:p>
            <a:endParaRPr/>
          </a:p>
        </p:txBody>
      </p:sp>
      <p:sp>
        <p:nvSpPr>
          <p:cNvPr id="211" name="Google Shape;211;p9"/>
          <p:cNvSpPr txBox="1">
            <a:spLocks noGrp="1"/>
          </p:cNvSpPr>
          <p:nvPr>
            <p:ph type="title" idx="2" hasCustomPrompt="1"/>
          </p:nvPr>
        </p:nvSpPr>
        <p:spPr>
          <a:xfrm>
            <a:off x="720050" y="315950"/>
            <a:ext cx="2100300" cy="979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600"/>
              <a:buNone/>
              <a:defRPr sz="6000" b="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0"/>
          <p:cNvSpPr/>
          <p:nvPr/>
        </p:nvSpPr>
        <p:spPr>
          <a:xfrm flipH="1">
            <a:off x="682650" y="-95500"/>
            <a:ext cx="8461350" cy="5256550"/>
          </a:xfrm>
          <a:custGeom>
            <a:avLst/>
            <a:gdLst/>
            <a:ahLst/>
            <a:cxnLst/>
            <a:rect l="l" t="t" r="r" b="b"/>
            <a:pathLst>
              <a:path w="338454" h="210262" extrusionOk="0">
                <a:moveTo>
                  <a:pt x="266558" y="0"/>
                </a:moveTo>
                <a:lnTo>
                  <a:pt x="338454" y="106940"/>
                </a:lnTo>
                <a:lnTo>
                  <a:pt x="310419" y="210262"/>
                </a:lnTo>
                <a:lnTo>
                  <a:pt x="0" y="196245"/>
                </a:lnTo>
              </a:path>
            </a:pathLst>
          </a:cu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214" name="Google Shape;214;p10"/>
          <p:cNvGrpSpPr/>
          <p:nvPr/>
        </p:nvGrpSpPr>
        <p:grpSpPr>
          <a:xfrm>
            <a:off x="6904678" y="-78921"/>
            <a:ext cx="2605500" cy="1446850"/>
            <a:chOff x="310975" y="334050"/>
            <a:chExt cx="2605500" cy="1446850"/>
          </a:xfrm>
        </p:grpSpPr>
        <p:sp>
          <p:nvSpPr>
            <p:cNvPr id="215" name="Google Shape;215;p10"/>
            <p:cNvSpPr/>
            <p:nvPr/>
          </p:nvSpPr>
          <p:spPr>
            <a:xfrm>
              <a:off x="3109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0"/>
            <p:cNvSpPr/>
            <p:nvPr/>
          </p:nvSpPr>
          <p:spPr>
            <a:xfrm>
              <a:off x="5935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0"/>
            <p:cNvSpPr/>
            <p:nvPr/>
          </p:nvSpPr>
          <p:spPr>
            <a:xfrm>
              <a:off x="8761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0"/>
            <p:cNvSpPr/>
            <p:nvPr/>
          </p:nvSpPr>
          <p:spPr>
            <a:xfrm>
              <a:off x="11587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0"/>
            <p:cNvSpPr/>
            <p:nvPr/>
          </p:nvSpPr>
          <p:spPr>
            <a:xfrm>
              <a:off x="14413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0"/>
            <p:cNvSpPr/>
            <p:nvPr/>
          </p:nvSpPr>
          <p:spPr>
            <a:xfrm>
              <a:off x="17239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0"/>
            <p:cNvSpPr/>
            <p:nvPr/>
          </p:nvSpPr>
          <p:spPr>
            <a:xfrm>
              <a:off x="20065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0"/>
            <p:cNvSpPr/>
            <p:nvPr/>
          </p:nvSpPr>
          <p:spPr>
            <a:xfrm>
              <a:off x="22891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0"/>
            <p:cNvSpPr/>
            <p:nvPr/>
          </p:nvSpPr>
          <p:spPr>
            <a:xfrm>
              <a:off x="25717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0"/>
            <p:cNvSpPr/>
            <p:nvPr/>
          </p:nvSpPr>
          <p:spPr>
            <a:xfrm>
              <a:off x="28543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0"/>
            <p:cNvSpPr/>
            <p:nvPr/>
          </p:nvSpPr>
          <p:spPr>
            <a:xfrm>
              <a:off x="3109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0"/>
            <p:cNvSpPr/>
            <p:nvPr/>
          </p:nvSpPr>
          <p:spPr>
            <a:xfrm>
              <a:off x="5935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0"/>
            <p:cNvSpPr/>
            <p:nvPr/>
          </p:nvSpPr>
          <p:spPr>
            <a:xfrm>
              <a:off x="8761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0"/>
            <p:cNvSpPr/>
            <p:nvPr/>
          </p:nvSpPr>
          <p:spPr>
            <a:xfrm>
              <a:off x="11587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0"/>
            <p:cNvSpPr/>
            <p:nvPr/>
          </p:nvSpPr>
          <p:spPr>
            <a:xfrm>
              <a:off x="14413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0"/>
            <p:cNvSpPr/>
            <p:nvPr/>
          </p:nvSpPr>
          <p:spPr>
            <a:xfrm>
              <a:off x="17239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0"/>
            <p:cNvSpPr/>
            <p:nvPr/>
          </p:nvSpPr>
          <p:spPr>
            <a:xfrm>
              <a:off x="20065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0"/>
            <p:cNvSpPr/>
            <p:nvPr/>
          </p:nvSpPr>
          <p:spPr>
            <a:xfrm>
              <a:off x="22891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0"/>
            <p:cNvSpPr/>
            <p:nvPr/>
          </p:nvSpPr>
          <p:spPr>
            <a:xfrm>
              <a:off x="25717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0"/>
            <p:cNvSpPr/>
            <p:nvPr/>
          </p:nvSpPr>
          <p:spPr>
            <a:xfrm>
              <a:off x="28543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0"/>
            <p:cNvSpPr/>
            <p:nvPr/>
          </p:nvSpPr>
          <p:spPr>
            <a:xfrm>
              <a:off x="3109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0"/>
            <p:cNvSpPr/>
            <p:nvPr/>
          </p:nvSpPr>
          <p:spPr>
            <a:xfrm>
              <a:off x="5935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0"/>
            <p:cNvSpPr/>
            <p:nvPr/>
          </p:nvSpPr>
          <p:spPr>
            <a:xfrm>
              <a:off x="8761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0"/>
            <p:cNvSpPr/>
            <p:nvPr/>
          </p:nvSpPr>
          <p:spPr>
            <a:xfrm>
              <a:off x="11587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0"/>
            <p:cNvSpPr/>
            <p:nvPr/>
          </p:nvSpPr>
          <p:spPr>
            <a:xfrm>
              <a:off x="14413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0"/>
            <p:cNvSpPr/>
            <p:nvPr/>
          </p:nvSpPr>
          <p:spPr>
            <a:xfrm>
              <a:off x="17239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0"/>
            <p:cNvSpPr/>
            <p:nvPr/>
          </p:nvSpPr>
          <p:spPr>
            <a:xfrm>
              <a:off x="20065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0"/>
            <p:cNvSpPr/>
            <p:nvPr/>
          </p:nvSpPr>
          <p:spPr>
            <a:xfrm>
              <a:off x="22891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0"/>
            <p:cNvSpPr/>
            <p:nvPr/>
          </p:nvSpPr>
          <p:spPr>
            <a:xfrm>
              <a:off x="25717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0"/>
            <p:cNvSpPr/>
            <p:nvPr/>
          </p:nvSpPr>
          <p:spPr>
            <a:xfrm>
              <a:off x="28543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0"/>
            <p:cNvSpPr/>
            <p:nvPr/>
          </p:nvSpPr>
          <p:spPr>
            <a:xfrm>
              <a:off x="3109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0"/>
            <p:cNvSpPr/>
            <p:nvPr/>
          </p:nvSpPr>
          <p:spPr>
            <a:xfrm>
              <a:off x="5935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0"/>
            <p:cNvSpPr/>
            <p:nvPr/>
          </p:nvSpPr>
          <p:spPr>
            <a:xfrm>
              <a:off x="8761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0"/>
            <p:cNvSpPr/>
            <p:nvPr/>
          </p:nvSpPr>
          <p:spPr>
            <a:xfrm>
              <a:off x="11587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0"/>
            <p:cNvSpPr/>
            <p:nvPr/>
          </p:nvSpPr>
          <p:spPr>
            <a:xfrm>
              <a:off x="14413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0"/>
            <p:cNvSpPr/>
            <p:nvPr/>
          </p:nvSpPr>
          <p:spPr>
            <a:xfrm>
              <a:off x="17239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0"/>
            <p:cNvSpPr/>
            <p:nvPr/>
          </p:nvSpPr>
          <p:spPr>
            <a:xfrm>
              <a:off x="20065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0"/>
            <p:cNvSpPr/>
            <p:nvPr/>
          </p:nvSpPr>
          <p:spPr>
            <a:xfrm>
              <a:off x="22891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0"/>
            <p:cNvSpPr/>
            <p:nvPr/>
          </p:nvSpPr>
          <p:spPr>
            <a:xfrm>
              <a:off x="25717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0"/>
            <p:cNvSpPr/>
            <p:nvPr/>
          </p:nvSpPr>
          <p:spPr>
            <a:xfrm>
              <a:off x="28543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0"/>
            <p:cNvSpPr/>
            <p:nvPr/>
          </p:nvSpPr>
          <p:spPr>
            <a:xfrm>
              <a:off x="3109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0"/>
            <p:cNvSpPr/>
            <p:nvPr/>
          </p:nvSpPr>
          <p:spPr>
            <a:xfrm>
              <a:off x="5935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0"/>
            <p:cNvSpPr/>
            <p:nvPr/>
          </p:nvSpPr>
          <p:spPr>
            <a:xfrm>
              <a:off x="8761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0"/>
            <p:cNvSpPr/>
            <p:nvPr/>
          </p:nvSpPr>
          <p:spPr>
            <a:xfrm>
              <a:off x="11587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0"/>
            <p:cNvSpPr/>
            <p:nvPr/>
          </p:nvSpPr>
          <p:spPr>
            <a:xfrm>
              <a:off x="14413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0"/>
            <p:cNvSpPr/>
            <p:nvPr/>
          </p:nvSpPr>
          <p:spPr>
            <a:xfrm>
              <a:off x="17239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0"/>
            <p:cNvSpPr/>
            <p:nvPr/>
          </p:nvSpPr>
          <p:spPr>
            <a:xfrm>
              <a:off x="20065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0"/>
            <p:cNvSpPr/>
            <p:nvPr/>
          </p:nvSpPr>
          <p:spPr>
            <a:xfrm>
              <a:off x="22891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0"/>
            <p:cNvSpPr/>
            <p:nvPr/>
          </p:nvSpPr>
          <p:spPr>
            <a:xfrm>
              <a:off x="25717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0"/>
            <p:cNvSpPr/>
            <p:nvPr/>
          </p:nvSpPr>
          <p:spPr>
            <a:xfrm>
              <a:off x="28543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0"/>
            <p:cNvSpPr/>
            <p:nvPr/>
          </p:nvSpPr>
          <p:spPr>
            <a:xfrm>
              <a:off x="3109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0"/>
            <p:cNvSpPr/>
            <p:nvPr/>
          </p:nvSpPr>
          <p:spPr>
            <a:xfrm>
              <a:off x="5935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0"/>
            <p:cNvSpPr/>
            <p:nvPr/>
          </p:nvSpPr>
          <p:spPr>
            <a:xfrm>
              <a:off x="8761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0"/>
            <p:cNvSpPr/>
            <p:nvPr/>
          </p:nvSpPr>
          <p:spPr>
            <a:xfrm>
              <a:off x="11587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0"/>
            <p:cNvSpPr/>
            <p:nvPr/>
          </p:nvSpPr>
          <p:spPr>
            <a:xfrm>
              <a:off x="14413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0"/>
            <p:cNvSpPr/>
            <p:nvPr/>
          </p:nvSpPr>
          <p:spPr>
            <a:xfrm>
              <a:off x="17239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0"/>
            <p:cNvSpPr/>
            <p:nvPr/>
          </p:nvSpPr>
          <p:spPr>
            <a:xfrm>
              <a:off x="20065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0"/>
            <p:cNvSpPr/>
            <p:nvPr/>
          </p:nvSpPr>
          <p:spPr>
            <a:xfrm>
              <a:off x="22891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0"/>
            <p:cNvSpPr/>
            <p:nvPr/>
          </p:nvSpPr>
          <p:spPr>
            <a:xfrm>
              <a:off x="25717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0"/>
            <p:cNvSpPr/>
            <p:nvPr/>
          </p:nvSpPr>
          <p:spPr>
            <a:xfrm>
              <a:off x="28543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5" name="Google Shape;275;p10"/>
          <p:cNvSpPr txBox="1">
            <a:spLocks noGrp="1"/>
          </p:cNvSpPr>
          <p:nvPr>
            <p:ph type="ctrTitle"/>
          </p:nvPr>
        </p:nvSpPr>
        <p:spPr>
          <a:xfrm>
            <a:off x="3828525" y="3730075"/>
            <a:ext cx="45954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76" name="Google Shape;276;p10"/>
          <p:cNvSpPr txBox="1">
            <a:spLocks noGrp="1"/>
          </p:cNvSpPr>
          <p:nvPr>
            <p:ph type="subTitle" idx="1"/>
          </p:nvPr>
        </p:nvSpPr>
        <p:spPr>
          <a:xfrm>
            <a:off x="3828550" y="2473850"/>
            <a:ext cx="4595400" cy="1213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3F3F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Semi Condensed SemiBold"/>
              <a:buNone/>
              <a:defRPr sz="2800">
                <a:solidFill>
                  <a:srgbClr val="43434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Semi Condensed"/>
              <a:buNone/>
              <a:defRPr sz="2800" b="1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Semi Condensed"/>
              <a:buNone/>
              <a:defRPr sz="2800" b="1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Semi Condensed"/>
              <a:buNone/>
              <a:defRPr sz="2800" b="1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Semi Condensed"/>
              <a:buNone/>
              <a:defRPr sz="2800" b="1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Semi Condensed"/>
              <a:buNone/>
              <a:defRPr sz="2800" b="1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Semi Condensed"/>
              <a:buNone/>
              <a:defRPr sz="2800" b="1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Semi Condensed"/>
              <a:buNone/>
              <a:defRPr sz="2800" b="1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Semi Condensed"/>
              <a:buNone/>
              <a:defRPr sz="2800" b="1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●"/>
              <a:defRPr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○"/>
              <a:defRPr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■"/>
              <a:defRPr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●"/>
              <a:defRPr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○"/>
              <a:defRPr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■"/>
              <a:defRPr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●"/>
              <a:defRPr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○"/>
              <a:defRPr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Roboto Condensed Light"/>
              <a:buChar char="■"/>
              <a:defRPr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8" r:id="rId10"/>
    <p:sldLayoutId id="2147483669" r:id="rId11"/>
    <p:sldLayoutId id="2147483670" r:id="rId12"/>
    <p:sldLayoutId id="2147483674" r:id="rId13"/>
    <p:sldLayoutId id="2147483676" r:id="rId14"/>
    <p:sldLayoutId id="2147483679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33"/>
          <p:cNvSpPr txBox="1">
            <a:spLocks noGrp="1"/>
          </p:cNvSpPr>
          <p:nvPr>
            <p:ph type="title"/>
          </p:nvPr>
        </p:nvSpPr>
        <p:spPr>
          <a:xfrm>
            <a:off x="1304998" y="511016"/>
            <a:ext cx="6534000" cy="102610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-US" sz="1800" b="1" dirty="0"/>
              <a:t>IMPLEMENTASI </a:t>
            </a:r>
            <a:r>
              <a:rPr lang="en-US" sz="1800" b="1" i="1" dirty="0"/>
              <a:t>DEPTH FIRST SEARCH </a:t>
            </a:r>
            <a:r>
              <a:rPr lang="en-US" sz="1800" b="1" dirty="0"/>
              <a:t>PADA ROBOT DALAM </a:t>
            </a:r>
            <a:r>
              <a:rPr lang="en-US" sz="1800" b="1" i="1" dirty="0"/>
              <a:t>GAME</a:t>
            </a:r>
            <a:r>
              <a:rPr lang="en-US" sz="1800" b="1" dirty="0"/>
              <a:t> PENELUSURAN LABIRIN UNTUK PENGENALAN</a:t>
            </a:r>
            <a:br>
              <a:rPr lang="en-ID" sz="1800" dirty="0"/>
            </a:br>
            <a:r>
              <a:rPr lang="en-US" sz="1800" b="1" dirty="0"/>
              <a:t>KONSEP PEMROGRAMAN BERBASIS BLOK</a:t>
            </a:r>
            <a:endParaRPr sz="1800" dirty="0">
              <a:latin typeface="Bahiana"/>
              <a:ea typeface="Bahiana"/>
              <a:cs typeface="Bahiana"/>
              <a:sym typeface="Bahiana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F244FE5-2930-41BC-9AC6-5182BD5D85C1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86075" y="1629756"/>
            <a:ext cx="1171847" cy="1171847"/>
          </a:xfrm>
          <a:prstGeom prst="rect">
            <a:avLst/>
          </a:prstGeom>
        </p:spPr>
      </p:pic>
      <p:sp>
        <p:nvSpPr>
          <p:cNvPr id="7" name="Google Shape;486;p33">
            <a:extLst>
              <a:ext uri="{FF2B5EF4-FFF2-40B4-BE49-F238E27FC236}">
                <a16:creationId xmlns:a16="http://schemas.microsoft.com/office/drawing/2014/main" id="{E953DB1E-2117-456F-8D5F-2FF612874C2E}"/>
              </a:ext>
            </a:extLst>
          </p:cNvPr>
          <p:cNvSpPr txBox="1">
            <a:spLocks/>
          </p:cNvSpPr>
          <p:nvPr/>
        </p:nvSpPr>
        <p:spPr>
          <a:xfrm>
            <a:off x="1652966" y="2894236"/>
            <a:ext cx="5838066" cy="737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Barlow Semi Condensed SemiBold"/>
              <a:buNone/>
              <a:defRPr sz="2400" b="0" i="0" u="none" strike="noStrike" cap="none">
                <a:solidFill>
                  <a:srgbClr val="43434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Barlow Semi Condensed"/>
              <a:buNone/>
              <a:defRPr sz="2400" b="1" i="0" u="none" strike="noStrike" cap="none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Barlow Semi Condensed"/>
              <a:buNone/>
              <a:defRPr sz="2400" b="1" i="0" u="none" strike="noStrike" cap="none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Barlow Semi Condensed"/>
              <a:buNone/>
              <a:defRPr sz="2400" b="1" i="0" u="none" strike="noStrike" cap="none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Barlow Semi Condensed"/>
              <a:buNone/>
              <a:defRPr sz="2400" b="1" i="0" u="none" strike="noStrike" cap="none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Barlow Semi Condensed"/>
              <a:buNone/>
              <a:defRPr sz="2400" b="1" i="0" u="none" strike="noStrike" cap="none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Barlow Semi Condensed"/>
              <a:buNone/>
              <a:defRPr sz="2400" b="1" i="0" u="none" strike="noStrike" cap="none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Barlow Semi Condensed"/>
              <a:buNone/>
              <a:defRPr sz="2400" b="1" i="0" u="none" strike="noStrike" cap="none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Barlow Semi Condensed"/>
              <a:buNone/>
              <a:defRPr sz="2400" b="1" i="0" u="none" strike="noStrike" cap="none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algn="ctr"/>
            <a:r>
              <a:rPr lang="en-US" sz="1800" b="1" dirty="0"/>
              <a:t>Hadi Adriansyah</a:t>
            </a:r>
          </a:p>
          <a:p>
            <a:pPr algn="ctr"/>
            <a:r>
              <a:rPr lang="en-US" sz="1800" b="1" dirty="0"/>
              <a:t>151402090</a:t>
            </a:r>
          </a:p>
        </p:txBody>
      </p:sp>
      <p:sp>
        <p:nvSpPr>
          <p:cNvPr id="5" name="Google Shape;486;p33">
            <a:extLst>
              <a:ext uri="{FF2B5EF4-FFF2-40B4-BE49-F238E27FC236}">
                <a16:creationId xmlns:a16="http://schemas.microsoft.com/office/drawing/2014/main" id="{7D5CA784-5032-4B64-A1B0-957A0F63E804}"/>
              </a:ext>
            </a:extLst>
          </p:cNvPr>
          <p:cNvSpPr txBox="1">
            <a:spLocks/>
          </p:cNvSpPr>
          <p:nvPr/>
        </p:nvSpPr>
        <p:spPr>
          <a:xfrm>
            <a:off x="1652966" y="3629350"/>
            <a:ext cx="5838066" cy="985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Barlow Semi Condensed SemiBold"/>
              <a:buNone/>
              <a:defRPr sz="2400" b="0" i="0" u="none" strike="noStrike" cap="none">
                <a:solidFill>
                  <a:srgbClr val="43434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Barlow Semi Condensed"/>
              <a:buNone/>
              <a:defRPr sz="2400" b="1" i="0" u="none" strike="noStrike" cap="none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Barlow Semi Condensed"/>
              <a:buNone/>
              <a:defRPr sz="2400" b="1" i="0" u="none" strike="noStrike" cap="none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Barlow Semi Condensed"/>
              <a:buNone/>
              <a:defRPr sz="2400" b="1" i="0" u="none" strike="noStrike" cap="none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Barlow Semi Condensed"/>
              <a:buNone/>
              <a:defRPr sz="2400" b="1" i="0" u="none" strike="noStrike" cap="none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Barlow Semi Condensed"/>
              <a:buNone/>
              <a:defRPr sz="2400" b="1" i="0" u="none" strike="noStrike" cap="none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Barlow Semi Condensed"/>
              <a:buNone/>
              <a:defRPr sz="2400" b="1" i="0" u="none" strike="noStrike" cap="none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Barlow Semi Condensed"/>
              <a:buNone/>
              <a:defRPr sz="2400" b="1" i="0" u="none" strike="noStrike" cap="none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Barlow Semi Condensed"/>
              <a:buNone/>
              <a:defRPr sz="2400" b="1" i="0" u="none" strike="noStrike" cap="none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algn="ctr"/>
            <a:r>
              <a:rPr lang="en-US" sz="1800" b="1" dirty="0"/>
              <a:t>PROGRAM STUDI S1 TEKNOLOGI INFORMASI</a:t>
            </a:r>
          </a:p>
          <a:p>
            <a:pPr algn="ctr"/>
            <a:r>
              <a:rPr lang="en-US" sz="1800" b="1" dirty="0"/>
              <a:t>FAKULTAS ILMU KOMPUTER DAN TEKNOLOGI INFORMASI</a:t>
            </a:r>
          </a:p>
          <a:p>
            <a:pPr algn="ctr"/>
            <a:r>
              <a:rPr lang="en-US" sz="1800" b="1" dirty="0"/>
              <a:t>UNIVERSITAS SUMATERA UTARA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37"/>
          <p:cNvSpPr txBox="1">
            <a:spLocks noGrp="1"/>
          </p:cNvSpPr>
          <p:nvPr>
            <p:ph type="subTitle" idx="1"/>
          </p:nvPr>
        </p:nvSpPr>
        <p:spPr>
          <a:xfrm>
            <a:off x="720000" y="1946270"/>
            <a:ext cx="5287510" cy="16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</a:pP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penelitian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membangun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membangun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 </a:t>
            </a:r>
            <a:r>
              <a:rPr lang="en-US" dirty="0" err="1"/>
              <a:t>keterampilan</a:t>
            </a:r>
            <a:r>
              <a:rPr lang="en-US" dirty="0"/>
              <a:t> </a:t>
            </a:r>
            <a:r>
              <a:rPr lang="en-US" dirty="0" err="1"/>
              <a:t>anak</a:t>
            </a:r>
            <a:r>
              <a:rPr lang="en-US" dirty="0"/>
              <a:t> dan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sarana</a:t>
            </a:r>
            <a:r>
              <a:rPr lang="en-US" dirty="0"/>
              <a:t> media </a:t>
            </a:r>
            <a:r>
              <a:rPr lang="en-US" dirty="0" err="1"/>
              <a:t>pembelajaran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STEM (</a:t>
            </a:r>
            <a:r>
              <a:rPr lang="en-US" i="1" dirty="0"/>
              <a:t>Science, technology, engineering, and mathematics</a:t>
            </a:r>
            <a:r>
              <a:rPr lang="en-US" dirty="0"/>
              <a:t>).</a:t>
            </a:r>
            <a:endParaRPr lang="en-ID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521" name="Google Shape;521;p37"/>
          <p:cNvSpPr txBox="1">
            <a:spLocks noGrp="1"/>
          </p:cNvSpPr>
          <p:nvPr>
            <p:ph type="ctrTitle"/>
          </p:nvPr>
        </p:nvSpPr>
        <p:spPr>
          <a:xfrm>
            <a:off x="720000" y="569458"/>
            <a:ext cx="3635690" cy="96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Tujuan Penelitian</a:t>
            </a:r>
            <a:endParaRPr sz="36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43"/>
          <p:cNvSpPr txBox="1">
            <a:spLocks noGrp="1"/>
          </p:cNvSpPr>
          <p:nvPr>
            <p:ph type="title"/>
          </p:nvPr>
        </p:nvSpPr>
        <p:spPr>
          <a:xfrm>
            <a:off x="4578850" y="1724550"/>
            <a:ext cx="3845100" cy="169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Manfaat Penelitian</a:t>
            </a:r>
            <a:endParaRPr dirty="0"/>
          </a:p>
        </p:txBody>
      </p:sp>
      <p:sp>
        <p:nvSpPr>
          <p:cNvPr id="622" name="Google Shape;622;p43"/>
          <p:cNvSpPr txBox="1">
            <a:spLocks noGrp="1"/>
          </p:cNvSpPr>
          <p:nvPr>
            <p:ph type="title" idx="2"/>
          </p:nvPr>
        </p:nvSpPr>
        <p:spPr>
          <a:xfrm>
            <a:off x="6323650" y="315950"/>
            <a:ext cx="2100300" cy="97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192075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40"/>
          <p:cNvSpPr txBox="1">
            <a:spLocks noGrp="1"/>
          </p:cNvSpPr>
          <p:nvPr>
            <p:ph type="subTitle" idx="1"/>
          </p:nvPr>
        </p:nvSpPr>
        <p:spPr>
          <a:xfrm>
            <a:off x="1400850" y="3078992"/>
            <a:ext cx="2685600" cy="10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n-US" sz="1600" dirty="0"/>
              <a:t>Program </a:t>
            </a:r>
            <a:r>
              <a:rPr lang="en-US" sz="1600" dirty="0" err="1"/>
              <a:t>ini</a:t>
            </a:r>
            <a:r>
              <a:rPr lang="en-US" sz="1600" dirty="0"/>
              <a:t>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menjadi</a:t>
            </a:r>
            <a:r>
              <a:rPr lang="en-US" sz="1600" dirty="0"/>
              <a:t> </a:t>
            </a:r>
            <a:r>
              <a:rPr lang="en-US" sz="1600" dirty="0" err="1"/>
              <a:t>alternatif</a:t>
            </a:r>
            <a:r>
              <a:rPr lang="en-US" sz="1600" dirty="0"/>
              <a:t> </a:t>
            </a:r>
            <a:r>
              <a:rPr lang="en-US" sz="1600" dirty="0" err="1"/>
              <a:t>sebagai</a:t>
            </a:r>
            <a:r>
              <a:rPr lang="en-US" sz="1600" dirty="0"/>
              <a:t> </a:t>
            </a:r>
            <a:r>
              <a:rPr lang="en-US" sz="1600" dirty="0" err="1"/>
              <a:t>sarana</a:t>
            </a:r>
            <a:r>
              <a:rPr lang="en-US" sz="1600" dirty="0"/>
              <a:t> media </a:t>
            </a:r>
            <a:r>
              <a:rPr lang="en-US" sz="1600" dirty="0" err="1"/>
              <a:t>pembelajaran</a:t>
            </a:r>
            <a:r>
              <a:rPr lang="en-US" sz="1600" dirty="0"/>
              <a:t> </a:t>
            </a:r>
            <a:r>
              <a:rPr lang="en-US" sz="1600" dirty="0" err="1"/>
              <a:t>pemrograman</a:t>
            </a:r>
            <a:endParaRPr sz="1600" dirty="0"/>
          </a:p>
        </p:txBody>
      </p:sp>
      <p:sp>
        <p:nvSpPr>
          <p:cNvPr id="542" name="Google Shape;542;p40"/>
          <p:cNvSpPr txBox="1">
            <a:spLocks noGrp="1"/>
          </p:cNvSpPr>
          <p:nvPr>
            <p:ph type="ctrTitle"/>
          </p:nvPr>
        </p:nvSpPr>
        <p:spPr>
          <a:xfrm>
            <a:off x="720050" y="359450"/>
            <a:ext cx="32142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Manfaat Penelitian</a:t>
            </a:r>
            <a:endParaRPr dirty="0"/>
          </a:p>
        </p:txBody>
      </p:sp>
      <p:sp>
        <p:nvSpPr>
          <p:cNvPr id="545" name="Google Shape;545;p40"/>
          <p:cNvSpPr txBox="1">
            <a:spLocks noGrp="1"/>
          </p:cNvSpPr>
          <p:nvPr>
            <p:ph type="subTitle" idx="2"/>
          </p:nvPr>
        </p:nvSpPr>
        <p:spPr>
          <a:xfrm>
            <a:off x="5057550" y="3078955"/>
            <a:ext cx="2685600" cy="10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n-US" sz="1600" dirty="0" err="1"/>
              <a:t>Membantu</a:t>
            </a:r>
            <a:r>
              <a:rPr lang="en-US" sz="1600" dirty="0"/>
              <a:t> </a:t>
            </a:r>
            <a:r>
              <a:rPr lang="en-US" sz="1600" dirty="0" err="1"/>
              <a:t>anak</a:t>
            </a:r>
            <a:r>
              <a:rPr lang="en-US" sz="1600" dirty="0"/>
              <a:t> </a:t>
            </a:r>
            <a:r>
              <a:rPr lang="en-US" sz="1600" dirty="0" err="1"/>
              <a:t>usia</a:t>
            </a:r>
            <a:r>
              <a:rPr lang="en-US" sz="1600" dirty="0"/>
              <a:t> </a:t>
            </a:r>
            <a:r>
              <a:rPr lang="en-US" sz="1600" dirty="0" err="1"/>
              <a:t>sekolah</a:t>
            </a:r>
            <a:r>
              <a:rPr lang="en-US" sz="1600" dirty="0"/>
              <a:t> dan </a:t>
            </a:r>
            <a:r>
              <a:rPr lang="en-US" sz="1600" dirty="0" err="1"/>
              <a:t>pemula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mengenal</a:t>
            </a:r>
            <a:r>
              <a:rPr lang="en-US" sz="1600" dirty="0"/>
              <a:t> </a:t>
            </a:r>
            <a:r>
              <a:rPr lang="en-US" sz="1600" dirty="0" err="1"/>
              <a:t>konsep</a:t>
            </a:r>
            <a:r>
              <a:rPr lang="en-US" sz="1600" dirty="0"/>
              <a:t> </a:t>
            </a:r>
            <a:r>
              <a:rPr lang="en-US" sz="1600" dirty="0" err="1"/>
              <a:t>pemrograman</a:t>
            </a:r>
            <a:r>
              <a:rPr lang="en-US" sz="1600" dirty="0"/>
              <a:t> dan </a:t>
            </a:r>
            <a:r>
              <a:rPr lang="en-US" sz="1600" dirty="0" err="1"/>
              <a:t>membangun</a:t>
            </a:r>
            <a:r>
              <a:rPr lang="en-US" sz="1600" dirty="0"/>
              <a:t> </a:t>
            </a:r>
            <a:r>
              <a:rPr lang="en-US" sz="1600" dirty="0" err="1"/>
              <a:t>dasar</a:t>
            </a:r>
            <a:r>
              <a:rPr lang="en-US" sz="1600" dirty="0"/>
              <a:t> </a:t>
            </a:r>
            <a:r>
              <a:rPr lang="en-US" sz="1600" dirty="0" err="1"/>
              <a:t>keterampilan</a:t>
            </a:r>
            <a:r>
              <a:rPr lang="en-US" sz="1600" dirty="0"/>
              <a:t> </a:t>
            </a:r>
            <a:r>
              <a:rPr lang="en-US" sz="1600" dirty="0" err="1"/>
              <a:t>anak</a:t>
            </a:r>
            <a:r>
              <a:rPr lang="en-US" sz="1600" dirty="0"/>
              <a:t>.</a:t>
            </a:r>
            <a:endParaRPr sz="1600" dirty="0"/>
          </a:p>
        </p:txBody>
      </p:sp>
      <p:grpSp>
        <p:nvGrpSpPr>
          <p:cNvPr id="546" name="Google Shape;546;p40"/>
          <p:cNvGrpSpPr/>
          <p:nvPr/>
        </p:nvGrpSpPr>
        <p:grpSpPr>
          <a:xfrm>
            <a:off x="2568364" y="1924651"/>
            <a:ext cx="350548" cy="350198"/>
            <a:chOff x="4886264" y="3366174"/>
            <a:chExt cx="350548" cy="350198"/>
          </a:xfrm>
        </p:grpSpPr>
        <p:sp>
          <p:nvSpPr>
            <p:cNvPr id="547" name="Google Shape;547;p40"/>
            <p:cNvSpPr/>
            <p:nvPr/>
          </p:nvSpPr>
          <p:spPr>
            <a:xfrm>
              <a:off x="4946132" y="3426614"/>
              <a:ext cx="230431" cy="289758"/>
            </a:xfrm>
            <a:custGeom>
              <a:avLst/>
              <a:gdLst/>
              <a:ahLst/>
              <a:cxnLst/>
              <a:rect l="l" t="t" r="r" b="b"/>
              <a:pathLst>
                <a:path w="7240" h="9104" extrusionOk="0">
                  <a:moveTo>
                    <a:pt x="3811" y="3793"/>
                  </a:moveTo>
                  <a:cubicBezTo>
                    <a:pt x="4001" y="3793"/>
                    <a:pt x="4168" y="3948"/>
                    <a:pt x="4168" y="4150"/>
                  </a:cubicBezTo>
                  <a:lnTo>
                    <a:pt x="4168" y="4484"/>
                  </a:lnTo>
                  <a:cubicBezTo>
                    <a:pt x="4156" y="4769"/>
                    <a:pt x="3930" y="5007"/>
                    <a:pt x="3632" y="5007"/>
                  </a:cubicBezTo>
                  <a:cubicBezTo>
                    <a:pt x="3334" y="5007"/>
                    <a:pt x="3108" y="4769"/>
                    <a:pt x="3108" y="4484"/>
                  </a:cubicBezTo>
                  <a:lnTo>
                    <a:pt x="3108" y="4150"/>
                  </a:lnTo>
                  <a:cubicBezTo>
                    <a:pt x="3108" y="3948"/>
                    <a:pt x="3263" y="3793"/>
                    <a:pt x="3465" y="3793"/>
                  </a:cubicBezTo>
                  <a:close/>
                  <a:moveTo>
                    <a:pt x="3787" y="5341"/>
                  </a:moveTo>
                  <a:lnTo>
                    <a:pt x="3787" y="5412"/>
                  </a:lnTo>
                  <a:cubicBezTo>
                    <a:pt x="3811" y="5472"/>
                    <a:pt x="3822" y="5531"/>
                    <a:pt x="3846" y="5579"/>
                  </a:cubicBezTo>
                  <a:lnTo>
                    <a:pt x="3632" y="5793"/>
                  </a:lnTo>
                  <a:lnTo>
                    <a:pt x="3596" y="5793"/>
                  </a:lnTo>
                  <a:lnTo>
                    <a:pt x="3370" y="5579"/>
                  </a:lnTo>
                  <a:cubicBezTo>
                    <a:pt x="3406" y="5531"/>
                    <a:pt x="3418" y="5472"/>
                    <a:pt x="3418" y="5412"/>
                  </a:cubicBezTo>
                  <a:lnTo>
                    <a:pt x="3418" y="5341"/>
                  </a:lnTo>
                  <a:close/>
                  <a:moveTo>
                    <a:pt x="3630" y="314"/>
                  </a:moveTo>
                  <a:cubicBezTo>
                    <a:pt x="4485" y="314"/>
                    <a:pt x="5309" y="622"/>
                    <a:pt x="5930" y="1209"/>
                  </a:cubicBezTo>
                  <a:cubicBezTo>
                    <a:pt x="6585" y="1840"/>
                    <a:pt x="6954" y="2686"/>
                    <a:pt x="6954" y="3591"/>
                  </a:cubicBezTo>
                  <a:cubicBezTo>
                    <a:pt x="6918" y="4293"/>
                    <a:pt x="6704" y="4936"/>
                    <a:pt x="6323" y="5484"/>
                  </a:cubicBezTo>
                  <a:cubicBezTo>
                    <a:pt x="5942" y="6020"/>
                    <a:pt x="5430" y="6436"/>
                    <a:pt x="4823" y="6674"/>
                  </a:cubicBezTo>
                  <a:cubicBezTo>
                    <a:pt x="4620" y="6746"/>
                    <a:pt x="4501" y="6948"/>
                    <a:pt x="4501" y="7151"/>
                  </a:cubicBezTo>
                  <a:lnTo>
                    <a:pt x="4501" y="7603"/>
                  </a:lnTo>
                  <a:cubicBezTo>
                    <a:pt x="4501" y="7674"/>
                    <a:pt x="4489" y="7734"/>
                    <a:pt x="4442" y="7794"/>
                  </a:cubicBezTo>
                  <a:lnTo>
                    <a:pt x="4287" y="8044"/>
                  </a:lnTo>
                  <a:cubicBezTo>
                    <a:pt x="4263" y="8055"/>
                    <a:pt x="4251" y="8091"/>
                    <a:pt x="4251" y="8103"/>
                  </a:cubicBezTo>
                  <a:lnTo>
                    <a:pt x="3037" y="8103"/>
                  </a:lnTo>
                  <a:cubicBezTo>
                    <a:pt x="3013" y="8091"/>
                    <a:pt x="3013" y="8055"/>
                    <a:pt x="3001" y="8044"/>
                  </a:cubicBezTo>
                  <a:lnTo>
                    <a:pt x="2834" y="7794"/>
                  </a:lnTo>
                  <a:cubicBezTo>
                    <a:pt x="2799" y="7734"/>
                    <a:pt x="2775" y="7663"/>
                    <a:pt x="2775" y="7603"/>
                  </a:cubicBezTo>
                  <a:lnTo>
                    <a:pt x="2775" y="6067"/>
                  </a:lnTo>
                  <a:cubicBezTo>
                    <a:pt x="2775" y="5996"/>
                    <a:pt x="2822" y="5936"/>
                    <a:pt x="2882" y="5900"/>
                  </a:cubicBezTo>
                  <a:lnTo>
                    <a:pt x="3168" y="5769"/>
                  </a:lnTo>
                  <a:lnTo>
                    <a:pt x="3418" y="6020"/>
                  </a:lnTo>
                  <a:cubicBezTo>
                    <a:pt x="3477" y="6079"/>
                    <a:pt x="3572" y="6127"/>
                    <a:pt x="3656" y="6127"/>
                  </a:cubicBezTo>
                  <a:cubicBezTo>
                    <a:pt x="3751" y="6127"/>
                    <a:pt x="3834" y="6091"/>
                    <a:pt x="3894" y="6020"/>
                  </a:cubicBezTo>
                  <a:lnTo>
                    <a:pt x="4144" y="5769"/>
                  </a:lnTo>
                  <a:lnTo>
                    <a:pt x="4430" y="5900"/>
                  </a:lnTo>
                  <a:cubicBezTo>
                    <a:pt x="4489" y="5936"/>
                    <a:pt x="4537" y="5996"/>
                    <a:pt x="4537" y="6067"/>
                  </a:cubicBezTo>
                  <a:lnTo>
                    <a:pt x="4537" y="6198"/>
                  </a:lnTo>
                  <a:cubicBezTo>
                    <a:pt x="4537" y="6293"/>
                    <a:pt x="4608" y="6365"/>
                    <a:pt x="4704" y="6365"/>
                  </a:cubicBezTo>
                  <a:cubicBezTo>
                    <a:pt x="4787" y="6365"/>
                    <a:pt x="4858" y="6293"/>
                    <a:pt x="4858" y="6198"/>
                  </a:cubicBezTo>
                  <a:lnTo>
                    <a:pt x="4858" y="6067"/>
                  </a:lnTo>
                  <a:cubicBezTo>
                    <a:pt x="4858" y="5877"/>
                    <a:pt x="4751" y="5698"/>
                    <a:pt x="4573" y="5615"/>
                  </a:cubicBezTo>
                  <a:lnTo>
                    <a:pt x="4180" y="5412"/>
                  </a:lnTo>
                  <a:lnTo>
                    <a:pt x="4180" y="5400"/>
                  </a:lnTo>
                  <a:lnTo>
                    <a:pt x="4180" y="5162"/>
                  </a:lnTo>
                  <a:cubicBezTo>
                    <a:pt x="4382" y="5007"/>
                    <a:pt x="4513" y="4757"/>
                    <a:pt x="4513" y="4472"/>
                  </a:cubicBezTo>
                  <a:lnTo>
                    <a:pt x="4513" y="4126"/>
                  </a:lnTo>
                  <a:cubicBezTo>
                    <a:pt x="4513" y="3757"/>
                    <a:pt x="4215" y="3448"/>
                    <a:pt x="3834" y="3448"/>
                  </a:cubicBezTo>
                  <a:lnTo>
                    <a:pt x="3489" y="3448"/>
                  </a:lnTo>
                  <a:cubicBezTo>
                    <a:pt x="3120" y="3448"/>
                    <a:pt x="2810" y="3745"/>
                    <a:pt x="2810" y="4126"/>
                  </a:cubicBezTo>
                  <a:lnTo>
                    <a:pt x="2810" y="4472"/>
                  </a:lnTo>
                  <a:cubicBezTo>
                    <a:pt x="2810" y="4757"/>
                    <a:pt x="2941" y="5007"/>
                    <a:pt x="3156" y="5162"/>
                  </a:cubicBezTo>
                  <a:lnTo>
                    <a:pt x="3156" y="5400"/>
                  </a:lnTo>
                  <a:lnTo>
                    <a:pt x="3156" y="5412"/>
                  </a:lnTo>
                  <a:lnTo>
                    <a:pt x="2751" y="5615"/>
                  </a:lnTo>
                  <a:cubicBezTo>
                    <a:pt x="2572" y="5710"/>
                    <a:pt x="2465" y="5877"/>
                    <a:pt x="2465" y="6067"/>
                  </a:cubicBezTo>
                  <a:lnTo>
                    <a:pt x="2465" y="6674"/>
                  </a:lnTo>
                  <a:cubicBezTo>
                    <a:pt x="1882" y="6448"/>
                    <a:pt x="1382" y="6055"/>
                    <a:pt x="1001" y="5543"/>
                  </a:cubicBezTo>
                  <a:cubicBezTo>
                    <a:pt x="572" y="4960"/>
                    <a:pt x="370" y="4269"/>
                    <a:pt x="382" y="3531"/>
                  </a:cubicBezTo>
                  <a:cubicBezTo>
                    <a:pt x="393" y="2721"/>
                    <a:pt x="727" y="1924"/>
                    <a:pt x="1322" y="1317"/>
                  </a:cubicBezTo>
                  <a:cubicBezTo>
                    <a:pt x="1894" y="709"/>
                    <a:pt x="2668" y="364"/>
                    <a:pt x="3489" y="316"/>
                  </a:cubicBezTo>
                  <a:cubicBezTo>
                    <a:pt x="3536" y="315"/>
                    <a:pt x="3583" y="314"/>
                    <a:pt x="3630" y="314"/>
                  </a:cubicBezTo>
                  <a:close/>
                  <a:moveTo>
                    <a:pt x="4156" y="8436"/>
                  </a:moveTo>
                  <a:lnTo>
                    <a:pt x="4156" y="8794"/>
                  </a:lnTo>
                  <a:lnTo>
                    <a:pt x="3120" y="8806"/>
                  </a:lnTo>
                  <a:cubicBezTo>
                    <a:pt x="3120" y="8806"/>
                    <a:pt x="3108" y="8806"/>
                    <a:pt x="3108" y="8794"/>
                  </a:cubicBezTo>
                  <a:lnTo>
                    <a:pt x="3108" y="8436"/>
                  </a:lnTo>
                  <a:close/>
                  <a:moveTo>
                    <a:pt x="3645" y="0"/>
                  </a:moveTo>
                  <a:cubicBezTo>
                    <a:pt x="3573" y="0"/>
                    <a:pt x="3501" y="3"/>
                    <a:pt x="3430" y="7"/>
                  </a:cubicBezTo>
                  <a:cubicBezTo>
                    <a:pt x="2525" y="54"/>
                    <a:pt x="1679" y="435"/>
                    <a:pt x="1036" y="1114"/>
                  </a:cubicBezTo>
                  <a:cubicBezTo>
                    <a:pt x="393" y="1769"/>
                    <a:pt x="36" y="2626"/>
                    <a:pt x="12" y="3531"/>
                  </a:cubicBezTo>
                  <a:cubicBezTo>
                    <a:pt x="1" y="4341"/>
                    <a:pt x="239" y="5103"/>
                    <a:pt x="715" y="5734"/>
                  </a:cubicBezTo>
                  <a:cubicBezTo>
                    <a:pt x="1144" y="6317"/>
                    <a:pt x="1751" y="6782"/>
                    <a:pt x="2441" y="7020"/>
                  </a:cubicBezTo>
                  <a:lnTo>
                    <a:pt x="2441" y="7591"/>
                  </a:lnTo>
                  <a:cubicBezTo>
                    <a:pt x="2441" y="7734"/>
                    <a:pt x="2477" y="7865"/>
                    <a:pt x="2560" y="7972"/>
                  </a:cubicBezTo>
                  <a:lnTo>
                    <a:pt x="2715" y="8222"/>
                  </a:lnTo>
                  <a:cubicBezTo>
                    <a:pt x="2763" y="8282"/>
                    <a:pt x="2775" y="8353"/>
                    <a:pt x="2775" y="8413"/>
                  </a:cubicBezTo>
                  <a:lnTo>
                    <a:pt x="2775" y="8770"/>
                  </a:lnTo>
                  <a:cubicBezTo>
                    <a:pt x="2775" y="8948"/>
                    <a:pt x="2929" y="9103"/>
                    <a:pt x="3108" y="9103"/>
                  </a:cubicBezTo>
                  <a:lnTo>
                    <a:pt x="4144" y="9103"/>
                  </a:lnTo>
                  <a:cubicBezTo>
                    <a:pt x="4323" y="9103"/>
                    <a:pt x="4477" y="8948"/>
                    <a:pt x="4477" y="8770"/>
                  </a:cubicBezTo>
                  <a:lnTo>
                    <a:pt x="4477" y="8413"/>
                  </a:lnTo>
                  <a:cubicBezTo>
                    <a:pt x="4477" y="8341"/>
                    <a:pt x="4489" y="8282"/>
                    <a:pt x="4537" y="8222"/>
                  </a:cubicBezTo>
                  <a:lnTo>
                    <a:pt x="4704" y="7972"/>
                  </a:lnTo>
                  <a:cubicBezTo>
                    <a:pt x="4775" y="7853"/>
                    <a:pt x="4823" y="7734"/>
                    <a:pt x="4823" y="7591"/>
                  </a:cubicBezTo>
                  <a:lnTo>
                    <a:pt x="4823" y="7151"/>
                  </a:lnTo>
                  <a:cubicBezTo>
                    <a:pt x="4823" y="7079"/>
                    <a:pt x="4858" y="6996"/>
                    <a:pt x="4942" y="6984"/>
                  </a:cubicBezTo>
                  <a:cubicBezTo>
                    <a:pt x="5608" y="6722"/>
                    <a:pt x="6168" y="6270"/>
                    <a:pt x="6585" y="5674"/>
                  </a:cubicBezTo>
                  <a:cubicBezTo>
                    <a:pt x="7001" y="5067"/>
                    <a:pt x="7228" y="4353"/>
                    <a:pt x="7228" y="3626"/>
                  </a:cubicBezTo>
                  <a:cubicBezTo>
                    <a:pt x="7240" y="2614"/>
                    <a:pt x="6835" y="1686"/>
                    <a:pt x="6108" y="995"/>
                  </a:cubicBezTo>
                  <a:cubicBezTo>
                    <a:pt x="5434" y="354"/>
                    <a:pt x="4566" y="0"/>
                    <a:pt x="364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40"/>
            <p:cNvSpPr/>
            <p:nvPr/>
          </p:nvSpPr>
          <p:spPr>
            <a:xfrm>
              <a:off x="4886264" y="3536706"/>
              <a:ext cx="48919" cy="10662"/>
            </a:xfrm>
            <a:custGeom>
              <a:avLst/>
              <a:gdLst/>
              <a:ahLst/>
              <a:cxnLst/>
              <a:rect l="l" t="t" r="r" b="b"/>
              <a:pathLst>
                <a:path w="1537" h="335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34"/>
                    <a:pt x="167" y="334"/>
                  </a:cubicBezTo>
                  <a:lnTo>
                    <a:pt x="1370" y="334"/>
                  </a:lnTo>
                  <a:cubicBezTo>
                    <a:pt x="1465" y="334"/>
                    <a:pt x="1536" y="251"/>
                    <a:pt x="1536" y="167"/>
                  </a:cubicBezTo>
                  <a:cubicBezTo>
                    <a:pt x="1536" y="60"/>
                    <a:pt x="1465" y="1"/>
                    <a:pt x="137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40"/>
            <p:cNvSpPr/>
            <p:nvPr/>
          </p:nvSpPr>
          <p:spPr>
            <a:xfrm>
              <a:off x="5187894" y="3536706"/>
              <a:ext cx="48919" cy="10662"/>
            </a:xfrm>
            <a:custGeom>
              <a:avLst/>
              <a:gdLst/>
              <a:ahLst/>
              <a:cxnLst/>
              <a:rect l="l" t="t" r="r" b="b"/>
              <a:pathLst>
                <a:path w="1537" h="335" extrusionOk="0">
                  <a:moveTo>
                    <a:pt x="167" y="1"/>
                  </a:moveTo>
                  <a:cubicBezTo>
                    <a:pt x="84" y="1"/>
                    <a:pt x="1" y="72"/>
                    <a:pt x="1" y="167"/>
                  </a:cubicBezTo>
                  <a:cubicBezTo>
                    <a:pt x="1" y="251"/>
                    <a:pt x="84" y="334"/>
                    <a:pt x="167" y="334"/>
                  </a:cubicBezTo>
                  <a:lnTo>
                    <a:pt x="1370" y="334"/>
                  </a:lnTo>
                  <a:cubicBezTo>
                    <a:pt x="1465" y="334"/>
                    <a:pt x="1537" y="251"/>
                    <a:pt x="1537" y="167"/>
                  </a:cubicBezTo>
                  <a:cubicBezTo>
                    <a:pt x="1537" y="60"/>
                    <a:pt x="1465" y="1"/>
                    <a:pt x="137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40"/>
            <p:cNvSpPr/>
            <p:nvPr/>
          </p:nvSpPr>
          <p:spPr>
            <a:xfrm>
              <a:off x="5056414" y="3366174"/>
              <a:ext cx="10248" cy="48919"/>
            </a:xfrm>
            <a:custGeom>
              <a:avLst/>
              <a:gdLst/>
              <a:ahLst/>
              <a:cxnLst/>
              <a:rect l="l" t="t" r="r" b="b"/>
              <a:pathLst>
                <a:path w="322" h="1537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lnTo>
                    <a:pt x="0" y="1370"/>
                  </a:lnTo>
                  <a:cubicBezTo>
                    <a:pt x="0" y="1465"/>
                    <a:pt x="72" y="1537"/>
                    <a:pt x="167" y="1537"/>
                  </a:cubicBezTo>
                  <a:cubicBezTo>
                    <a:pt x="250" y="1537"/>
                    <a:pt x="322" y="1465"/>
                    <a:pt x="322" y="1370"/>
                  </a:cubicBezTo>
                  <a:lnTo>
                    <a:pt x="322" y="168"/>
                  </a:lnTo>
                  <a:cubicBezTo>
                    <a:pt x="322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40"/>
            <p:cNvSpPr/>
            <p:nvPr/>
          </p:nvSpPr>
          <p:spPr>
            <a:xfrm>
              <a:off x="4978723" y="3650744"/>
              <a:ext cx="22757" cy="29249"/>
            </a:xfrm>
            <a:custGeom>
              <a:avLst/>
              <a:gdLst/>
              <a:ahLst/>
              <a:cxnLst/>
              <a:rect l="l" t="t" r="r" b="b"/>
              <a:pathLst>
                <a:path w="715" h="919" extrusionOk="0">
                  <a:moveTo>
                    <a:pt x="525" y="1"/>
                  </a:moveTo>
                  <a:cubicBezTo>
                    <a:pt x="470" y="1"/>
                    <a:pt x="413" y="30"/>
                    <a:pt x="381" y="85"/>
                  </a:cubicBezTo>
                  <a:lnTo>
                    <a:pt x="48" y="680"/>
                  </a:lnTo>
                  <a:cubicBezTo>
                    <a:pt x="0" y="752"/>
                    <a:pt x="24" y="859"/>
                    <a:pt x="108" y="894"/>
                  </a:cubicBezTo>
                  <a:cubicBezTo>
                    <a:pt x="131" y="918"/>
                    <a:pt x="167" y="918"/>
                    <a:pt x="179" y="918"/>
                  </a:cubicBezTo>
                  <a:cubicBezTo>
                    <a:pt x="239" y="918"/>
                    <a:pt x="286" y="883"/>
                    <a:pt x="310" y="835"/>
                  </a:cubicBezTo>
                  <a:lnTo>
                    <a:pt x="655" y="240"/>
                  </a:lnTo>
                  <a:cubicBezTo>
                    <a:pt x="715" y="156"/>
                    <a:pt x="703" y="61"/>
                    <a:pt x="608" y="25"/>
                  </a:cubicBezTo>
                  <a:cubicBezTo>
                    <a:pt x="583" y="9"/>
                    <a:pt x="554" y="1"/>
                    <a:pt x="52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40"/>
            <p:cNvSpPr/>
            <p:nvPr/>
          </p:nvSpPr>
          <p:spPr>
            <a:xfrm>
              <a:off x="5121597" y="3403380"/>
              <a:ext cx="22757" cy="29154"/>
            </a:xfrm>
            <a:custGeom>
              <a:avLst/>
              <a:gdLst/>
              <a:ahLst/>
              <a:cxnLst/>
              <a:rect l="l" t="t" r="r" b="b"/>
              <a:pathLst>
                <a:path w="715" h="916" extrusionOk="0">
                  <a:moveTo>
                    <a:pt x="537" y="1"/>
                  </a:moveTo>
                  <a:cubicBezTo>
                    <a:pt x="476" y="1"/>
                    <a:pt x="418" y="33"/>
                    <a:pt x="393" y="82"/>
                  </a:cubicBezTo>
                  <a:lnTo>
                    <a:pt x="48" y="677"/>
                  </a:lnTo>
                  <a:cubicBezTo>
                    <a:pt x="0" y="749"/>
                    <a:pt x="36" y="856"/>
                    <a:pt x="107" y="904"/>
                  </a:cubicBezTo>
                  <a:cubicBezTo>
                    <a:pt x="143" y="915"/>
                    <a:pt x="167" y="915"/>
                    <a:pt x="179" y="915"/>
                  </a:cubicBezTo>
                  <a:cubicBezTo>
                    <a:pt x="238" y="915"/>
                    <a:pt x="286" y="880"/>
                    <a:pt x="322" y="844"/>
                  </a:cubicBezTo>
                  <a:lnTo>
                    <a:pt x="655" y="249"/>
                  </a:lnTo>
                  <a:cubicBezTo>
                    <a:pt x="715" y="165"/>
                    <a:pt x="691" y="70"/>
                    <a:pt x="619" y="22"/>
                  </a:cubicBezTo>
                  <a:cubicBezTo>
                    <a:pt x="593" y="8"/>
                    <a:pt x="565" y="1"/>
                    <a:pt x="53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40"/>
            <p:cNvSpPr/>
            <p:nvPr/>
          </p:nvSpPr>
          <p:spPr>
            <a:xfrm>
              <a:off x="4922643" y="3459842"/>
              <a:ext cx="31095" cy="21197"/>
            </a:xfrm>
            <a:custGeom>
              <a:avLst/>
              <a:gdLst/>
              <a:ahLst/>
              <a:cxnLst/>
              <a:rect l="l" t="t" r="r" b="b"/>
              <a:pathLst>
                <a:path w="977" h="666" extrusionOk="0">
                  <a:moveTo>
                    <a:pt x="199" y="1"/>
                  </a:moveTo>
                  <a:cubicBezTo>
                    <a:pt x="141" y="1"/>
                    <a:pt x="81" y="33"/>
                    <a:pt x="48" y="82"/>
                  </a:cubicBezTo>
                  <a:cubicBezTo>
                    <a:pt x="0" y="153"/>
                    <a:pt x="36" y="261"/>
                    <a:pt x="108" y="308"/>
                  </a:cubicBezTo>
                  <a:lnTo>
                    <a:pt x="703" y="642"/>
                  </a:lnTo>
                  <a:cubicBezTo>
                    <a:pt x="739" y="665"/>
                    <a:pt x="762" y="665"/>
                    <a:pt x="774" y="665"/>
                  </a:cubicBezTo>
                  <a:cubicBezTo>
                    <a:pt x="834" y="665"/>
                    <a:pt x="881" y="630"/>
                    <a:pt x="917" y="582"/>
                  </a:cubicBezTo>
                  <a:cubicBezTo>
                    <a:pt x="977" y="511"/>
                    <a:pt x="941" y="404"/>
                    <a:pt x="870" y="368"/>
                  </a:cubicBezTo>
                  <a:lnTo>
                    <a:pt x="274" y="23"/>
                  </a:lnTo>
                  <a:cubicBezTo>
                    <a:pt x="252" y="8"/>
                    <a:pt x="226" y="1"/>
                    <a:pt x="19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40"/>
            <p:cNvSpPr/>
            <p:nvPr/>
          </p:nvSpPr>
          <p:spPr>
            <a:xfrm>
              <a:off x="5169720" y="3602334"/>
              <a:ext cx="30714" cy="21197"/>
            </a:xfrm>
            <a:custGeom>
              <a:avLst/>
              <a:gdLst/>
              <a:ahLst/>
              <a:cxnLst/>
              <a:rect l="l" t="t" r="r" b="b"/>
              <a:pathLst>
                <a:path w="965" h="666" extrusionOk="0">
                  <a:moveTo>
                    <a:pt x="187" y="1"/>
                  </a:moveTo>
                  <a:cubicBezTo>
                    <a:pt x="129" y="1"/>
                    <a:pt x="69" y="33"/>
                    <a:pt x="36" y="82"/>
                  </a:cubicBezTo>
                  <a:cubicBezTo>
                    <a:pt x="0" y="153"/>
                    <a:pt x="24" y="260"/>
                    <a:pt x="95" y="308"/>
                  </a:cubicBezTo>
                  <a:lnTo>
                    <a:pt x="691" y="653"/>
                  </a:lnTo>
                  <a:cubicBezTo>
                    <a:pt x="727" y="665"/>
                    <a:pt x="750" y="665"/>
                    <a:pt x="774" y="665"/>
                  </a:cubicBezTo>
                  <a:cubicBezTo>
                    <a:pt x="834" y="665"/>
                    <a:pt x="869" y="629"/>
                    <a:pt x="905" y="594"/>
                  </a:cubicBezTo>
                  <a:cubicBezTo>
                    <a:pt x="965" y="510"/>
                    <a:pt x="953" y="415"/>
                    <a:pt x="857" y="368"/>
                  </a:cubicBezTo>
                  <a:lnTo>
                    <a:pt x="262" y="22"/>
                  </a:lnTo>
                  <a:cubicBezTo>
                    <a:pt x="240" y="7"/>
                    <a:pt x="214" y="1"/>
                    <a:pt x="18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40"/>
            <p:cNvSpPr/>
            <p:nvPr/>
          </p:nvSpPr>
          <p:spPr>
            <a:xfrm>
              <a:off x="5121597" y="3650744"/>
              <a:ext cx="22757" cy="29249"/>
            </a:xfrm>
            <a:custGeom>
              <a:avLst/>
              <a:gdLst/>
              <a:ahLst/>
              <a:cxnLst/>
              <a:rect l="l" t="t" r="r" b="b"/>
              <a:pathLst>
                <a:path w="715" h="919" extrusionOk="0">
                  <a:moveTo>
                    <a:pt x="190" y="1"/>
                  </a:moveTo>
                  <a:cubicBezTo>
                    <a:pt x="161" y="1"/>
                    <a:pt x="132" y="9"/>
                    <a:pt x="107" y="25"/>
                  </a:cubicBezTo>
                  <a:cubicBezTo>
                    <a:pt x="36" y="61"/>
                    <a:pt x="0" y="168"/>
                    <a:pt x="48" y="240"/>
                  </a:cubicBezTo>
                  <a:lnTo>
                    <a:pt x="393" y="835"/>
                  </a:lnTo>
                  <a:cubicBezTo>
                    <a:pt x="417" y="883"/>
                    <a:pt x="476" y="918"/>
                    <a:pt x="524" y="918"/>
                  </a:cubicBezTo>
                  <a:cubicBezTo>
                    <a:pt x="560" y="918"/>
                    <a:pt x="584" y="918"/>
                    <a:pt x="595" y="894"/>
                  </a:cubicBezTo>
                  <a:cubicBezTo>
                    <a:pt x="691" y="859"/>
                    <a:pt x="715" y="752"/>
                    <a:pt x="679" y="680"/>
                  </a:cubicBezTo>
                  <a:lnTo>
                    <a:pt x="334" y="85"/>
                  </a:lnTo>
                  <a:cubicBezTo>
                    <a:pt x="302" y="30"/>
                    <a:pt x="245" y="1"/>
                    <a:pt x="19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40"/>
            <p:cNvSpPr/>
            <p:nvPr/>
          </p:nvSpPr>
          <p:spPr>
            <a:xfrm>
              <a:off x="4978723" y="3403380"/>
              <a:ext cx="22757" cy="29154"/>
            </a:xfrm>
            <a:custGeom>
              <a:avLst/>
              <a:gdLst/>
              <a:ahLst/>
              <a:cxnLst/>
              <a:rect l="l" t="t" r="r" b="b"/>
              <a:pathLst>
                <a:path w="715" h="916" extrusionOk="0">
                  <a:moveTo>
                    <a:pt x="182" y="1"/>
                  </a:moveTo>
                  <a:cubicBezTo>
                    <a:pt x="156" y="1"/>
                    <a:pt x="130" y="8"/>
                    <a:pt x="108" y="22"/>
                  </a:cubicBezTo>
                  <a:cubicBezTo>
                    <a:pt x="24" y="70"/>
                    <a:pt x="0" y="177"/>
                    <a:pt x="48" y="249"/>
                  </a:cubicBezTo>
                  <a:lnTo>
                    <a:pt x="381" y="844"/>
                  </a:lnTo>
                  <a:cubicBezTo>
                    <a:pt x="417" y="892"/>
                    <a:pt x="477" y="915"/>
                    <a:pt x="524" y="915"/>
                  </a:cubicBezTo>
                  <a:cubicBezTo>
                    <a:pt x="548" y="915"/>
                    <a:pt x="584" y="915"/>
                    <a:pt x="596" y="904"/>
                  </a:cubicBezTo>
                  <a:cubicBezTo>
                    <a:pt x="703" y="856"/>
                    <a:pt x="715" y="749"/>
                    <a:pt x="667" y="677"/>
                  </a:cubicBezTo>
                  <a:lnTo>
                    <a:pt x="322" y="82"/>
                  </a:lnTo>
                  <a:cubicBezTo>
                    <a:pt x="297" y="33"/>
                    <a:pt x="239" y="1"/>
                    <a:pt x="182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40"/>
            <p:cNvSpPr/>
            <p:nvPr/>
          </p:nvSpPr>
          <p:spPr>
            <a:xfrm>
              <a:off x="5169720" y="3459842"/>
              <a:ext cx="30714" cy="21197"/>
            </a:xfrm>
            <a:custGeom>
              <a:avLst/>
              <a:gdLst/>
              <a:ahLst/>
              <a:cxnLst/>
              <a:rect l="l" t="t" r="r" b="b"/>
              <a:pathLst>
                <a:path w="965" h="666" extrusionOk="0">
                  <a:moveTo>
                    <a:pt x="771" y="1"/>
                  </a:moveTo>
                  <a:cubicBezTo>
                    <a:pt x="744" y="1"/>
                    <a:pt x="717" y="8"/>
                    <a:pt x="691" y="23"/>
                  </a:cubicBezTo>
                  <a:lnTo>
                    <a:pt x="95" y="368"/>
                  </a:lnTo>
                  <a:cubicBezTo>
                    <a:pt x="24" y="404"/>
                    <a:pt x="0" y="511"/>
                    <a:pt x="36" y="582"/>
                  </a:cubicBezTo>
                  <a:cubicBezTo>
                    <a:pt x="72" y="630"/>
                    <a:pt x="131" y="665"/>
                    <a:pt x="179" y="665"/>
                  </a:cubicBezTo>
                  <a:cubicBezTo>
                    <a:pt x="203" y="665"/>
                    <a:pt x="238" y="665"/>
                    <a:pt x="250" y="642"/>
                  </a:cubicBezTo>
                  <a:lnTo>
                    <a:pt x="846" y="308"/>
                  </a:lnTo>
                  <a:cubicBezTo>
                    <a:pt x="953" y="261"/>
                    <a:pt x="965" y="153"/>
                    <a:pt x="917" y="82"/>
                  </a:cubicBezTo>
                  <a:cubicBezTo>
                    <a:pt x="884" y="33"/>
                    <a:pt x="829" y="1"/>
                    <a:pt x="771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40"/>
            <p:cNvSpPr/>
            <p:nvPr/>
          </p:nvSpPr>
          <p:spPr>
            <a:xfrm>
              <a:off x="4922643" y="3602334"/>
              <a:ext cx="31095" cy="21197"/>
            </a:xfrm>
            <a:custGeom>
              <a:avLst/>
              <a:gdLst/>
              <a:ahLst/>
              <a:cxnLst/>
              <a:rect l="l" t="t" r="r" b="b"/>
              <a:pathLst>
                <a:path w="977" h="666" extrusionOk="0">
                  <a:moveTo>
                    <a:pt x="778" y="1"/>
                  </a:moveTo>
                  <a:cubicBezTo>
                    <a:pt x="751" y="1"/>
                    <a:pt x="725" y="7"/>
                    <a:pt x="703" y="22"/>
                  </a:cubicBezTo>
                  <a:lnTo>
                    <a:pt x="108" y="368"/>
                  </a:lnTo>
                  <a:cubicBezTo>
                    <a:pt x="36" y="415"/>
                    <a:pt x="0" y="510"/>
                    <a:pt x="48" y="594"/>
                  </a:cubicBezTo>
                  <a:cubicBezTo>
                    <a:pt x="84" y="629"/>
                    <a:pt x="131" y="665"/>
                    <a:pt x="179" y="665"/>
                  </a:cubicBezTo>
                  <a:cubicBezTo>
                    <a:pt x="215" y="665"/>
                    <a:pt x="238" y="665"/>
                    <a:pt x="262" y="653"/>
                  </a:cubicBezTo>
                  <a:lnTo>
                    <a:pt x="858" y="308"/>
                  </a:lnTo>
                  <a:cubicBezTo>
                    <a:pt x="941" y="260"/>
                    <a:pt x="977" y="153"/>
                    <a:pt x="929" y="82"/>
                  </a:cubicBezTo>
                  <a:cubicBezTo>
                    <a:pt x="896" y="33"/>
                    <a:pt x="836" y="1"/>
                    <a:pt x="778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40"/>
            <p:cNvSpPr/>
            <p:nvPr/>
          </p:nvSpPr>
          <p:spPr>
            <a:xfrm>
              <a:off x="5077993" y="3451758"/>
              <a:ext cx="70912" cy="62637"/>
            </a:xfrm>
            <a:custGeom>
              <a:avLst/>
              <a:gdLst/>
              <a:ahLst/>
              <a:cxnLst/>
              <a:rect l="l" t="t" r="r" b="b"/>
              <a:pathLst>
                <a:path w="2228" h="1968" extrusionOk="0">
                  <a:moveTo>
                    <a:pt x="186" y="1"/>
                  </a:moveTo>
                  <a:cubicBezTo>
                    <a:pt x="104" y="1"/>
                    <a:pt x="35" y="47"/>
                    <a:pt x="25" y="122"/>
                  </a:cubicBezTo>
                  <a:cubicBezTo>
                    <a:pt x="1" y="217"/>
                    <a:pt x="49" y="300"/>
                    <a:pt x="144" y="312"/>
                  </a:cubicBezTo>
                  <a:cubicBezTo>
                    <a:pt x="930" y="527"/>
                    <a:pt x="1584" y="1098"/>
                    <a:pt x="1894" y="1860"/>
                  </a:cubicBezTo>
                  <a:cubicBezTo>
                    <a:pt x="1930" y="1920"/>
                    <a:pt x="1989" y="1967"/>
                    <a:pt x="2049" y="1967"/>
                  </a:cubicBezTo>
                  <a:cubicBezTo>
                    <a:pt x="2061" y="1967"/>
                    <a:pt x="2085" y="1967"/>
                    <a:pt x="2108" y="1955"/>
                  </a:cubicBezTo>
                  <a:cubicBezTo>
                    <a:pt x="2192" y="1908"/>
                    <a:pt x="2227" y="1812"/>
                    <a:pt x="2192" y="1729"/>
                  </a:cubicBezTo>
                  <a:cubicBezTo>
                    <a:pt x="1846" y="884"/>
                    <a:pt x="1108" y="229"/>
                    <a:pt x="215" y="3"/>
                  </a:cubicBezTo>
                  <a:cubicBezTo>
                    <a:pt x="206" y="1"/>
                    <a:pt x="196" y="1"/>
                    <a:pt x="186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" name="Google Shape;546;p40">
            <a:extLst>
              <a:ext uri="{FF2B5EF4-FFF2-40B4-BE49-F238E27FC236}">
                <a16:creationId xmlns:a16="http://schemas.microsoft.com/office/drawing/2014/main" id="{C4E6AF58-D830-4008-9D46-7D35D454B0E6}"/>
              </a:ext>
            </a:extLst>
          </p:cNvPr>
          <p:cNvGrpSpPr/>
          <p:nvPr/>
        </p:nvGrpSpPr>
        <p:grpSpPr>
          <a:xfrm>
            <a:off x="6225089" y="1930746"/>
            <a:ext cx="350548" cy="350198"/>
            <a:chOff x="4886264" y="3366174"/>
            <a:chExt cx="350548" cy="350198"/>
          </a:xfrm>
        </p:grpSpPr>
        <p:sp>
          <p:nvSpPr>
            <p:cNvPr id="41" name="Google Shape;547;p40">
              <a:extLst>
                <a:ext uri="{FF2B5EF4-FFF2-40B4-BE49-F238E27FC236}">
                  <a16:creationId xmlns:a16="http://schemas.microsoft.com/office/drawing/2014/main" id="{6F0AF52F-6178-4B68-A5AB-EF16A100F942}"/>
                </a:ext>
              </a:extLst>
            </p:cNvPr>
            <p:cNvSpPr/>
            <p:nvPr/>
          </p:nvSpPr>
          <p:spPr>
            <a:xfrm>
              <a:off x="4946132" y="3426614"/>
              <a:ext cx="230431" cy="289758"/>
            </a:xfrm>
            <a:custGeom>
              <a:avLst/>
              <a:gdLst/>
              <a:ahLst/>
              <a:cxnLst/>
              <a:rect l="l" t="t" r="r" b="b"/>
              <a:pathLst>
                <a:path w="7240" h="9104" extrusionOk="0">
                  <a:moveTo>
                    <a:pt x="3811" y="3793"/>
                  </a:moveTo>
                  <a:cubicBezTo>
                    <a:pt x="4001" y="3793"/>
                    <a:pt x="4168" y="3948"/>
                    <a:pt x="4168" y="4150"/>
                  </a:cubicBezTo>
                  <a:lnTo>
                    <a:pt x="4168" y="4484"/>
                  </a:lnTo>
                  <a:cubicBezTo>
                    <a:pt x="4156" y="4769"/>
                    <a:pt x="3930" y="5007"/>
                    <a:pt x="3632" y="5007"/>
                  </a:cubicBezTo>
                  <a:cubicBezTo>
                    <a:pt x="3334" y="5007"/>
                    <a:pt x="3108" y="4769"/>
                    <a:pt x="3108" y="4484"/>
                  </a:cubicBezTo>
                  <a:lnTo>
                    <a:pt x="3108" y="4150"/>
                  </a:lnTo>
                  <a:cubicBezTo>
                    <a:pt x="3108" y="3948"/>
                    <a:pt x="3263" y="3793"/>
                    <a:pt x="3465" y="3793"/>
                  </a:cubicBezTo>
                  <a:close/>
                  <a:moveTo>
                    <a:pt x="3787" y="5341"/>
                  </a:moveTo>
                  <a:lnTo>
                    <a:pt x="3787" y="5412"/>
                  </a:lnTo>
                  <a:cubicBezTo>
                    <a:pt x="3811" y="5472"/>
                    <a:pt x="3822" y="5531"/>
                    <a:pt x="3846" y="5579"/>
                  </a:cubicBezTo>
                  <a:lnTo>
                    <a:pt x="3632" y="5793"/>
                  </a:lnTo>
                  <a:lnTo>
                    <a:pt x="3596" y="5793"/>
                  </a:lnTo>
                  <a:lnTo>
                    <a:pt x="3370" y="5579"/>
                  </a:lnTo>
                  <a:cubicBezTo>
                    <a:pt x="3406" y="5531"/>
                    <a:pt x="3418" y="5472"/>
                    <a:pt x="3418" y="5412"/>
                  </a:cubicBezTo>
                  <a:lnTo>
                    <a:pt x="3418" y="5341"/>
                  </a:lnTo>
                  <a:close/>
                  <a:moveTo>
                    <a:pt x="3630" y="314"/>
                  </a:moveTo>
                  <a:cubicBezTo>
                    <a:pt x="4485" y="314"/>
                    <a:pt x="5309" y="622"/>
                    <a:pt x="5930" y="1209"/>
                  </a:cubicBezTo>
                  <a:cubicBezTo>
                    <a:pt x="6585" y="1840"/>
                    <a:pt x="6954" y="2686"/>
                    <a:pt x="6954" y="3591"/>
                  </a:cubicBezTo>
                  <a:cubicBezTo>
                    <a:pt x="6918" y="4293"/>
                    <a:pt x="6704" y="4936"/>
                    <a:pt x="6323" y="5484"/>
                  </a:cubicBezTo>
                  <a:cubicBezTo>
                    <a:pt x="5942" y="6020"/>
                    <a:pt x="5430" y="6436"/>
                    <a:pt x="4823" y="6674"/>
                  </a:cubicBezTo>
                  <a:cubicBezTo>
                    <a:pt x="4620" y="6746"/>
                    <a:pt x="4501" y="6948"/>
                    <a:pt x="4501" y="7151"/>
                  </a:cubicBezTo>
                  <a:lnTo>
                    <a:pt x="4501" y="7603"/>
                  </a:lnTo>
                  <a:cubicBezTo>
                    <a:pt x="4501" y="7674"/>
                    <a:pt x="4489" y="7734"/>
                    <a:pt x="4442" y="7794"/>
                  </a:cubicBezTo>
                  <a:lnTo>
                    <a:pt x="4287" y="8044"/>
                  </a:lnTo>
                  <a:cubicBezTo>
                    <a:pt x="4263" y="8055"/>
                    <a:pt x="4251" y="8091"/>
                    <a:pt x="4251" y="8103"/>
                  </a:cubicBezTo>
                  <a:lnTo>
                    <a:pt x="3037" y="8103"/>
                  </a:lnTo>
                  <a:cubicBezTo>
                    <a:pt x="3013" y="8091"/>
                    <a:pt x="3013" y="8055"/>
                    <a:pt x="3001" y="8044"/>
                  </a:cubicBezTo>
                  <a:lnTo>
                    <a:pt x="2834" y="7794"/>
                  </a:lnTo>
                  <a:cubicBezTo>
                    <a:pt x="2799" y="7734"/>
                    <a:pt x="2775" y="7663"/>
                    <a:pt x="2775" y="7603"/>
                  </a:cubicBezTo>
                  <a:lnTo>
                    <a:pt x="2775" y="6067"/>
                  </a:lnTo>
                  <a:cubicBezTo>
                    <a:pt x="2775" y="5996"/>
                    <a:pt x="2822" y="5936"/>
                    <a:pt x="2882" y="5900"/>
                  </a:cubicBezTo>
                  <a:lnTo>
                    <a:pt x="3168" y="5769"/>
                  </a:lnTo>
                  <a:lnTo>
                    <a:pt x="3418" y="6020"/>
                  </a:lnTo>
                  <a:cubicBezTo>
                    <a:pt x="3477" y="6079"/>
                    <a:pt x="3572" y="6127"/>
                    <a:pt x="3656" y="6127"/>
                  </a:cubicBezTo>
                  <a:cubicBezTo>
                    <a:pt x="3751" y="6127"/>
                    <a:pt x="3834" y="6091"/>
                    <a:pt x="3894" y="6020"/>
                  </a:cubicBezTo>
                  <a:lnTo>
                    <a:pt x="4144" y="5769"/>
                  </a:lnTo>
                  <a:lnTo>
                    <a:pt x="4430" y="5900"/>
                  </a:lnTo>
                  <a:cubicBezTo>
                    <a:pt x="4489" y="5936"/>
                    <a:pt x="4537" y="5996"/>
                    <a:pt x="4537" y="6067"/>
                  </a:cubicBezTo>
                  <a:lnTo>
                    <a:pt x="4537" y="6198"/>
                  </a:lnTo>
                  <a:cubicBezTo>
                    <a:pt x="4537" y="6293"/>
                    <a:pt x="4608" y="6365"/>
                    <a:pt x="4704" y="6365"/>
                  </a:cubicBezTo>
                  <a:cubicBezTo>
                    <a:pt x="4787" y="6365"/>
                    <a:pt x="4858" y="6293"/>
                    <a:pt x="4858" y="6198"/>
                  </a:cubicBezTo>
                  <a:lnTo>
                    <a:pt x="4858" y="6067"/>
                  </a:lnTo>
                  <a:cubicBezTo>
                    <a:pt x="4858" y="5877"/>
                    <a:pt x="4751" y="5698"/>
                    <a:pt x="4573" y="5615"/>
                  </a:cubicBezTo>
                  <a:lnTo>
                    <a:pt x="4180" y="5412"/>
                  </a:lnTo>
                  <a:lnTo>
                    <a:pt x="4180" y="5400"/>
                  </a:lnTo>
                  <a:lnTo>
                    <a:pt x="4180" y="5162"/>
                  </a:lnTo>
                  <a:cubicBezTo>
                    <a:pt x="4382" y="5007"/>
                    <a:pt x="4513" y="4757"/>
                    <a:pt x="4513" y="4472"/>
                  </a:cubicBezTo>
                  <a:lnTo>
                    <a:pt x="4513" y="4126"/>
                  </a:lnTo>
                  <a:cubicBezTo>
                    <a:pt x="4513" y="3757"/>
                    <a:pt x="4215" y="3448"/>
                    <a:pt x="3834" y="3448"/>
                  </a:cubicBezTo>
                  <a:lnTo>
                    <a:pt x="3489" y="3448"/>
                  </a:lnTo>
                  <a:cubicBezTo>
                    <a:pt x="3120" y="3448"/>
                    <a:pt x="2810" y="3745"/>
                    <a:pt x="2810" y="4126"/>
                  </a:cubicBezTo>
                  <a:lnTo>
                    <a:pt x="2810" y="4472"/>
                  </a:lnTo>
                  <a:cubicBezTo>
                    <a:pt x="2810" y="4757"/>
                    <a:pt x="2941" y="5007"/>
                    <a:pt x="3156" y="5162"/>
                  </a:cubicBezTo>
                  <a:lnTo>
                    <a:pt x="3156" y="5400"/>
                  </a:lnTo>
                  <a:lnTo>
                    <a:pt x="3156" y="5412"/>
                  </a:lnTo>
                  <a:lnTo>
                    <a:pt x="2751" y="5615"/>
                  </a:lnTo>
                  <a:cubicBezTo>
                    <a:pt x="2572" y="5710"/>
                    <a:pt x="2465" y="5877"/>
                    <a:pt x="2465" y="6067"/>
                  </a:cubicBezTo>
                  <a:lnTo>
                    <a:pt x="2465" y="6674"/>
                  </a:lnTo>
                  <a:cubicBezTo>
                    <a:pt x="1882" y="6448"/>
                    <a:pt x="1382" y="6055"/>
                    <a:pt x="1001" y="5543"/>
                  </a:cubicBezTo>
                  <a:cubicBezTo>
                    <a:pt x="572" y="4960"/>
                    <a:pt x="370" y="4269"/>
                    <a:pt x="382" y="3531"/>
                  </a:cubicBezTo>
                  <a:cubicBezTo>
                    <a:pt x="393" y="2721"/>
                    <a:pt x="727" y="1924"/>
                    <a:pt x="1322" y="1317"/>
                  </a:cubicBezTo>
                  <a:cubicBezTo>
                    <a:pt x="1894" y="709"/>
                    <a:pt x="2668" y="364"/>
                    <a:pt x="3489" y="316"/>
                  </a:cubicBezTo>
                  <a:cubicBezTo>
                    <a:pt x="3536" y="315"/>
                    <a:pt x="3583" y="314"/>
                    <a:pt x="3630" y="314"/>
                  </a:cubicBezTo>
                  <a:close/>
                  <a:moveTo>
                    <a:pt x="4156" y="8436"/>
                  </a:moveTo>
                  <a:lnTo>
                    <a:pt x="4156" y="8794"/>
                  </a:lnTo>
                  <a:lnTo>
                    <a:pt x="3120" y="8806"/>
                  </a:lnTo>
                  <a:cubicBezTo>
                    <a:pt x="3120" y="8806"/>
                    <a:pt x="3108" y="8806"/>
                    <a:pt x="3108" y="8794"/>
                  </a:cubicBezTo>
                  <a:lnTo>
                    <a:pt x="3108" y="8436"/>
                  </a:lnTo>
                  <a:close/>
                  <a:moveTo>
                    <a:pt x="3645" y="0"/>
                  </a:moveTo>
                  <a:cubicBezTo>
                    <a:pt x="3573" y="0"/>
                    <a:pt x="3501" y="3"/>
                    <a:pt x="3430" y="7"/>
                  </a:cubicBezTo>
                  <a:cubicBezTo>
                    <a:pt x="2525" y="54"/>
                    <a:pt x="1679" y="435"/>
                    <a:pt x="1036" y="1114"/>
                  </a:cubicBezTo>
                  <a:cubicBezTo>
                    <a:pt x="393" y="1769"/>
                    <a:pt x="36" y="2626"/>
                    <a:pt x="12" y="3531"/>
                  </a:cubicBezTo>
                  <a:cubicBezTo>
                    <a:pt x="1" y="4341"/>
                    <a:pt x="239" y="5103"/>
                    <a:pt x="715" y="5734"/>
                  </a:cubicBezTo>
                  <a:cubicBezTo>
                    <a:pt x="1144" y="6317"/>
                    <a:pt x="1751" y="6782"/>
                    <a:pt x="2441" y="7020"/>
                  </a:cubicBezTo>
                  <a:lnTo>
                    <a:pt x="2441" y="7591"/>
                  </a:lnTo>
                  <a:cubicBezTo>
                    <a:pt x="2441" y="7734"/>
                    <a:pt x="2477" y="7865"/>
                    <a:pt x="2560" y="7972"/>
                  </a:cubicBezTo>
                  <a:lnTo>
                    <a:pt x="2715" y="8222"/>
                  </a:lnTo>
                  <a:cubicBezTo>
                    <a:pt x="2763" y="8282"/>
                    <a:pt x="2775" y="8353"/>
                    <a:pt x="2775" y="8413"/>
                  </a:cubicBezTo>
                  <a:lnTo>
                    <a:pt x="2775" y="8770"/>
                  </a:lnTo>
                  <a:cubicBezTo>
                    <a:pt x="2775" y="8948"/>
                    <a:pt x="2929" y="9103"/>
                    <a:pt x="3108" y="9103"/>
                  </a:cubicBezTo>
                  <a:lnTo>
                    <a:pt x="4144" y="9103"/>
                  </a:lnTo>
                  <a:cubicBezTo>
                    <a:pt x="4323" y="9103"/>
                    <a:pt x="4477" y="8948"/>
                    <a:pt x="4477" y="8770"/>
                  </a:cubicBezTo>
                  <a:lnTo>
                    <a:pt x="4477" y="8413"/>
                  </a:lnTo>
                  <a:cubicBezTo>
                    <a:pt x="4477" y="8341"/>
                    <a:pt x="4489" y="8282"/>
                    <a:pt x="4537" y="8222"/>
                  </a:cubicBezTo>
                  <a:lnTo>
                    <a:pt x="4704" y="7972"/>
                  </a:lnTo>
                  <a:cubicBezTo>
                    <a:pt x="4775" y="7853"/>
                    <a:pt x="4823" y="7734"/>
                    <a:pt x="4823" y="7591"/>
                  </a:cubicBezTo>
                  <a:lnTo>
                    <a:pt x="4823" y="7151"/>
                  </a:lnTo>
                  <a:cubicBezTo>
                    <a:pt x="4823" y="7079"/>
                    <a:pt x="4858" y="6996"/>
                    <a:pt x="4942" y="6984"/>
                  </a:cubicBezTo>
                  <a:cubicBezTo>
                    <a:pt x="5608" y="6722"/>
                    <a:pt x="6168" y="6270"/>
                    <a:pt x="6585" y="5674"/>
                  </a:cubicBezTo>
                  <a:cubicBezTo>
                    <a:pt x="7001" y="5067"/>
                    <a:pt x="7228" y="4353"/>
                    <a:pt x="7228" y="3626"/>
                  </a:cubicBezTo>
                  <a:cubicBezTo>
                    <a:pt x="7240" y="2614"/>
                    <a:pt x="6835" y="1686"/>
                    <a:pt x="6108" y="995"/>
                  </a:cubicBezTo>
                  <a:cubicBezTo>
                    <a:pt x="5434" y="354"/>
                    <a:pt x="4566" y="0"/>
                    <a:pt x="364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548;p40">
              <a:extLst>
                <a:ext uri="{FF2B5EF4-FFF2-40B4-BE49-F238E27FC236}">
                  <a16:creationId xmlns:a16="http://schemas.microsoft.com/office/drawing/2014/main" id="{3AF3796B-E274-4C53-81E4-B40A92737090}"/>
                </a:ext>
              </a:extLst>
            </p:cNvPr>
            <p:cNvSpPr/>
            <p:nvPr/>
          </p:nvSpPr>
          <p:spPr>
            <a:xfrm>
              <a:off x="4886264" y="3536706"/>
              <a:ext cx="48919" cy="10662"/>
            </a:xfrm>
            <a:custGeom>
              <a:avLst/>
              <a:gdLst/>
              <a:ahLst/>
              <a:cxnLst/>
              <a:rect l="l" t="t" r="r" b="b"/>
              <a:pathLst>
                <a:path w="1537" h="335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34"/>
                    <a:pt x="167" y="334"/>
                  </a:cubicBezTo>
                  <a:lnTo>
                    <a:pt x="1370" y="334"/>
                  </a:lnTo>
                  <a:cubicBezTo>
                    <a:pt x="1465" y="334"/>
                    <a:pt x="1536" y="251"/>
                    <a:pt x="1536" y="167"/>
                  </a:cubicBezTo>
                  <a:cubicBezTo>
                    <a:pt x="1536" y="60"/>
                    <a:pt x="1465" y="1"/>
                    <a:pt x="137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549;p40">
              <a:extLst>
                <a:ext uri="{FF2B5EF4-FFF2-40B4-BE49-F238E27FC236}">
                  <a16:creationId xmlns:a16="http://schemas.microsoft.com/office/drawing/2014/main" id="{8C71F9F1-D9D8-4B25-9700-C70036491389}"/>
                </a:ext>
              </a:extLst>
            </p:cNvPr>
            <p:cNvSpPr/>
            <p:nvPr/>
          </p:nvSpPr>
          <p:spPr>
            <a:xfrm>
              <a:off x="5187894" y="3536706"/>
              <a:ext cx="48919" cy="10662"/>
            </a:xfrm>
            <a:custGeom>
              <a:avLst/>
              <a:gdLst/>
              <a:ahLst/>
              <a:cxnLst/>
              <a:rect l="l" t="t" r="r" b="b"/>
              <a:pathLst>
                <a:path w="1537" h="335" extrusionOk="0">
                  <a:moveTo>
                    <a:pt x="167" y="1"/>
                  </a:moveTo>
                  <a:cubicBezTo>
                    <a:pt x="84" y="1"/>
                    <a:pt x="1" y="72"/>
                    <a:pt x="1" y="167"/>
                  </a:cubicBezTo>
                  <a:cubicBezTo>
                    <a:pt x="1" y="251"/>
                    <a:pt x="84" y="334"/>
                    <a:pt x="167" y="334"/>
                  </a:cubicBezTo>
                  <a:lnTo>
                    <a:pt x="1370" y="334"/>
                  </a:lnTo>
                  <a:cubicBezTo>
                    <a:pt x="1465" y="334"/>
                    <a:pt x="1537" y="251"/>
                    <a:pt x="1537" y="167"/>
                  </a:cubicBezTo>
                  <a:cubicBezTo>
                    <a:pt x="1537" y="60"/>
                    <a:pt x="1465" y="1"/>
                    <a:pt x="137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550;p40">
              <a:extLst>
                <a:ext uri="{FF2B5EF4-FFF2-40B4-BE49-F238E27FC236}">
                  <a16:creationId xmlns:a16="http://schemas.microsoft.com/office/drawing/2014/main" id="{94C3B4B4-F113-4AAB-96F4-72914382AEE1}"/>
                </a:ext>
              </a:extLst>
            </p:cNvPr>
            <p:cNvSpPr/>
            <p:nvPr/>
          </p:nvSpPr>
          <p:spPr>
            <a:xfrm>
              <a:off x="5056414" y="3366174"/>
              <a:ext cx="10248" cy="48919"/>
            </a:xfrm>
            <a:custGeom>
              <a:avLst/>
              <a:gdLst/>
              <a:ahLst/>
              <a:cxnLst/>
              <a:rect l="l" t="t" r="r" b="b"/>
              <a:pathLst>
                <a:path w="322" h="1537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lnTo>
                    <a:pt x="0" y="1370"/>
                  </a:lnTo>
                  <a:cubicBezTo>
                    <a:pt x="0" y="1465"/>
                    <a:pt x="72" y="1537"/>
                    <a:pt x="167" y="1537"/>
                  </a:cubicBezTo>
                  <a:cubicBezTo>
                    <a:pt x="250" y="1537"/>
                    <a:pt x="322" y="1465"/>
                    <a:pt x="322" y="1370"/>
                  </a:cubicBezTo>
                  <a:lnTo>
                    <a:pt x="322" y="168"/>
                  </a:lnTo>
                  <a:cubicBezTo>
                    <a:pt x="322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551;p40">
              <a:extLst>
                <a:ext uri="{FF2B5EF4-FFF2-40B4-BE49-F238E27FC236}">
                  <a16:creationId xmlns:a16="http://schemas.microsoft.com/office/drawing/2014/main" id="{53F1C1CA-500E-449E-80CD-034ABB64145D}"/>
                </a:ext>
              </a:extLst>
            </p:cNvPr>
            <p:cNvSpPr/>
            <p:nvPr/>
          </p:nvSpPr>
          <p:spPr>
            <a:xfrm>
              <a:off x="4978723" y="3650744"/>
              <a:ext cx="22757" cy="29249"/>
            </a:xfrm>
            <a:custGeom>
              <a:avLst/>
              <a:gdLst/>
              <a:ahLst/>
              <a:cxnLst/>
              <a:rect l="l" t="t" r="r" b="b"/>
              <a:pathLst>
                <a:path w="715" h="919" extrusionOk="0">
                  <a:moveTo>
                    <a:pt x="525" y="1"/>
                  </a:moveTo>
                  <a:cubicBezTo>
                    <a:pt x="470" y="1"/>
                    <a:pt x="413" y="30"/>
                    <a:pt x="381" y="85"/>
                  </a:cubicBezTo>
                  <a:lnTo>
                    <a:pt x="48" y="680"/>
                  </a:lnTo>
                  <a:cubicBezTo>
                    <a:pt x="0" y="752"/>
                    <a:pt x="24" y="859"/>
                    <a:pt x="108" y="894"/>
                  </a:cubicBezTo>
                  <a:cubicBezTo>
                    <a:pt x="131" y="918"/>
                    <a:pt x="167" y="918"/>
                    <a:pt x="179" y="918"/>
                  </a:cubicBezTo>
                  <a:cubicBezTo>
                    <a:pt x="239" y="918"/>
                    <a:pt x="286" y="883"/>
                    <a:pt x="310" y="835"/>
                  </a:cubicBezTo>
                  <a:lnTo>
                    <a:pt x="655" y="240"/>
                  </a:lnTo>
                  <a:cubicBezTo>
                    <a:pt x="715" y="156"/>
                    <a:pt x="703" y="61"/>
                    <a:pt x="608" y="25"/>
                  </a:cubicBezTo>
                  <a:cubicBezTo>
                    <a:pt x="583" y="9"/>
                    <a:pt x="554" y="1"/>
                    <a:pt x="52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552;p40">
              <a:extLst>
                <a:ext uri="{FF2B5EF4-FFF2-40B4-BE49-F238E27FC236}">
                  <a16:creationId xmlns:a16="http://schemas.microsoft.com/office/drawing/2014/main" id="{4CD529A0-B988-4725-89DD-93EE6E026304}"/>
                </a:ext>
              </a:extLst>
            </p:cNvPr>
            <p:cNvSpPr/>
            <p:nvPr/>
          </p:nvSpPr>
          <p:spPr>
            <a:xfrm>
              <a:off x="5121597" y="3403380"/>
              <a:ext cx="22757" cy="29154"/>
            </a:xfrm>
            <a:custGeom>
              <a:avLst/>
              <a:gdLst/>
              <a:ahLst/>
              <a:cxnLst/>
              <a:rect l="l" t="t" r="r" b="b"/>
              <a:pathLst>
                <a:path w="715" h="916" extrusionOk="0">
                  <a:moveTo>
                    <a:pt x="537" y="1"/>
                  </a:moveTo>
                  <a:cubicBezTo>
                    <a:pt x="476" y="1"/>
                    <a:pt x="418" y="33"/>
                    <a:pt x="393" y="82"/>
                  </a:cubicBezTo>
                  <a:lnTo>
                    <a:pt x="48" y="677"/>
                  </a:lnTo>
                  <a:cubicBezTo>
                    <a:pt x="0" y="749"/>
                    <a:pt x="36" y="856"/>
                    <a:pt x="107" y="904"/>
                  </a:cubicBezTo>
                  <a:cubicBezTo>
                    <a:pt x="143" y="915"/>
                    <a:pt x="167" y="915"/>
                    <a:pt x="179" y="915"/>
                  </a:cubicBezTo>
                  <a:cubicBezTo>
                    <a:pt x="238" y="915"/>
                    <a:pt x="286" y="880"/>
                    <a:pt x="322" y="844"/>
                  </a:cubicBezTo>
                  <a:lnTo>
                    <a:pt x="655" y="249"/>
                  </a:lnTo>
                  <a:cubicBezTo>
                    <a:pt x="715" y="165"/>
                    <a:pt x="691" y="70"/>
                    <a:pt x="619" y="22"/>
                  </a:cubicBezTo>
                  <a:cubicBezTo>
                    <a:pt x="593" y="8"/>
                    <a:pt x="565" y="1"/>
                    <a:pt x="53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553;p40">
              <a:extLst>
                <a:ext uri="{FF2B5EF4-FFF2-40B4-BE49-F238E27FC236}">
                  <a16:creationId xmlns:a16="http://schemas.microsoft.com/office/drawing/2014/main" id="{944B2202-4453-4C65-9B72-6C078B7E383A}"/>
                </a:ext>
              </a:extLst>
            </p:cNvPr>
            <p:cNvSpPr/>
            <p:nvPr/>
          </p:nvSpPr>
          <p:spPr>
            <a:xfrm>
              <a:off x="4922643" y="3459842"/>
              <a:ext cx="31095" cy="21197"/>
            </a:xfrm>
            <a:custGeom>
              <a:avLst/>
              <a:gdLst/>
              <a:ahLst/>
              <a:cxnLst/>
              <a:rect l="l" t="t" r="r" b="b"/>
              <a:pathLst>
                <a:path w="977" h="666" extrusionOk="0">
                  <a:moveTo>
                    <a:pt x="199" y="1"/>
                  </a:moveTo>
                  <a:cubicBezTo>
                    <a:pt x="141" y="1"/>
                    <a:pt x="81" y="33"/>
                    <a:pt x="48" y="82"/>
                  </a:cubicBezTo>
                  <a:cubicBezTo>
                    <a:pt x="0" y="153"/>
                    <a:pt x="36" y="261"/>
                    <a:pt x="108" y="308"/>
                  </a:cubicBezTo>
                  <a:lnTo>
                    <a:pt x="703" y="642"/>
                  </a:lnTo>
                  <a:cubicBezTo>
                    <a:pt x="739" y="665"/>
                    <a:pt x="762" y="665"/>
                    <a:pt x="774" y="665"/>
                  </a:cubicBezTo>
                  <a:cubicBezTo>
                    <a:pt x="834" y="665"/>
                    <a:pt x="881" y="630"/>
                    <a:pt x="917" y="582"/>
                  </a:cubicBezTo>
                  <a:cubicBezTo>
                    <a:pt x="977" y="511"/>
                    <a:pt x="941" y="404"/>
                    <a:pt x="870" y="368"/>
                  </a:cubicBezTo>
                  <a:lnTo>
                    <a:pt x="274" y="23"/>
                  </a:lnTo>
                  <a:cubicBezTo>
                    <a:pt x="252" y="8"/>
                    <a:pt x="226" y="1"/>
                    <a:pt x="19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554;p40">
              <a:extLst>
                <a:ext uri="{FF2B5EF4-FFF2-40B4-BE49-F238E27FC236}">
                  <a16:creationId xmlns:a16="http://schemas.microsoft.com/office/drawing/2014/main" id="{3D52DFE8-69F0-4672-B11B-8FFD531E66CD}"/>
                </a:ext>
              </a:extLst>
            </p:cNvPr>
            <p:cNvSpPr/>
            <p:nvPr/>
          </p:nvSpPr>
          <p:spPr>
            <a:xfrm>
              <a:off x="5169720" y="3602334"/>
              <a:ext cx="30714" cy="21197"/>
            </a:xfrm>
            <a:custGeom>
              <a:avLst/>
              <a:gdLst/>
              <a:ahLst/>
              <a:cxnLst/>
              <a:rect l="l" t="t" r="r" b="b"/>
              <a:pathLst>
                <a:path w="965" h="666" extrusionOk="0">
                  <a:moveTo>
                    <a:pt x="187" y="1"/>
                  </a:moveTo>
                  <a:cubicBezTo>
                    <a:pt x="129" y="1"/>
                    <a:pt x="69" y="33"/>
                    <a:pt x="36" y="82"/>
                  </a:cubicBezTo>
                  <a:cubicBezTo>
                    <a:pt x="0" y="153"/>
                    <a:pt x="24" y="260"/>
                    <a:pt x="95" y="308"/>
                  </a:cubicBezTo>
                  <a:lnTo>
                    <a:pt x="691" y="653"/>
                  </a:lnTo>
                  <a:cubicBezTo>
                    <a:pt x="727" y="665"/>
                    <a:pt x="750" y="665"/>
                    <a:pt x="774" y="665"/>
                  </a:cubicBezTo>
                  <a:cubicBezTo>
                    <a:pt x="834" y="665"/>
                    <a:pt x="869" y="629"/>
                    <a:pt x="905" y="594"/>
                  </a:cubicBezTo>
                  <a:cubicBezTo>
                    <a:pt x="965" y="510"/>
                    <a:pt x="953" y="415"/>
                    <a:pt x="857" y="368"/>
                  </a:cubicBezTo>
                  <a:lnTo>
                    <a:pt x="262" y="22"/>
                  </a:lnTo>
                  <a:cubicBezTo>
                    <a:pt x="240" y="7"/>
                    <a:pt x="214" y="1"/>
                    <a:pt x="18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555;p40">
              <a:extLst>
                <a:ext uri="{FF2B5EF4-FFF2-40B4-BE49-F238E27FC236}">
                  <a16:creationId xmlns:a16="http://schemas.microsoft.com/office/drawing/2014/main" id="{68C1A98B-6AF3-42D4-A490-42D2362BC5B3}"/>
                </a:ext>
              </a:extLst>
            </p:cNvPr>
            <p:cNvSpPr/>
            <p:nvPr/>
          </p:nvSpPr>
          <p:spPr>
            <a:xfrm>
              <a:off x="5121597" y="3650744"/>
              <a:ext cx="22757" cy="29249"/>
            </a:xfrm>
            <a:custGeom>
              <a:avLst/>
              <a:gdLst/>
              <a:ahLst/>
              <a:cxnLst/>
              <a:rect l="l" t="t" r="r" b="b"/>
              <a:pathLst>
                <a:path w="715" h="919" extrusionOk="0">
                  <a:moveTo>
                    <a:pt x="190" y="1"/>
                  </a:moveTo>
                  <a:cubicBezTo>
                    <a:pt x="161" y="1"/>
                    <a:pt x="132" y="9"/>
                    <a:pt x="107" y="25"/>
                  </a:cubicBezTo>
                  <a:cubicBezTo>
                    <a:pt x="36" y="61"/>
                    <a:pt x="0" y="168"/>
                    <a:pt x="48" y="240"/>
                  </a:cubicBezTo>
                  <a:lnTo>
                    <a:pt x="393" y="835"/>
                  </a:lnTo>
                  <a:cubicBezTo>
                    <a:pt x="417" y="883"/>
                    <a:pt x="476" y="918"/>
                    <a:pt x="524" y="918"/>
                  </a:cubicBezTo>
                  <a:cubicBezTo>
                    <a:pt x="560" y="918"/>
                    <a:pt x="584" y="918"/>
                    <a:pt x="595" y="894"/>
                  </a:cubicBezTo>
                  <a:cubicBezTo>
                    <a:pt x="691" y="859"/>
                    <a:pt x="715" y="752"/>
                    <a:pt x="679" y="680"/>
                  </a:cubicBezTo>
                  <a:lnTo>
                    <a:pt x="334" y="85"/>
                  </a:lnTo>
                  <a:cubicBezTo>
                    <a:pt x="302" y="30"/>
                    <a:pt x="245" y="1"/>
                    <a:pt x="19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56;p40">
              <a:extLst>
                <a:ext uri="{FF2B5EF4-FFF2-40B4-BE49-F238E27FC236}">
                  <a16:creationId xmlns:a16="http://schemas.microsoft.com/office/drawing/2014/main" id="{EAD4F44F-D6FC-4041-9976-6B1CDB27B4E1}"/>
                </a:ext>
              </a:extLst>
            </p:cNvPr>
            <p:cNvSpPr/>
            <p:nvPr/>
          </p:nvSpPr>
          <p:spPr>
            <a:xfrm>
              <a:off x="4978723" y="3403380"/>
              <a:ext cx="22757" cy="29154"/>
            </a:xfrm>
            <a:custGeom>
              <a:avLst/>
              <a:gdLst/>
              <a:ahLst/>
              <a:cxnLst/>
              <a:rect l="l" t="t" r="r" b="b"/>
              <a:pathLst>
                <a:path w="715" h="916" extrusionOk="0">
                  <a:moveTo>
                    <a:pt x="182" y="1"/>
                  </a:moveTo>
                  <a:cubicBezTo>
                    <a:pt x="156" y="1"/>
                    <a:pt x="130" y="8"/>
                    <a:pt x="108" y="22"/>
                  </a:cubicBezTo>
                  <a:cubicBezTo>
                    <a:pt x="24" y="70"/>
                    <a:pt x="0" y="177"/>
                    <a:pt x="48" y="249"/>
                  </a:cubicBezTo>
                  <a:lnTo>
                    <a:pt x="381" y="844"/>
                  </a:lnTo>
                  <a:cubicBezTo>
                    <a:pt x="417" y="892"/>
                    <a:pt x="477" y="915"/>
                    <a:pt x="524" y="915"/>
                  </a:cubicBezTo>
                  <a:cubicBezTo>
                    <a:pt x="548" y="915"/>
                    <a:pt x="584" y="915"/>
                    <a:pt x="596" y="904"/>
                  </a:cubicBezTo>
                  <a:cubicBezTo>
                    <a:pt x="703" y="856"/>
                    <a:pt x="715" y="749"/>
                    <a:pt x="667" y="677"/>
                  </a:cubicBezTo>
                  <a:lnTo>
                    <a:pt x="322" y="82"/>
                  </a:lnTo>
                  <a:cubicBezTo>
                    <a:pt x="297" y="33"/>
                    <a:pt x="239" y="1"/>
                    <a:pt x="182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57;p40">
              <a:extLst>
                <a:ext uri="{FF2B5EF4-FFF2-40B4-BE49-F238E27FC236}">
                  <a16:creationId xmlns:a16="http://schemas.microsoft.com/office/drawing/2014/main" id="{C4C191DA-672F-4FA3-8AF2-28F848BC5672}"/>
                </a:ext>
              </a:extLst>
            </p:cNvPr>
            <p:cNvSpPr/>
            <p:nvPr/>
          </p:nvSpPr>
          <p:spPr>
            <a:xfrm>
              <a:off x="5169720" y="3459842"/>
              <a:ext cx="30714" cy="21197"/>
            </a:xfrm>
            <a:custGeom>
              <a:avLst/>
              <a:gdLst/>
              <a:ahLst/>
              <a:cxnLst/>
              <a:rect l="l" t="t" r="r" b="b"/>
              <a:pathLst>
                <a:path w="965" h="666" extrusionOk="0">
                  <a:moveTo>
                    <a:pt x="771" y="1"/>
                  </a:moveTo>
                  <a:cubicBezTo>
                    <a:pt x="744" y="1"/>
                    <a:pt x="717" y="8"/>
                    <a:pt x="691" y="23"/>
                  </a:cubicBezTo>
                  <a:lnTo>
                    <a:pt x="95" y="368"/>
                  </a:lnTo>
                  <a:cubicBezTo>
                    <a:pt x="24" y="404"/>
                    <a:pt x="0" y="511"/>
                    <a:pt x="36" y="582"/>
                  </a:cubicBezTo>
                  <a:cubicBezTo>
                    <a:pt x="72" y="630"/>
                    <a:pt x="131" y="665"/>
                    <a:pt x="179" y="665"/>
                  </a:cubicBezTo>
                  <a:cubicBezTo>
                    <a:pt x="203" y="665"/>
                    <a:pt x="238" y="665"/>
                    <a:pt x="250" y="642"/>
                  </a:cubicBezTo>
                  <a:lnTo>
                    <a:pt x="846" y="308"/>
                  </a:lnTo>
                  <a:cubicBezTo>
                    <a:pt x="953" y="261"/>
                    <a:pt x="965" y="153"/>
                    <a:pt x="917" y="82"/>
                  </a:cubicBezTo>
                  <a:cubicBezTo>
                    <a:pt x="884" y="33"/>
                    <a:pt x="829" y="1"/>
                    <a:pt x="771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58;p40">
              <a:extLst>
                <a:ext uri="{FF2B5EF4-FFF2-40B4-BE49-F238E27FC236}">
                  <a16:creationId xmlns:a16="http://schemas.microsoft.com/office/drawing/2014/main" id="{7070F7D8-F4B2-45E0-B943-295834152C94}"/>
                </a:ext>
              </a:extLst>
            </p:cNvPr>
            <p:cNvSpPr/>
            <p:nvPr/>
          </p:nvSpPr>
          <p:spPr>
            <a:xfrm>
              <a:off x="4922643" y="3602334"/>
              <a:ext cx="31095" cy="21197"/>
            </a:xfrm>
            <a:custGeom>
              <a:avLst/>
              <a:gdLst/>
              <a:ahLst/>
              <a:cxnLst/>
              <a:rect l="l" t="t" r="r" b="b"/>
              <a:pathLst>
                <a:path w="977" h="666" extrusionOk="0">
                  <a:moveTo>
                    <a:pt x="778" y="1"/>
                  </a:moveTo>
                  <a:cubicBezTo>
                    <a:pt x="751" y="1"/>
                    <a:pt x="725" y="7"/>
                    <a:pt x="703" y="22"/>
                  </a:cubicBezTo>
                  <a:lnTo>
                    <a:pt x="108" y="368"/>
                  </a:lnTo>
                  <a:cubicBezTo>
                    <a:pt x="36" y="415"/>
                    <a:pt x="0" y="510"/>
                    <a:pt x="48" y="594"/>
                  </a:cubicBezTo>
                  <a:cubicBezTo>
                    <a:pt x="84" y="629"/>
                    <a:pt x="131" y="665"/>
                    <a:pt x="179" y="665"/>
                  </a:cubicBezTo>
                  <a:cubicBezTo>
                    <a:pt x="215" y="665"/>
                    <a:pt x="238" y="665"/>
                    <a:pt x="262" y="653"/>
                  </a:cubicBezTo>
                  <a:lnTo>
                    <a:pt x="858" y="308"/>
                  </a:lnTo>
                  <a:cubicBezTo>
                    <a:pt x="941" y="260"/>
                    <a:pt x="977" y="153"/>
                    <a:pt x="929" y="82"/>
                  </a:cubicBezTo>
                  <a:cubicBezTo>
                    <a:pt x="896" y="33"/>
                    <a:pt x="836" y="1"/>
                    <a:pt x="778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59;p40">
              <a:extLst>
                <a:ext uri="{FF2B5EF4-FFF2-40B4-BE49-F238E27FC236}">
                  <a16:creationId xmlns:a16="http://schemas.microsoft.com/office/drawing/2014/main" id="{6EE404E9-BCF0-4119-BC0E-FC749E3A91D2}"/>
                </a:ext>
              </a:extLst>
            </p:cNvPr>
            <p:cNvSpPr/>
            <p:nvPr/>
          </p:nvSpPr>
          <p:spPr>
            <a:xfrm>
              <a:off x="5077993" y="3451758"/>
              <a:ext cx="70912" cy="62637"/>
            </a:xfrm>
            <a:custGeom>
              <a:avLst/>
              <a:gdLst/>
              <a:ahLst/>
              <a:cxnLst/>
              <a:rect l="l" t="t" r="r" b="b"/>
              <a:pathLst>
                <a:path w="2228" h="1968" extrusionOk="0">
                  <a:moveTo>
                    <a:pt x="186" y="1"/>
                  </a:moveTo>
                  <a:cubicBezTo>
                    <a:pt x="104" y="1"/>
                    <a:pt x="35" y="47"/>
                    <a:pt x="25" y="122"/>
                  </a:cubicBezTo>
                  <a:cubicBezTo>
                    <a:pt x="1" y="217"/>
                    <a:pt x="49" y="300"/>
                    <a:pt x="144" y="312"/>
                  </a:cubicBezTo>
                  <a:cubicBezTo>
                    <a:pt x="930" y="527"/>
                    <a:pt x="1584" y="1098"/>
                    <a:pt x="1894" y="1860"/>
                  </a:cubicBezTo>
                  <a:cubicBezTo>
                    <a:pt x="1930" y="1920"/>
                    <a:pt x="1989" y="1967"/>
                    <a:pt x="2049" y="1967"/>
                  </a:cubicBezTo>
                  <a:cubicBezTo>
                    <a:pt x="2061" y="1967"/>
                    <a:pt x="2085" y="1967"/>
                    <a:pt x="2108" y="1955"/>
                  </a:cubicBezTo>
                  <a:cubicBezTo>
                    <a:pt x="2192" y="1908"/>
                    <a:pt x="2227" y="1812"/>
                    <a:pt x="2192" y="1729"/>
                  </a:cubicBezTo>
                  <a:cubicBezTo>
                    <a:pt x="1846" y="884"/>
                    <a:pt x="1108" y="229"/>
                    <a:pt x="215" y="3"/>
                  </a:cubicBezTo>
                  <a:cubicBezTo>
                    <a:pt x="206" y="1"/>
                    <a:pt x="196" y="1"/>
                    <a:pt x="186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Google Shape;1089;p58"/>
          <p:cNvSpPr txBox="1">
            <a:spLocks noGrp="1"/>
          </p:cNvSpPr>
          <p:nvPr>
            <p:ph type="title"/>
          </p:nvPr>
        </p:nvSpPr>
        <p:spPr>
          <a:xfrm>
            <a:off x="1795350" y="1724550"/>
            <a:ext cx="5553300" cy="169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Arsitektur Umum</a:t>
            </a:r>
            <a:endParaRPr dirty="0"/>
          </a:p>
        </p:txBody>
      </p:sp>
      <p:sp>
        <p:nvSpPr>
          <p:cNvPr id="1091" name="Google Shape;1091;p58"/>
          <p:cNvSpPr txBox="1">
            <a:spLocks noGrp="1"/>
          </p:cNvSpPr>
          <p:nvPr>
            <p:ph type="title" idx="2"/>
          </p:nvPr>
        </p:nvSpPr>
        <p:spPr>
          <a:xfrm>
            <a:off x="3055306" y="315950"/>
            <a:ext cx="3033300" cy="97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365941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3352A08-F318-447D-AAA5-1C35847FD6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Arsitektur</a:t>
            </a:r>
            <a:r>
              <a:rPr lang="en-US" dirty="0"/>
              <a:t> </a:t>
            </a:r>
            <a:r>
              <a:rPr lang="en-US" dirty="0" err="1"/>
              <a:t>Umum</a:t>
            </a:r>
            <a:endParaRPr lang="en-ID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6D1DCD6-BFB2-479B-A307-DFDDE8400636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32" t="6561" r="9928" b="56901"/>
          <a:stretch/>
        </p:blipFill>
        <p:spPr bwMode="auto">
          <a:xfrm>
            <a:off x="1625261" y="1099451"/>
            <a:ext cx="5414635" cy="368459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5AE656B-9C05-491B-8879-27D6154CBA43}"/>
              </a:ext>
            </a:extLst>
          </p:cNvPr>
          <p:cNvCxnSpPr/>
          <p:nvPr/>
        </p:nvCxnSpPr>
        <p:spPr>
          <a:xfrm>
            <a:off x="4601496" y="1661652"/>
            <a:ext cx="5001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D6A1E57-B556-4EF0-AD0B-E5EAC2D13FC8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226"/>
          <a:stretch/>
        </p:blipFill>
        <p:spPr bwMode="auto">
          <a:xfrm>
            <a:off x="1831801" y="493256"/>
            <a:ext cx="5316251" cy="415698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4171489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39"/>
          <p:cNvSpPr txBox="1">
            <a:spLocks noGrp="1"/>
          </p:cNvSpPr>
          <p:nvPr>
            <p:ph type="title"/>
          </p:nvPr>
        </p:nvSpPr>
        <p:spPr>
          <a:xfrm>
            <a:off x="720050" y="1724525"/>
            <a:ext cx="3845100" cy="169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Penelitian</a:t>
            </a:r>
            <a:br>
              <a:rPr lang="en-US" dirty="0"/>
            </a:br>
            <a:r>
              <a:rPr lang="en-US" dirty="0" err="1"/>
              <a:t>Terdahulu</a:t>
            </a:r>
            <a:endParaRPr dirty="0"/>
          </a:p>
        </p:txBody>
      </p:sp>
      <p:sp>
        <p:nvSpPr>
          <p:cNvPr id="534" name="Google Shape;534;p39"/>
          <p:cNvSpPr txBox="1">
            <a:spLocks noGrp="1"/>
          </p:cNvSpPr>
          <p:nvPr>
            <p:ph type="title" idx="2"/>
          </p:nvPr>
        </p:nvSpPr>
        <p:spPr>
          <a:xfrm>
            <a:off x="720050" y="315950"/>
            <a:ext cx="2100300" cy="97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07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25154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542;p40">
            <a:extLst>
              <a:ext uri="{FF2B5EF4-FFF2-40B4-BE49-F238E27FC236}">
                <a16:creationId xmlns:a16="http://schemas.microsoft.com/office/drawing/2014/main" id="{4BBA2192-9B80-4C91-AD32-D7F5F4CBD3CC}"/>
              </a:ext>
            </a:extLst>
          </p:cNvPr>
          <p:cNvSpPr txBox="1">
            <a:spLocks/>
          </p:cNvSpPr>
          <p:nvPr/>
        </p:nvSpPr>
        <p:spPr>
          <a:xfrm>
            <a:off x="408039" y="172637"/>
            <a:ext cx="4028931" cy="8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Font typeface="Barlow Semi Condensed SemiBold"/>
              <a:buNone/>
              <a:defRPr sz="4800" b="0" i="0" u="none" strike="noStrike" cap="none">
                <a:solidFill>
                  <a:srgbClr val="43434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Font typeface="Barlow Semi Condensed"/>
              <a:buNone/>
              <a:defRPr sz="4200" b="1" i="0" u="none" strike="noStrike" cap="none">
                <a:solidFill>
                  <a:srgbClr val="41294A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Font typeface="Barlow Semi Condensed"/>
              <a:buNone/>
              <a:defRPr sz="4200" b="1" i="0" u="none" strike="noStrike" cap="none">
                <a:solidFill>
                  <a:srgbClr val="41294A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Font typeface="Barlow Semi Condensed"/>
              <a:buNone/>
              <a:defRPr sz="4200" b="1" i="0" u="none" strike="noStrike" cap="none">
                <a:solidFill>
                  <a:srgbClr val="41294A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Font typeface="Barlow Semi Condensed"/>
              <a:buNone/>
              <a:defRPr sz="4200" b="1" i="0" u="none" strike="noStrike" cap="none">
                <a:solidFill>
                  <a:srgbClr val="41294A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Font typeface="Barlow Semi Condensed"/>
              <a:buNone/>
              <a:defRPr sz="4200" b="1" i="0" u="none" strike="noStrike" cap="none">
                <a:solidFill>
                  <a:srgbClr val="41294A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Font typeface="Barlow Semi Condensed"/>
              <a:buNone/>
              <a:defRPr sz="4200" b="1" i="0" u="none" strike="noStrike" cap="none">
                <a:solidFill>
                  <a:srgbClr val="41294A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Font typeface="Barlow Semi Condensed"/>
              <a:buNone/>
              <a:defRPr sz="4200" b="1" i="0" u="none" strike="noStrike" cap="none">
                <a:solidFill>
                  <a:srgbClr val="41294A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Font typeface="Barlow Semi Condensed"/>
              <a:buNone/>
              <a:defRPr sz="4200" b="1" i="0" u="none" strike="noStrike" cap="none">
                <a:solidFill>
                  <a:srgbClr val="41294A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algn="l"/>
            <a:r>
              <a:rPr lang="en-US" sz="3600" dirty="0" err="1"/>
              <a:t>Penelitian</a:t>
            </a:r>
            <a:r>
              <a:rPr lang="en-US" sz="3600" dirty="0"/>
              <a:t> </a:t>
            </a:r>
            <a:r>
              <a:rPr lang="en-US" sz="3600" dirty="0" err="1"/>
              <a:t>Terdahulu</a:t>
            </a:r>
            <a:endParaRPr lang="en-ID" sz="3600" dirty="0"/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712FDAC5-D32B-417F-AB8E-B9A32AE79E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5075300"/>
              </p:ext>
            </p:extLst>
          </p:nvPr>
        </p:nvGraphicFramePr>
        <p:xfrm>
          <a:off x="408039" y="1194350"/>
          <a:ext cx="8327922" cy="3845560"/>
        </p:xfrm>
        <a:graphic>
          <a:graphicData uri="http://schemas.openxmlformats.org/drawingml/2006/table">
            <a:tbl>
              <a:tblPr firstRow="1" bandRow="1">
                <a:tableStyleId>{FC5DC5F7-5EB2-4736-A9EF-5973E5981519}</a:tableStyleId>
              </a:tblPr>
              <a:tblGrid>
                <a:gridCol w="859655">
                  <a:extLst>
                    <a:ext uri="{9D8B030D-6E8A-4147-A177-3AD203B41FA5}">
                      <a16:colId xmlns:a16="http://schemas.microsoft.com/office/drawing/2014/main" val="1658788509"/>
                    </a:ext>
                  </a:extLst>
                </a:gridCol>
                <a:gridCol w="1406680">
                  <a:extLst>
                    <a:ext uri="{9D8B030D-6E8A-4147-A177-3AD203B41FA5}">
                      <a16:colId xmlns:a16="http://schemas.microsoft.com/office/drawing/2014/main" val="3758149919"/>
                    </a:ext>
                  </a:extLst>
                </a:gridCol>
                <a:gridCol w="678426">
                  <a:extLst>
                    <a:ext uri="{9D8B030D-6E8A-4147-A177-3AD203B41FA5}">
                      <a16:colId xmlns:a16="http://schemas.microsoft.com/office/drawing/2014/main" val="760990279"/>
                    </a:ext>
                  </a:extLst>
                </a:gridCol>
                <a:gridCol w="1868129">
                  <a:extLst>
                    <a:ext uri="{9D8B030D-6E8A-4147-A177-3AD203B41FA5}">
                      <a16:colId xmlns:a16="http://schemas.microsoft.com/office/drawing/2014/main" val="3399638972"/>
                    </a:ext>
                  </a:extLst>
                </a:gridCol>
                <a:gridCol w="3515032">
                  <a:extLst>
                    <a:ext uri="{9D8B030D-6E8A-4147-A177-3AD203B41FA5}">
                      <a16:colId xmlns:a16="http://schemas.microsoft.com/office/drawing/2014/main" val="26679185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Roboto Condensed" panose="020B0604020202020204" charset="0"/>
                          <a:ea typeface="Roboto Condensed" panose="020B0604020202020204" charset="0"/>
                        </a:rPr>
                        <a:t>No</a:t>
                      </a:r>
                      <a:endParaRPr lang="en-ID" b="1" dirty="0">
                        <a:latin typeface="Roboto Condensed" panose="020B0604020202020204" charset="0"/>
                        <a:ea typeface="Roboto Condense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latin typeface="Roboto Condensed" panose="020B0604020202020204" charset="0"/>
                          <a:ea typeface="Roboto Condensed" panose="020B0604020202020204" charset="0"/>
                        </a:rPr>
                        <a:t>Peneliti</a:t>
                      </a:r>
                      <a:endParaRPr lang="en-ID" b="1" dirty="0">
                        <a:latin typeface="Roboto Condensed" panose="020B0604020202020204" charset="0"/>
                        <a:ea typeface="Roboto Condense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latin typeface="Roboto Condensed" panose="020B0604020202020204" charset="0"/>
                          <a:ea typeface="Roboto Condensed" panose="020B0604020202020204" charset="0"/>
                        </a:rPr>
                        <a:t>Tahun</a:t>
                      </a:r>
                      <a:endParaRPr lang="en-ID" b="1" dirty="0">
                        <a:latin typeface="Roboto Condensed" panose="020B0604020202020204" charset="0"/>
                        <a:ea typeface="Roboto Condense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latin typeface="Roboto Condensed" panose="020B0604020202020204" charset="0"/>
                          <a:ea typeface="Roboto Condensed" panose="020B0604020202020204" charset="0"/>
                        </a:rPr>
                        <a:t>Judul</a:t>
                      </a:r>
                      <a:r>
                        <a:rPr lang="en-US" b="1" dirty="0">
                          <a:latin typeface="Roboto Condensed" panose="020B0604020202020204" charset="0"/>
                          <a:ea typeface="Roboto Condensed" panose="020B0604020202020204" charset="0"/>
                        </a:rPr>
                        <a:t> </a:t>
                      </a:r>
                      <a:r>
                        <a:rPr lang="en-US" b="1" dirty="0" err="1">
                          <a:latin typeface="Roboto Condensed" panose="020B0604020202020204" charset="0"/>
                          <a:ea typeface="Roboto Condensed" panose="020B0604020202020204" charset="0"/>
                        </a:rPr>
                        <a:t>Penelitian</a:t>
                      </a:r>
                      <a:endParaRPr lang="en-ID" b="1" dirty="0">
                        <a:latin typeface="Roboto Condensed" panose="020B0604020202020204" charset="0"/>
                        <a:ea typeface="Roboto Condense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latin typeface="Roboto Condensed" panose="020B0604020202020204" charset="0"/>
                          <a:ea typeface="Roboto Condensed" panose="020B0604020202020204" charset="0"/>
                        </a:rPr>
                        <a:t>Keterangan</a:t>
                      </a:r>
                      <a:endParaRPr lang="en-ID" b="1" dirty="0">
                        <a:latin typeface="Roboto Condensed" panose="020B0604020202020204" charset="0"/>
                        <a:ea typeface="Roboto Condensed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650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Roboto Condensed" panose="020B0604020202020204" charset="0"/>
                          <a:ea typeface="Roboto Condensed" panose="020B0604020202020204" charset="0"/>
                        </a:rPr>
                        <a:t>1.</a:t>
                      </a:r>
                      <a:endParaRPr lang="en-ID" sz="1200" dirty="0">
                        <a:latin typeface="Roboto Condensed" panose="020B0604020202020204" charset="0"/>
                        <a:ea typeface="Roboto Condense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Filiz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KALELIOĞLU &amp; Yasemin GÜLBAHAR</a:t>
                      </a:r>
                      <a:endParaRPr lang="en-ID" sz="1200" dirty="0">
                        <a:latin typeface="Roboto Condensed" panose="020B0604020202020204" charset="0"/>
                        <a:ea typeface="Roboto Condense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Roboto Condensed" panose="020B0604020202020204" charset="0"/>
                          <a:ea typeface="Roboto Condensed" panose="020B0604020202020204" charset="0"/>
                        </a:rPr>
                        <a:t>2014</a:t>
                      </a:r>
                      <a:endParaRPr lang="en-ID" sz="1200" dirty="0">
                        <a:latin typeface="Roboto Condensed" panose="020B0604020202020204" charset="0"/>
                        <a:ea typeface="Roboto Condense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1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The Effects of Teaching Programming via Scratch on Problem Solving Skills: A Discussion from Learners’ Perspective</a:t>
                      </a:r>
                      <a:endParaRPr lang="en-ID" sz="1200" dirty="0">
                        <a:latin typeface="Roboto Condensed" panose="020B0604020202020204" charset="0"/>
                        <a:ea typeface="Roboto Condense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Disini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peneliti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menjabarkan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efek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dari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bahasa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pemrograman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visual via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Scracth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dalam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menyelesaikan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pemecahan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masalah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. Dari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hasil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kuantitif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yang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dilakukan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pada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siswa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kelas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5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sekolah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dasar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didapatkan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bahwa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tidak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ada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perbedaan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signifikan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yang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didapatkan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dalam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menyelesaikan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pemecahan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masalah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.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Dikatakan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bahwa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siswa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menyukai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pemrograman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tersebut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dengan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beberapa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poin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seperti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siswa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harus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didukung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dalam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berbagai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kegiatan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dalam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menyelesaikan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pemecahan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masalah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tersebut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.</a:t>
                      </a:r>
                      <a:endParaRPr lang="en-ID" sz="1200" dirty="0">
                        <a:latin typeface="Roboto Condensed" panose="020B0604020202020204" charset="0"/>
                        <a:ea typeface="Roboto Condensed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4731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Roboto Condensed" panose="020B0604020202020204" charset="0"/>
                          <a:ea typeface="Roboto Condensed" panose="020B0604020202020204" charset="0"/>
                        </a:rPr>
                        <a:t>2.</a:t>
                      </a:r>
                      <a:endParaRPr lang="en-ID" sz="1200" dirty="0">
                        <a:latin typeface="Roboto Condensed" panose="020B0604020202020204" charset="0"/>
                        <a:ea typeface="Roboto Condense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Oscar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Karnalim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&amp;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Mewati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Ayub</a:t>
                      </a:r>
                      <a:endParaRPr lang="en-ID" sz="1200" dirty="0">
                        <a:latin typeface="Roboto Condensed" panose="020B0604020202020204" charset="0"/>
                        <a:ea typeface="Roboto Condense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Roboto Condensed" panose="020B0604020202020204" charset="0"/>
                          <a:ea typeface="Roboto Condensed" panose="020B0604020202020204" charset="0"/>
                        </a:rPr>
                        <a:t>2017</a:t>
                      </a:r>
                      <a:endParaRPr lang="en-ID" sz="1200" dirty="0">
                        <a:latin typeface="Roboto Condensed" panose="020B0604020202020204" charset="0"/>
                        <a:ea typeface="Roboto Condense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1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The Effectiveness of a Program Visualization Tool on Introductory Programming: A Case Study with </a:t>
                      </a:r>
                      <a:r>
                        <a:rPr lang="en-US" sz="1200" b="0" i="1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PythonTutor</a:t>
                      </a:r>
                      <a:endParaRPr lang="en-ID" sz="1200" dirty="0">
                        <a:latin typeface="Roboto Condensed" panose="020B0604020202020204" charset="0"/>
                        <a:ea typeface="Roboto Condense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Peneliti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menemukan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bahwa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Program Visual (PV)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dapat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membantu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siswa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belajar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pemrograman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.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Peneliti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mendapatkan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hasil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yang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cukup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memuaskan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dengan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cara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mengukur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dampak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melalui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tiga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objek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tujuan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.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Seperti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,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pemahaman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pemrograman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alur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eksekusi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dan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perubahan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variabel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, 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mempelajari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topik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lanjutan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dan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merangkum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umpan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balik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terhadap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fitur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–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fitur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PV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melalui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survey dan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kuisioner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.</a:t>
                      </a:r>
                      <a:endParaRPr lang="en-ID" sz="1200" dirty="0">
                        <a:latin typeface="Roboto Condensed" panose="020B0604020202020204" charset="0"/>
                        <a:ea typeface="Roboto Condensed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24519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27697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542;p40">
            <a:extLst>
              <a:ext uri="{FF2B5EF4-FFF2-40B4-BE49-F238E27FC236}">
                <a16:creationId xmlns:a16="http://schemas.microsoft.com/office/drawing/2014/main" id="{4BBA2192-9B80-4C91-AD32-D7F5F4CBD3CC}"/>
              </a:ext>
            </a:extLst>
          </p:cNvPr>
          <p:cNvSpPr txBox="1">
            <a:spLocks/>
          </p:cNvSpPr>
          <p:nvPr/>
        </p:nvSpPr>
        <p:spPr>
          <a:xfrm>
            <a:off x="408039" y="172637"/>
            <a:ext cx="4028931" cy="8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Font typeface="Barlow Semi Condensed SemiBold"/>
              <a:buNone/>
              <a:defRPr sz="4800" b="0" i="0" u="none" strike="noStrike" cap="none">
                <a:solidFill>
                  <a:srgbClr val="43434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Font typeface="Barlow Semi Condensed"/>
              <a:buNone/>
              <a:defRPr sz="4200" b="1" i="0" u="none" strike="noStrike" cap="none">
                <a:solidFill>
                  <a:srgbClr val="41294A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Font typeface="Barlow Semi Condensed"/>
              <a:buNone/>
              <a:defRPr sz="4200" b="1" i="0" u="none" strike="noStrike" cap="none">
                <a:solidFill>
                  <a:srgbClr val="41294A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Font typeface="Barlow Semi Condensed"/>
              <a:buNone/>
              <a:defRPr sz="4200" b="1" i="0" u="none" strike="noStrike" cap="none">
                <a:solidFill>
                  <a:srgbClr val="41294A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Font typeface="Barlow Semi Condensed"/>
              <a:buNone/>
              <a:defRPr sz="4200" b="1" i="0" u="none" strike="noStrike" cap="none">
                <a:solidFill>
                  <a:srgbClr val="41294A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Font typeface="Barlow Semi Condensed"/>
              <a:buNone/>
              <a:defRPr sz="4200" b="1" i="0" u="none" strike="noStrike" cap="none">
                <a:solidFill>
                  <a:srgbClr val="41294A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Font typeface="Barlow Semi Condensed"/>
              <a:buNone/>
              <a:defRPr sz="4200" b="1" i="0" u="none" strike="noStrike" cap="none">
                <a:solidFill>
                  <a:srgbClr val="41294A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Font typeface="Barlow Semi Condensed"/>
              <a:buNone/>
              <a:defRPr sz="4200" b="1" i="0" u="none" strike="noStrike" cap="none">
                <a:solidFill>
                  <a:srgbClr val="41294A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Font typeface="Barlow Semi Condensed"/>
              <a:buNone/>
              <a:defRPr sz="4200" b="1" i="0" u="none" strike="noStrike" cap="none">
                <a:solidFill>
                  <a:srgbClr val="41294A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algn="l"/>
            <a:r>
              <a:rPr lang="en-US" sz="3600" dirty="0" err="1"/>
              <a:t>Penelitian</a:t>
            </a:r>
            <a:r>
              <a:rPr lang="en-US" sz="3600" dirty="0"/>
              <a:t> </a:t>
            </a:r>
            <a:r>
              <a:rPr lang="en-US" sz="3600" dirty="0" err="1"/>
              <a:t>Terdahulu</a:t>
            </a:r>
            <a:endParaRPr lang="en-ID" sz="3600" dirty="0"/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712FDAC5-D32B-417F-AB8E-B9A32AE79E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5343984"/>
              </p:ext>
            </p:extLst>
          </p:nvPr>
        </p:nvGraphicFramePr>
        <p:xfrm>
          <a:off x="408039" y="1194350"/>
          <a:ext cx="8327922" cy="3205480"/>
        </p:xfrm>
        <a:graphic>
          <a:graphicData uri="http://schemas.openxmlformats.org/drawingml/2006/table">
            <a:tbl>
              <a:tblPr firstRow="1" bandRow="1">
                <a:tableStyleId>{FC5DC5F7-5EB2-4736-A9EF-5973E5981519}</a:tableStyleId>
              </a:tblPr>
              <a:tblGrid>
                <a:gridCol w="859655">
                  <a:extLst>
                    <a:ext uri="{9D8B030D-6E8A-4147-A177-3AD203B41FA5}">
                      <a16:colId xmlns:a16="http://schemas.microsoft.com/office/drawing/2014/main" val="1658788509"/>
                    </a:ext>
                  </a:extLst>
                </a:gridCol>
                <a:gridCol w="1406680">
                  <a:extLst>
                    <a:ext uri="{9D8B030D-6E8A-4147-A177-3AD203B41FA5}">
                      <a16:colId xmlns:a16="http://schemas.microsoft.com/office/drawing/2014/main" val="3758149919"/>
                    </a:ext>
                  </a:extLst>
                </a:gridCol>
                <a:gridCol w="678426">
                  <a:extLst>
                    <a:ext uri="{9D8B030D-6E8A-4147-A177-3AD203B41FA5}">
                      <a16:colId xmlns:a16="http://schemas.microsoft.com/office/drawing/2014/main" val="760990279"/>
                    </a:ext>
                  </a:extLst>
                </a:gridCol>
                <a:gridCol w="1868129">
                  <a:extLst>
                    <a:ext uri="{9D8B030D-6E8A-4147-A177-3AD203B41FA5}">
                      <a16:colId xmlns:a16="http://schemas.microsoft.com/office/drawing/2014/main" val="3399638972"/>
                    </a:ext>
                  </a:extLst>
                </a:gridCol>
                <a:gridCol w="3515032">
                  <a:extLst>
                    <a:ext uri="{9D8B030D-6E8A-4147-A177-3AD203B41FA5}">
                      <a16:colId xmlns:a16="http://schemas.microsoft.com/office/drawing/2014/main" val="26679185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Roboto Condensed" panose="020B0604020202020204" charset="0"/>
                          <a:ea typeface="Roboto Condensed" panose="020B0604020202020204" charset="0"/>
                        </a:rPr>
                        <a:t>No</a:t>
                      </a:r>
                      <a:endParaRPr lang="en-ID" b="1" dirty="0">
                        <a:latin typeface="Roboto Condensed" panose="020B0604020202020204" charset="0"/>
                        <a:ea typeface="Roboto Condense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latin typeface="Roboto Condensed" panose="020B0604020202020204" charset="0"/>
                          <a:ea typeface="Roboto Condensed" panose="020B0604020202020204" charset="0"/>
                        </a:rPr>
                        <a:t>Peneliti</a:t>
                      </a:r>
                      <a:endParaRPr lang="en-ID" b="1" dirty="0">
                        <a:latin typeface="Roboto Condensed" panose="020B0604020202020204" charset="0"/>
                        <a:ea typeface="Roboto Condense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latin typeface="Roboto Condensed" panose="020B0604020202020204" charset="0"/>
                          <a:ea typeface="Roboto Condensed" panose="020B0604020202020204" charset="0"/>
                        </a:rPr>
                        <a:t>Tahun</a:t>
                      </a:r>
                      <a:endParaRPr lang="en-ID" b="1" dirty="0">
                        <a:latin typeface="Roboto Condensed" panose="020B0604020202020204" charset="0"/>
                        <a:ea typeface="Roboto Condense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latin typeface="Roboto Condensed" panose="020B0604020202020204" charset="0"/>
                          <a:ea typeface="Roboto Condensed" panose="020B0604020202020204" charset="0"/>
                        </a:rPr>
                        <a:t>Judul</a:t>
                      </a:r>
                      <a:r>
                        <a:rPr lang="en-US" b="1" dirty="0">
                          <a:latin typeface="Roboto Condensed" panose="020B0604020202020204" charset="0"/>
                          <a:ea typeface="Roboto Condensed" panose="020B0604020202020204" charset="0"/>
                        </a:rPr>
                        <a:t> </a:t>
                      </a:r>
                      <a:r>
                        <a:rPr lang="en-US" b="1" dirty="0" err="1">
                          <a:latin typeface="Roboto Condensed" panose="020B0604020202020204" charset="0"/>
                          <a:ea typeface="Roboto Condensed" panose="020B0604020202020204" charset="0"/>
                        </a:rPr>
                        <a:t>Penelitian</a:t>
                      </a:r>
                      <a:endParaRPr lang="en-ID" b="1" dirty="0">
                        <a:latin typeface="Roboto Condensed" panose="020B0604020202020204" charset="0"/>
                        <a:ea typeface="Roboto Condense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latin typeface="Roboto Condensed" panose="020B0604020202020204" charset="0"/>
                          <a:ea typeface="Roboto Condensed" panose="020B0604020202020204" charset="0"/>
                        </a:rPr>
                        <a:t>Keterangan</a:t>
                      </a:r>
                      <a:endParaRPr lang="en-ID" b="1" dirty="0">
                        <a:latin typeface="Roboto Condensed" panose="020B0604020202020204" charset="0"/>
                        <a:ea typeface="Roboto Condensed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650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Roboto Condensed" panose="020B0604020202020204" charset="0"/>
                          <a:ea typeface="Roboto Condensed" panose="020B0604020202020204" charset="0"/>
                        </a:rPr>
                        <a:t>3.</a:t>
                      </a:r>
                      <a:endParaRPr lang="en-ID" sz="1200" dirty="0">
                        <a:latin typeface="Roboto Condensed" panose="020B0604020202020204" charset="0"/>
                        <a:ea typeface="Roboto Condense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Rischan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Mafrur</a:t>
                      </a:r>
                      <a:endParaRPr lang="en-ID" sz="1200" dirty="0">
                        <a:latin typeface="Roboto Condensed" panose="020B0604020202020204" charset="0"/>
                        <a:ea typeface="Roboto Condense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Roboto Condensed" panose="020B0604020202020204" charset="0"/>
                          <a:ea typeface="Roboto Condensed" panose="020B0604020202020204" charset="0"/>
                        </a:rPr>
                        <a:t>2013</a:t>
                      </a:r>
                      <a:endParaRPr lang="en-ID" sz="1200" dirty="0">
                        <a:latin typeface="Roboto Condensed" panose="020B0604020202020204" charset="0"/>
                        <a:ea typeface="Roboto Condense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Pengaruh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Model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Pembelajaran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Menggunakan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IndoBlockly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(Bahasa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Pemrograman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Visual Block)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terhadap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Pemahaman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Mahasiswa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pada Mata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Kuliah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Pemrograman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Terstruktur</a:t>
                      </a:r>
                      <a:endParaRPr lang="en-ID" sz="1200" dirty="0">
                        <a:latin typeface="Roboto Condensed" panose="020B0604020202020204" charset="0"/>
                        <a:ea typeface="Roboto Condense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Peneliti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melakukan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percobaan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dari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dua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kelas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yaitu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kelas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kontrol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dan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kelas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eksperimen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dengan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populasi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yang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sama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. Kelas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eksperimen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mempunyai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skor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indeks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gain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berkriteria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sedang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yaitu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bernilai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0,63 dan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koefisien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korelasi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0,43. Angka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koefisien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korelasi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0,43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menunjukan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adanya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korelasi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positif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berkriteria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sedang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antara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penggunaan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IndoBlockly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terhadap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hasil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skor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postes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kelas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eksperimen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. Hasil uji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signifikansi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koefisien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korelasi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menunjukan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bahwa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kontribusi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variabel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independen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(X)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yaitu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penggunaan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IndoBlockly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terhadap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variabel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dependen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(Y)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yaitu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hasil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belajar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mahasiswa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adalah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signifikan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.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Besarnya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pengaruh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penggunaan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IndoBlockly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terhadap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peningkatan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hasil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belajar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mahasiswa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pada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mata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kuliah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pemrograman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terstruktur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sebesar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18,49 %.</a:t>
                      </a:r>
                      <a:endParaRPr lang="en-ID" sz="1200" dirty="0">
                        <a:latin typeface="Roboto Condensed" panose="020B0604020202020204" charset="0"/>
                        <a:ea typeface="Roboto Condensed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47317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77100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542;p40">
            <a:extLst>
              <a:ext uri="{FF2B5EF4-FFF2-40B4-BE49-F238E27FC236}">
                <a16:creationId xmlns:a16="http://schemas.microsoft.com/office/drawing/2014/main" id="{4BBA2192-9B80-4C91-AD32-D7F5F4CBD3CC}"/>
              </a:ext>
            </a:extLst>
          </p:cNvPr>
          <p:cNvSpPr txBox="1">
            <a:spLocks/>
          </p:cNvSpPr>
          <p:nvPr/>
        </p:nvSpPr>
        <p:spPr>
          <a:xfrm>
            <a:off x="408039" y="172637"/>
            <a:ext cx="4028931" cy="8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Font typeface="Barlow Semi Condensed SemiBold"/>
              <a:buNone/>
              <a:defRPr sz="4800" b="0" i="0" u="none" strike="noStrike" cap="none">
                <a:solidFill>
                  <a:srgbClr val="43434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Font typeface="Barlow Semi Condensed"/>
              <a:buNone/>
              <a:defRPr sz="4200" b="1" i="0" u="none" strike="noStrike" cap="none">
                <a:solidFill>
                  <a:srgbClr val="41294A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Font typeface="Barlow Semi Condensed"/>
              <a:buNone/>
              <a:defRPr sz="4200" b="1" i="0" u="none" strike="noStrike" cap="none">
                <a:solidFill>
                  <a:srgbClr val="41294A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Font typeface="Barlow Semi Condensed"/>
              <a:buNone/>
              <a:defRPr sz="4200" b="1" i="0" u="none" strike="noStrike" cap="none">
                <a:solidFill>
                  <a:srgbClr val="41294A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Font typeface="Barlow Semi Condensed"/>
              <a:buNone/>
              <a:defRPr sz="4200" b="1" i="0" u="none" strike="noStrike" cap="none">
                <a:solidFill>
                  <a:srgbClr val="41294A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Font typeface="Barlow Semi Condensed"/>
              <a:buNone/>
              <a:defRPr sz="4200" b="1" i="0" u="none" strike="noStrike" cap="none">
                <a:solidFill>
                  <a:srgbClr val="41294A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Font typeface="Barlow Semi Condensed"/>
              <a:buNone/>
              <a:defRPr sz="4200" b="1" i="0" u="none" strike="noStrike" cap="none">
                <a:solidFill>
                  <a:srgbClr val="41294A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Font typeface="Barlow Semi Condensed"/>
              <a:buNone/>
              <a:defRPr sz="4200" b="1" i="0" u="none" strike="noStrike" cap="none">
                <a:solidFill>
                  <a:srgbClr val="41294A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Font typeface="Barlow Semi Condensed"/>
              <a:buNone/>
              <a:defRPr sz="4200" b="1" i="0" u="none" strike="noStrike" cap="none">
                <a:solidFill>
                  <a:srgbClr val="41294A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algn="l"/>
            <a:r>
              <a:rPr lang="en-US" sz="3600" dirty="0" err="1"/>
              <a:t>Penelitian</a:t>
            </a:r>
            <a:r>
              <a:rPr lang="en-US" sz="3600" dirty="0"/>
              <a:t> </a:t>
            </a:r>
            <a:r>
              <a:rPr lang="en-US" sz="3600" dirty="0" err="1"/>
              <a:t>Terdahulu</a:t>
            </a:r>
            <a:endParaRPr lang="en-ID" sz="3600" dirty="0"/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712FDAC5-D32B-417F-AB8E-B9A32AE79E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5100945"/>
              </p:ext>
            </p:extLst>
          </p:nvPr>
        </p:nvGraphicFramePr>
        <p:xfrm>
          <a:off x="408039" y="1194350"/>
          <a:ext cx="8327922" cy="3662680"/>
        </p:xfrm>
        <a:graphic>
          <a:graphicData uri="http://schemas.openxmlformats.org/drawingml/2006/table">
            <a:tbl>
              <a:tblPr firstRow="1" bandRow="1">
                <a:tableStyleId>{FC5DC5F7-5EB2-4736-A9EF-5973E5981519}</a:tableStyleId>
              </a:tblPr>
              <a:tblGrid>
                <a:gridCol w="859655">
                  <a:extLst>
                    <a:ext uri="{9D8B030D-6E8A-4147-A177-3AD203B41FA5}">
                      <a16:colId xmlns:a16="http://schemas.microsoft.com/office/drawing/2014/main" val="1658788509"/>
                    </a:ext>
                  </a:extLst>
                </a:gridCol>
                <a:gridCol w="1406680">
                  <a:extLst>
                    <a:ext uri="{9D8B030D-6E8A-4147-A177-3AD203B41FA5}">
                      <a16:colId xmlns:a16="http://schemas.microsoft.com/office/drawing/2014/main" val="3758149919"/>
                    </a:ext>
                  </a:extLst>
                </a:gridCol>
                <a:gridCol w="678426">
                  <a:extLst>
                    <a:ext uri="{9D8B030D-6E8A-4147-A177-3AD203B41FA5}">
                      <a16:colId xmlns:a16="http://schemas.microsoft.com/office/drawing/2014/main" val="760990279"/>
                    </a:ext>
                  </a:extLst>
                </a:gridCol>
                <a:gridCol w="1868129">
                  <a:extLst>
                    <a:ext uri="{9D8B030D-6E8A-4147-A177-3AD203B41FA5}">
                      <a16:colId xmlns:a16="http://schemas.microsoft.com/office/drawing/2014/main" val="3399638972"/>
                    </a:ext>
                  </a:extLst>
                </a:gridCol>
                <a:gridCol w="3515032">
                  <a:extLst>
                    <a:ext uri="{9D8B030D-6E8A-4147-A177-3AD203B41FA5}">
                      <a16:colId xmlns:a16="http://schemas.microsoft.com/office/drawing/2014/main" val="26679185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Roboto Condensed" panose="020B0604020202020204" charset="0"/>
                          <a:ea typeface="Roboto Condensed" panose="020B0604020202020204" charset="0"/>
                        </a:rPr>
                        <a:t>No</a:t>
                      </a:r>
                      <a:endParaRPr lang="en-ID" b="1" dirty="0">
                        <a:latin typeface="Roboto Condensed" panose="020B0604020202020204" charset="0"/>
                        <a:ea typeface="Roboto Condense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latin typeface="Roboto Condensed" panose="020B0604020202020204" charset="0"/>
                          <a:ea typeface="Roboto Condensed" panose="020B0604020202020204" charset="0"/>
                        </a:rPr>
                        <a:t>Peneliti</a:t>
                      </a:r>
                      <a:endParaRPr lang="en-ID" b="1" dirty="0">
                        <a:latin typeface="Roboto Condensed" panose="020B0604020202020204" charset="0"/>
                        <a:ea typeface="Roboto Condense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latin typeface="Roboto Condensed" panose="020B0604020202020204" charset="0"/>
                          <a:ea typeface="Roboto Condensed" panose="020B0604020202020204" charset="0"/>
                        </a:rPr>
                        <a:t>Tahun</a:t>
                      </a:r>
                      <a:endParaRPr lang="en-ID" b="1" dirty="0">
                        <a:latin typeface="Roboto Condensed" panose="020B0604020202020204" charset="0"/>
                        <a:ea typeface="Roboto Condense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latin typeface="Roboto Condensed" panose="020B0604020202020204" charset="0"/>
                          <a:ea typeface="Roboto Condensed" panose="020B0604020202020204" charset="0"/>
                        </a:rPr>
                        <a:t>Judul</a:t>
                      </a:r>
                      <a:r>
                        <a:rPr lang="en-US" b="1" dirty="0">
                          <a:latin typeface="Roboto Condensed" panose="020B0604020202020204" charset="0"/>
                          <a:ea typeface="Roboto Condensed" panose="020B0604020202020204" charset="0"/>
                        </a:rPr>
                        <a:t> </a:t>
                      </a:r>
                      <a:r>
                        <a:rPr lang="en-US" b="1" dirty="0" err="1">
                          <a:latin typeface="Roboto Condensed" panose="020B0604020202020204" charset="0"/>
                          <a:ea typeface="Roboto Condensed" panose="020B0604020202020204" charset="0"/>
                        </a:rPr>
                        <a:t>Penelitian</a:t>
                      </a:r>
                      <a:endParaRPr lang="en-ID" b="1" dirty="0">
                        <a:latin typeface="Roboto Condensed" panose="020B0604020202020204" charset="0"/>
                        <a:ea typeface="Roboto Condense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latin typeface="Roboto Condensed" panose="020B0604020202020204" charset="0"/>
                          <a:ea typeface="Roboto Condensed" panose="020B0604020202020204" charset="0"/>
                        </a:rPr>
                        <a:t>Keterangan</a:t>
                      </a:r>
                      <a:endParaRPr lang="en-ID" b="1" dirty="0">
                        <a:latin typeface="Roboto Condensed" panose="020B0604020202020204" charset="0"/>
                        <a:ea typeface="Roboto Condensed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650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Roboto Condensed" panose="020B0604020202020204" charset="0"/>
                          <a:ea typeface="Roboto Condensed" panose="020B0604020202020204" charset="0"/>
                        </a:rPr>
                        <a:t>4.</a:t>
                      </a:r>
                      <a:endParaRPr lang="en-ID" sz="1200" dirty="0">
                        <a:latin typeface="Roboto Condensed" panose="020B0604020202020204" charset="0"/>
                        <a:ea typeface="Roboto Condense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Ayyub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Fadilah</a:t>
                      </a:r>
                      <a:endParaRPr lang="en-ID" sz="1200" dirty="0">
                        <a:latin typeface="Roboto Condensed" panose="020B0604020202020204" charset="0"/>
                        <a:ea typeface="Roboto Condense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Roboto Condensed" panose="020B0604020202020204" charset="0"/>
                          <a:ea typeface="Roboto Condensed" panose="020B0604020202020204" charset="0"/>
                        </a:rPr>
                        <a:t>2017</a:t>
                      </a:r>
                      <a:endParaRPr lang="en-ID" sz="1200" dirty="0">
                        <a:latin typeface="Roboto Condensed" panose="020B0604020202020204" charset="0"/>
                        <a:ea typeface="Roboto Condense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Rancang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Bangun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Mobil Remote Control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dengan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Smartphone Android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Menggunakan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Sensor US-016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Berbasis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Arduino Uno</a:t>
                      </a:r>
                      <a:endParaRPr lang="en-ID" sz="1200" dirty="0">
                        <a:latin typeface="Roboto Condensed" panose="020B0604020202020204" charset="0"/>
                        <a:ea typeface="Roboto Condense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Peneliti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berhasil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membangun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Mobil Remote Control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dengan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sensor US-016. Mobil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dapat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berhenti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otomatis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bila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terdapat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halangan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didepan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.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Semakin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jauh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jarak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sensor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ke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halangan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semakin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tinggi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nilai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ADC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nya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yang mana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semakin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tinggi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nilai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ADC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nya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maka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kesensitifan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sensor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dengan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penghalang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akan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berkurang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atau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error.</a:t>
                      </a:r>
                      <a:endParaRPr lang="en-ID" sz="1200" dirty="0">
                        <a:latin typeface="Roboto Condensed" panose="020B0604020202020204" charset="0"/>
                        <a:ea typeface="Roboto Condensed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4731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Roboto Condensed" panose="020B0604020202020204" charset="0"/>
                          <a:ea typeface="Roboto Condensed" panose="020B0604020202020204" charset="0"/>
                        </a:rPr>
                        <a:t>5.</a:t>
                      </a:r>
                      <a:endParaRPr lang="en-ID" sz="1200" dirty="0">
                        <a:latin typeface="Roboto Condensed" panose="020B0604020202020204" charset="0"/>
                        <a:ea typeface="Roboto Condense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Yurliansyah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Hirma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Fajar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,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Dahnial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Syauqy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, Rizal Maulana</a:t>
                      </a:r>
                      <a:endParaRPr lang="en-ID" sz="1200" dirty="0">
                        <a:latin typeface="Roboto Condensed" panose="020B0604020202020204" charset="0"/>
                        <a:ea typeface="Roboto Condense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Roboto Condensed" panose="020B0604020202020204" charset="0"/>
                          <a:ea typeface="Roboto Condensed" panose="020B0604020202020204" charset="0"/>
                        </a:rPr>
                        <a:t>2019</a:t>
                      </a:r>
                      <a:endParaRPr lang="en-ID" sz="1200" dirty="0">
                        <a:latin typeface="Roboto Condensed" panose="020B0604020202020204" charset="0"/>
                        <a:ea typeface="Roboto Condense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Implementasi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Maze Mapping pada Robot Line Follower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untuk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menentukan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Shortest Path</a:t>
                      </a:r>
                      <a:endParaRPr lang="en-ID" sz="1200" dirty="0">
                        <a:latin typeface="Roboto Condensed" panose="020B0604020202020204" charset="0"/>
                        <a:ea typeface="Roboto Condense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Robot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mendeteksi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garis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hitam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menggunakan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sensor TCRT5000, yang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diletakkan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didepan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robot yang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terdapat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5 sensor Infrared.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Pengujian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dilakukan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sebanyak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10 kali,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berdasarkan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penelitian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dan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analisis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ditemukan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persamaan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perubahan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warna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yang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sesuai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baik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secara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kasat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mata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maupun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menggunakan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sensor,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sehingga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rata-rata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persentase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error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sebesar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0%.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Maka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kinerja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dari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sensor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dikatakan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bagus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dan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akurat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.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Penelusuran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maze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menggunakan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maze mapping dan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akan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menyimpan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kode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berupa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array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untuk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mencari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Shortest Path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nantinya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.</a:t>
                      </a:r>
                      <a:endParaRPr lang="en-ID" sz="1200" dirty="0">
                        <a:latin typeface="Roboto Condensed" panose="020B0604020202020204" charset="0"/>
                        <a:ea typeface="Roboto Condensed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68156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0270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35"/>
          <p:cNvSpPr txBox="1">
            <a:spLocks noGrp="1"/>
          </p:cNvSpPr>
          <p:nvPr>
            <p:ph type="ctrTitle" idx="3"/>
          </p:nvPr>
        </p:nvSpPr>
        <p:spPr>
          <a:xfrm>
            <a:off x="2271096" y="1544175"/>
            <a:ext cx="46311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Rumusan Masalah</a:t>
            </a:r>
            <a:endParaRPr dirty="0"/>
          </a:p>
        </p:txBody>
      </p:sp>
      <p:sp>
        <p:nvSpPr>
          <p:cNvPr id="499" name="Google Shape;499;p35"/>
          <p:cNvSpPr txBox="1">
            <a:spLocks noGrp="1"/>
          </p:cNvSpPr>
          <p:nvPr>
            <p:ph type="ctrTitle"/>
          </p:nvPr>
        </p:nvSpPr>
        <p:spPr>
          <a:xfrm>
            <a:off x="2271096" y="959475"/>
            <a:ext cx="46311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Latar Belakang</a:t>
            </a:r>
            <a:endParaRPr dirty="0"/>
          </a:p>
        </p:txBody>
      </p:sp>
      <p:sp>
        <p:nvSpPr>
          <p:cNvPr id="500" name="Google Shape;500;p35"/>
          <p:cNvSpPr txBox="1">
            <a:spLocks noGrp="1"/>
          </p:cNvSpPr>
          <p:nvPr>
            <p:ph type="title" idx="2"/>
          </p:nvPr>
        </p:nvSpPr>
        <p:spPr>
          <a:xfrm>
            <a:off x="7271850" y="966375"/>
            <a:ext cx="764402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01</a:t>
            </a:r>
            <a:endParaRPr sz="3600" dirty="0"/>
          </a:p>
        </p:txBody>
      </p:sp>
      <p:sp>
        <p:nvSpPr>
          <p:cNvPr id="502" name="Google Shape;502;p35"/>
          <p:cNvSpPr txBox="1">
            <a:spLocks noGrp="1"/>
          </p:cNvSpPr>
          <p:nvPr>
            <p:ph type="ctrTitle" idx="5"/>
          </p:nvPr>
        </p:nvSpPr>
        <p:spPr>
          <a:xfrm>
            <a:off x="2271096" y="2128875"/>
            <a:ext cx="46311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D" dirty="0"/>
              <a:t>Batasan </a:t>
            </a:r>
            <a:r>
              <a:rPr lang="en-ID" dirty="0" err="1"/>
              <a:t>Masalah</a:t>
            </a:r>
            <a:endParaRPr lang="en-ID" dirty="0"/>
          </a:p>
        </p:txBody>
      </p:sp>
      <p:sp>
        <p:nvSpPr>
          <p:cNvPr id="504" name="Google Shape;504;p35"/>
          <p:cNvSpPr txBox="1">
            <a:spLocks noGrp="1"/>
          </p:cNvSpPr>
          <p:nvPr>
            <p:ph type="ctrTitle" idx="7"/>
          </p:nvPr>
        </p:nvSpPr>
        <p:spPr>
          <a:xfrm>
            <a:off x="2271096" y="2666852"/>
            <a:ext cx="4631100" cy="58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Tujuan Penelitian</a:t>
            </a:r>
            <a:endParaRPr dirty="0"/>
          </a:p>
        </p:txBody>
      </p:sp>
      <p:sp>
        <p:nvSpPr>
          <p:cNvPr id="14" name="Google Shape;493;p34">
            <a:extLst>
              <a:ext uri="{FF2B5EF4-FFF2-40B4-BE49-F238E27FC236}">
                <a16:creationId xmlns:a16="http://schemas.microsoft.com/office/drawing/2014/main" id="{CFECF75F-983D-4CF5-8777-6375C9FE4133}"/>
              </a:ext>
            </a:extLst>
          </p:cNvPr>
          <p:cNvSpPr txBox="1">
            <a:spLocks noGrp="1"/>
          </p:cNvSpPr>
          <p:nvPr/>
        </p:nvSpPr>
        <p:spPr>
          <a:xfrm>
            <a:off x="7209745" y="219355"/>
            <a:ext cx="1302510" cy="556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Barlow Semi Condensed SemiBold"/>
              <a:buNone/>
              <a:defRPr sz="2400" b="0" i="0" u="none" strike="noStrike" cap="none">
                <a:solidFill>
                  <a:srgbClr val="F3F3F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Barlow Semi Condensed"/>
              <a:buNone/>
              <a:defRPr sz="2400" b="1" i="0" u="none" strike="noStrike" cap="none">
                <a:solidFill>
                  <a:srgbClr val="F3F3F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Barlow Semi Condensed"/>
              <a:buNone/>
              <a:defRPr sz="2400" b="1" i="0" u="none" strike="noStrike" cap="none">
                <a:solidFill>
                  <a:srgbClr val="F3F3F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Barlow Semi Condensed"/>
              <a:buNone/>
              <a:defRPr sz="2400" b="1" i="0" u="none" strike="noStrike" cap="none">
                <a:solidFill>
                  <a:srgbClr val="F3F3F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Barlow Semi Condensed"/>
              <a:buNone/>
              <a:defRPr sz="2400" b="1" i="0" u="none" strike="noStrike" cap="none">
                <a:solidFill>
                  <a:srgbClr val="F3F3F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Barlow Semi Condensed"/>
              <a:buNone/>
              <a:defRPr sz="2400" b="1" i="0" u="none" strike="noStrike" cap="none">
                <a:solidFill>
                  <a:srgbClr val="F3F3F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Barlow Semi Condensed"/>
              <a:buNone/>
              <a:defRPr sz="2400" b="1" i="0" u="none" strike="noStrike" cap="none">
                <a:solidFill>
                  <a:srgbClr val="F3F3F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Barlow Semi Condensed"/>
              <a:buNone/>
              <a:defRPr sz="2400" b="1" i="0" u="none" strike="noStrike" cap="none">
                <a:solidFill>
                  <a:srgbClr val="F3F3F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Barlow Semi Condensed"/>
              <a:buNone/>
              <a:defRPr sz="2400" b="1" i="0" u="none" strike="noStrike" cap="none">
                <a:solidFill>
                  <a:srgbClr val="F3F3F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OUTLINE</a:t>
            </a:r>
            <a:endParaRPr dirty="0"/>
          </a:p>
        </p:txBody>
      </p:sp>
      <p:sp>
        <p:nvSpPr>
          <p:cNvPr id="29" name="Google Shape;500;p35">
            <a:extLst>
              <a:ext uri="{FF2B5EF4-FFF2-40B4-BE49-F238E27FC236}">
                <a16:creationId xmlns:a16="http://schemas.microsoft.com/office/drawing/2014/main" id="{0BDA1367-78B6-455A-AB2B-D2D33E3E225C}"/>
              </a:ext>
            </a:extLst>
          </p:cNvPr>
          <p:cNvSpPr txBox="1">
            <a:spLocks/>
          </p:cNvSpPr>
          <p:nvPr/>
        </p:nvSpPr>
        <p:spPr>
          <a:xfrm>
            <a:off x="7265973" y="3244652"/>
            <a:ext cx="1070457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Font typeface="Barlow Semi Condensed SemiBold"/>
              <a:buNone/>
              <a:defRPr sz="6000" b="0" i="0" u="none" strike="noStrike" cap="none">
                <a:solidFill>
                  <a:srgbClr val="F3F3F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 b="1" i="0" u="none" strike="noStrike" cap="none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 b="1" i="0" u="none" strike="noStrike" cap="none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 b="1" i="0" u="none" strike="noStrike" cap="none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 b="1" i="0" u="none" strike="noStrike" cap="none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 b="1" i="0" u="none" strike="noStrike" cap="none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 b="1" i="0" u="none" strike="noStrike" cap="none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 b="1" i="0" u="none" strike="noStrike" cap="none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 b="1" i="0" u="none" strike="noStrike" cap="none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pPr algn="l"/>
            <a:r>
              <a:rPr lang="en" sz="3600" dirty="0"/>
              <a:t>05</a:t>
            </a:r>
          </a:p>
        </p:txBody>
      </p:sp>
      <p:sp>
        <p:nvSpPr>
          <p:cNvPr id="30" name="Google Shape;500;p35">
            <a:extLst>
              <a:ext uri="{FF2B5EF4-FFF2-40B4-BE49-F238E27FC236}">
                <a16:creationId xmlns:a16="http://schemas.microsoft.com/office/drawing/2014/main" id="{EF28FE7B-2A82-4A45-AF17-1E83BF814368}"/>
              </a:ext>
            </a:extLst>
          </p:cNvPr>
          <p:cNvSpPr txBox="1">
            <a:spLocks/>
          </p:cNvSpPr>
          <p:nvPr/>
        </p:nvSpPr>
        <p:spPr>
          <a:xfrm>
            <a:off x="7271850" y="1544175"/>
            <a:ext cx="947449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Font typeface="Barlow Semi Condensed SemiBold"/>
              <a:buNone/>
              <a:defRPr sz="6000" b="0" i="0" u="none" strike="noStrike" cap="none">
                <a:solidFill>
                  <a:srgbClr val="F3F3F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 b="1" i="0" u="none" strike="noStrike" cap="none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 b="1" i="0" u="none" strike="noStrike" cap="none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 b="1" i="0" u="none" strike="noStrike" cap="none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 b="1" i="0" u="none" strike="noStrike" cap="none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 b="1" i="0" u="none" strike="noStrike" cap="none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 b="1" i="0" u="none" strike="noStrike" cap="none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 b="1" i="0" u="none" strike="noStrike" cap="none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 b="1" i="0" u="none" strike="noStrike" cap="none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pPr algn="l"/>
            <a:r>
              <a:rPr lang="en" sz="3600" dirty="0"/>
              <a:t>02</a:t>
            </a:r>
          </a:p>
        </p:txBody>
      </p:sp>
      <p:sp>
        <p:nvSpPr>
          <p:cNvPr id="31" name="Google Shape;500;p35">
            <a:extLst>
              <a:ext uri="{FF2B5EF4-FFF2-40B4-BE49-F238E27FC236}">
                <a16:creationId xmlns:a16="http://schemas.microsoft.com/office/drawing/2014/main" id="{3D0E003A-80DB-48EB-9D6B-DC1138E7AD15}"/>
              </a:ext>
            </a:extLst>
          </p:cNvPr>
          <p:cNvSpPr txBox="1">
            <a:spLocks/>
          </p:cNvSpPr>
          <p:nvPr/>
        </p:nvSpPr>
        <p:spPr>
          <a:xfrm>
            <a:off x="7271259" y="3822452"/>
            <a:ext cx="917429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Font typeface="Barlow Semi Condensed SemiBold"/>
              <a:buNone/>
              <a:defRPr sz="6000" b="0" i="0" u="none" strike="noStrike" cap="none">
                <a:solidFill>
                  <a:srgbClr val="F3F3F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 b="1" i="0" u="none" strike="noStrike" cap="none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 b="1" i="0" u="none" strike="noStrike" cap="none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 b="1" i="0" u="none" strike="noStrike" cap="none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 b="1" i="0" u="none" strike="noStrike" cap="none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 b="1" i="0" u="none" strike="noStrike" cap="none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 b="1" i="0" u="none" strike="noStrike" cap="none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 b="1" i="0" u="none" strike="noStrike" cap="none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 b="1" i="0" u="none" strike="noStrike" cap="none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pPr algn="l"/>
            <a:r>
              <a:rPr lang="en" sz="3600" dirty="0"/>
              <a:t>06</a:t>
            </a:r>
          </a:p>
        </p:txBody>
      </p:sp>
      <p:sp>
        <p:nvSpPr>
          <p:cNvPr id="32" name="Google Shape;500;p35">
            <a:extLst>
              <a:ext uri="{FF2B5EF4-FFF2-40B4-BE49-F238E27FC236}">
                <a16:creationId xmlns:a16="http://schemas.microsoft.com/office/drawing/2014/main" id="{3F2466BA-DD14-4E92-8B69-77188F0E7E5F}"/>
              </a:ext>
            </a:extLst>
          </p:cNvPr>
          <p:cNvSpPr txBox="1">
            <a:spLocks/>
          </p:cNvSpPr>
          <p:nvPr/>
        </p:nvSpPr>
        <p:spPr>
          <a:xfrm>
            <a:off x="7265973" y="2666852"/>
            <a:ext cx="928002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Font typeface="Barlow Semi Condensed SemiBold"/>
              <a:buNone/>
              <a:defRPr sz="6000" b="0" i="0" u="none" strike="noStrike" cap="none">
                <a:solidFill>
                  <a:srgbClr val="F3F3F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 b="1" i="0" u="none" strike="noStrike" cap="none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 b="1" i="0" u="none" strike="noStrike" cap="none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 b="1" i="0" u="none" strike="noStrike" cap="none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 b="1" i="0" u="none" strike="noStrike" cap="none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 b="1" i="0" u="none" strike="noStrike" cap="none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 b="1" i="0" u="none" strike="noStrike" cap="none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 b="1" i="0" u="none" strike="noStrike" cap="none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 b="1" i="0" u="none" strike="noStrike" cap="none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pPr algn="l"/>
            <a:r>
              <a:rPr lang="en" sz="3600" dirty="0"/>
              <a:t>04</a:t>
            </a:r>
          </a:p>
        </p:txBody>
      </p:sp>
      <p:sp>
        <p:nvSpPr>
          <p:cNvPr id="33" name="Google Shape;500;p35">
            <a:extLst>
              <a:ext uri="{FF2B5EF4-FFF2-40B4-BE49-F238E27FC236}">
                <a16:creationId xmlns:a16="http://schemas.microsoft.com/office/drawing/2014/main" id="{174546FE-9EBA-440C-A569-6CCF118A1E82}"/>
              </a:ext>
            </a:extLst>
          </p:cNvPr>
          <p:cNvSpPr txBox="1">
            <a:spLocks/>
          </p:cNvSpPr>
          <p:nvPr/>
        </p:nvSpPr>
        <p:spPr>
          <a:xfrm>
            <a:off x="7271796" y="2121975"/>
            <a:ext cx="863981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Font typeface="Barlow Semi Condensed SemiBold"/>
              <a:buNone/>
              <a:defRPr sz="6000" b="0" i="0" u="none" strike="noStrike" cap="none">
                <a:solidFill>
                  <a:srgbClr val="F3F3F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 b="1" i="0" u="none" strike="noStrike" cap="none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 b="1" i="0" u="none" strike="noStrike" cap="none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 b="1" i="0" u="none" strike="noStrike" cap="none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 b="1" i="0" u="none" strike="noStrike" cap="none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 b="1" i="0" u="none" strike="noStrike" cap="none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 b="1" i="0" u="none" strike="noStrike" cap="none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 b="1" i="0" u="none" strike="noStrike" cap="none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 b="1" i="0" u="none" strike="noStrike" cap="none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pPr algn="l"/>
            <a:r>
              <a:rPr lang="en" sz="3600" dirty="0"/>
              <a:t>03</a:t>
            </a:r>
          </a:p>
        </p:txBody>
      </p:sp>
      <p:sp>
        <p:nvSpPr>
          <p:cNvPr id="34" name="Google Shape;500;p35">
            <a:extLst>
              <a:ext uri="{FF2B5EF4-FFF2-40B4-BE49-F238E27FC236}">
                <a16:creationId xmlns:a16="http://schemas.microsoft.com/office/drawing/2014/main" id="{8BC2CC42-FDB4-43FF-9F18-17B0E30BF72B}"/>
              </a:ext>
            </a:extLst>
          </p:cNvPr>
          <p:cNvSpPr txBox="1">
            <a:spLocks/>
          </p:cNvSpPr>
          <p:nvPr/>
        </p:nvSpPr>
        <p:spPr>
          <a:xfrm>
            <a:off x="7270999" y="4400252"/>
            <a:ext cx="863981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Font typeface="Barlow Semi Condensed SemiBold"/>
              <a:buNone/>
              <a:defRPr sz="6000" b="0" i="0" u="none" strike="noStrike" cap="none">
                <a:solidFill>
                  <a:srgbClr val="F3F3F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 b="1" i="0" u="none" strike="noStrike" cap="none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 b="1" i="0" u="none" strike="noStrike" cap="none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 b="1" i="0" u="none" strike="noStrike" cap="none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 b="1" i="0" u="none" strike="noStrike" cap="none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 b="1" i="0" u="none" strike="noStrike" cap="none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 b="1" i="0" u="none" strike="noStrike" cap="none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 b="1" i="0" u="none" strike="noStrike" cap="none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 b="1" i="0" u="none" strike="noStrike" cap="none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pPr algn="l"/>
            <a:r>
              <a:rPr lang="en" sz="3600" dirty="0"/>
              <a:t>07</a:t>
            </a:r>
          </a:p>
        </p:txBody>
      </p:sp>
      <p:sp>
        <p:nvSpPr>
          <p:cNvPr id="43" name="Google Shape;504;p35">
            <a:extLst>
              <a:ext uri="{FF2B5EF4-FFF2-40B4-BE49-F238E27FC236}">
                <a16:creationId xmlns:a16="http://schemas.microsoft.com/office/drawing/2014/main" id="{F0A936E2-0078-45C6-8EFF-824004B8F997}"/>
              </a:ext>
            </a:extLst>
          </p:cNvPr>
          <p:cNvSpPr txBox="1">
            <a:spLocks/>
          </p:cNvSpPr>
          <p:nvPr/>
        </p:nvSpPr>
        <p:spPr>
          <a:xfrm>
            <a:off x="2271096" y="3240302"/>
            <a:ext cx="4631100" cy="5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Barlow Semi Condensed SemiBold"/>
              <a:buNone/>
              <a:defRPr sz="1800" b="0" i="0" u="none" strike="noStrike" cap="none">
                <a:solidFill>
                  <a:srgbClr val="43434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Barlow Semi Condensed"/>
              <a:buNone/>
              <a:defRPr sz="2400" b="1" i="0" u="none" strike="noStrike" cap="none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Barlow Semi Condensed"/>
              <a:buNone/>
              <a:defRPr sz="2400" b="1" i="0" u="none" strike="noStrike" cap="none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Barlow Semi Condensed"/>
              <a:buNone/>
              <a:defRPr sz="2400" b="1" i="0" u="none" strike="noStrike" cap="none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Barlow Semi Condensed"/>
              <a:buNone/>
              <a:defRPr sz="2400" b="1" i="0" u="none" strike="noStrike" cap="none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Barlow Semi Condensed"/>
              <a:buNone/>
              <a:defRPr sz="2400" b="1" i="0" u="none" strike="noStrike" cap="none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Barlow Semi Condensed"/>
              <a:buNone/>
              <a:defRPr sz="2400" b="1" i="0" u="none" strike="noStrike" cap="none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Barlow Semi Condensed"/>
              <a:buNone/>
              <a:defRPr sz="2400" b="1" i="0" u="none" strike="noStrike" cap="none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Barlow Semi Condensed"/>
              <a:buNone/>
              <a:defRPr sz="2400" b="1" i="0" u="none" strike="noStrike" cap="none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en-US" dirty="0" err="1"/>
              <a:t>Manfaat</a:t>
            </a:r>
            <a:r>
              <a:rPr lang="en-US" dirty="0"/>
              <a:t> </a:t>
            </a:r>
            <a:r>
              <a:rPr lang="en-US" dirty="0" err="1"/>
              <a:t>Penelitian</a:t>
            </a:r>
            <a:endParaRPr lang="en-ID" dirty="0"/>
          </a:p>
        </p:txBody>
      </p:sp>
      <p:sp>
        <p:nvSpPr>
          <p:cNvPr id="44" name="Google Shape;504;p35">
            <a:extLst>
              <a:ext uri="{FF2B5EF4-FFF2-40B4-BE49-F238E27FC236}">
                <a16:creationId xmlns:a16="http://schemas.microsoft.com/office/drawing/2014/main" id="{8A3B3635-A9F3-4A20-BA6F-812DCE04F3A7}"/>
              </a:ext>
            </a:extLst>
          </p:cNvPr>
          <p:cNvSpPr txBox="1">
            <a:spLocks/>
          </p:cNvSpPr>
          <p:nvPr/>
        </p:nvSpPr>
        <p:spPr>
          <a:xfrm>
            <a:off x="2271096" y="3822452"/>
            <a:ext cx="4631100" cy="5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Barlow Semi Condensed SemiBold"/>
              <a:buNone/>
              <a:defRPr sz="1800" b="0" i="0" u="none" strike="noStrike" cap="none">
                <a:solidFill>
                  <a:srgbClr val="43434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Barlow Semi Condensed"/>
              <a:buNone/>
              <a:defRPr sz="2400" b="1" i="0" u="none" strike="noStrike" cap="none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Barlow Semi Condensed"/>
              <a:buNone/>
              <a:defRPr sz="2400" b="1" i="0" u="none" strike="noStrike" cap="none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Barlow Semi Condensed"/>
              <a:buNone/>
              <a:defRPr sz="2400" b="1" i="0" u="none" strike="noStrike" cap="none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Barlow Semi Condensed"/>
              <a:buNone/>
              <a:defRPr sz="2400" b="1" i="0" u="none" strike="noStrike" cap="none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Barlow Semi Condensed"/>
              <a:buNone/>
              <a:defRPr sz="2400" b="1" i="0" u="none" strike="noStrike" cap="none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Barlow Semi Condensed"/>
              <a:buNone/>
              <a:defRPr sz="2400" b="1" i="0" u="none" strike="noStrike" cap="none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Barlow Semi Condensed"/>
              <a:buNone/>
              <a:defRPr sz="2400" b="1" i="0" u="none" strike="noStrike" cap="none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Barlow Semi Condensed"/>
              <a:buNone/>
              <a:defRPr sz="2400" b="1" i="0" u="none" strike="noStrike" cap="none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en-ID" dirty="0" err="1"/>
              <a:t>Arsitektur</a:t>
            </a:r>
            <a:r>
              <a:rPr lang="en-ID" dirty="0"/>
              <a:t> </a:t>
            </a:r>
            <a:r>
              <a:rPr lang="en-ID" dirty="0" err="1"/>
              <a:t>Umum</a:t>
            </a:r>
            <a:endParaRPr lang="en-ID" dirty="0"/>
          </a:p>
        </p:txBody>
      </p:sp>
      <p:sp>
        <p:nvSpPr>
          <p:cNvPr id="45" name="Google Shape;504;p35">
            <a:extLst>
              <a:ext uri="{FF2B5EF4-FFF2-40B4-BE49-F238E27FC236}">
                <a16:creationId xmlns:a16="http://schemas.microsoft.com/office/drawing/2014/main" id="{7F320ABB-0146-43DB-8174-CE6199EA9F9A}"/>
              </a:ext>
            </a:extLst>
          </p:cNvPr>
          <p:cNvSpPr txBox="1">
            <a:spLocks/>
          </p:cNvSpPr>
          <p:nvPr/>
        </p:nvSpPr>
        <p:spPr>
          <a:xfrm>
            <a:off x="2271096" y="4395902"/>
            <a:ext cx="4631100" cy="5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Barlow Semi Condensed SemiBold"/>
              <a:buNone/>
              <a:defRPr sz="1800" b="0" i="0" u="none" strike="noStrike" cap="none">
                <a:solidFill>
                  <a:srgbClr val="43434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Barlow Semi Condensed"/>
              <a:buNone/>
              <a:defRPr sz="2400" b="1" i="0" u="none" strike="noStrike" cap="none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Barlow Semi Condensed"/>
              <a:buNone/>
              <a:defRPr sz="2400" b="1" i="0" u="none" strike="noStrike" cap="none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Barlow Semi Condensed"/>
              <a:buNone/>
              <a:defRPr sz="2400" b="1" i="0" u="none" strike="noStrike" cap="none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Barlow Semi Condensed"/>
              <a:buNone/>
              <a:defRPr sz="2400" b="1" i="0" u="none" strike="noStrike" cap="none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Barlow Semi Condensed"/>
              <a:buNone/>
              <a:defRPr sz="2400" b="1" i="0" u="none" strike="noStrike" cap="none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Barlow Semi Condensed"/>
              <a:buNone/>
              <a:defRPr sz="2400" b="1" i="0" u="none" strike="noStrike" cap="none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Barlow Semi Condensed"/>
              <a:buNone/>
              <a:defRPr sz="2400" b="1" i="0" u="none" strike="noStrike" cap="none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Barlow Semi Condensed"/>
              <a:buNone/>
              <a:defRPr sz="2400" b="1" i="0" u="none" strike="noStrike" cap="none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en-ID" dirty="0" err="1"/>
              <a:t>Penelitian</a:t>
            </a:r>
            <a:r>
              <a:rPr lang="en-ID" dirty="0"/>
              <a:t> </a:t>
            </a:r>
            <a:r>
              <a:rPr lang="en-ID" dirty="0" err="1"/>
              <a:t>Terdahulu</a:t>
            </a:r>
            <a:endParaRPr lang="en-ID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" name="Google Shape;1138;p63"/>
          <p:cNvSpPr txBox="1">
            <a:spLocks noGrp="1"/>
          </p:cNvSpPr>
          <p:nvPr>
            <p:ph type="ctrTitle"/>
          </p:nvPr>
        </p:nvSpPr>
        <p:spPr>
          <a:xfrm>
            <a:off x="4221816" y="3797018"/>
            <a:ext cx="45954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rgbClr val="434343"/>
                </a:solidFill>
              </a:rPr>
              <a:t>Terima Kasih</a:t>
            </a:r>
            <a:endParaRPr sz="3600" b="1" dirty="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39"/>
          <p:cNvSpPr txBox="1">
            <a:spLocks noGrp="1"/>
          </p:cNvSpPr>
          <p:nvPr>
            <p:ph type="title"/>
          </p:nvPr>
        </p:nvSpPr>
        <p:spPr>
          <a:xfrm>
            <a:off x="720050" y="1724525"/>
            <a:ext cx="3845100" cy="169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Latar</a:t>
            </a:r>
            <a:br>
              <a:rPr lang="en-US" dirty="0"/>
            </a:br>
            <a:r>
              <a:rPr lang="en-US" dirty="0" err="1"/>
              <a:t>Belakang</a:t>
            </a:r>
            <a:endParaRPr dirty="0"/>
          </a:p>
        </p:txBody>
      </p:sp>
      <p:sp>
        <p:nvSpPr>
          <p:cNvPr id="534" name="Google Shape;534;p39"/>
          <p:cNvSpPr txBox="1">
            <a:spLocks noGrp="1"/>
          </p:cNvSpPr>
          <p:nvPr>
            <p:ph type="title" idx="2"/>
          </p:nvPr>
        </p:nvSpPr>
        <p:spPr>
          <a:xfrm>
            <a:off x="720050" y="315950"/>
            <a:ext cx="2100300" cy="97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Google Shape;1129;p62"/>
          <p:cNvSpPr txBox="1">
            <a:spLocks noGrp="1"/>
          </p:cNvSpPr>
          <p:nvPr>
            <p:ph type="ctrTitle"/>
          </p:nvPr>
        </p:nvSpPr>
        <p:spPr>
          <a:xfrm>
            <a:off x="720050" y="359450"/>
            <a:ext cx="32142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Latar Belakang</a:t>
            </a:r>
            <a:endParaRPr dirty="0"/>
          </a:p>
        </p:txBody>
      </p:sp>
      <p:sp>
        <p:nvSpPr>
          <p:cNvPr id="1130" name="Google Shape;1130;p62"/>
          <p:cNvSpPr txBox="1">
            <a:spLocks noGrp="1"/>
          </p:cNvSpPr>
          <p:nvPr>
            <p:ph type="subTitle" idx="4294967295"/>
          </p:nvPr>
        </p:nvSpPr>
        <p:spPr>
          <a:xfrm>
            <a:off x="4852219" y="1589724"/>
            <a:ext cx="3382800" cy="455400"/>
          </a:xfrm>
          <a:prstGeom prst="rect">
            <a:avLst/>
          </a:prstGeom>
          <a:solidFill>
            <a:srgbClr val="434343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dirty="0">
                <a:solidFill>
                  <a:srgbClr val="F3F3F3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Robot dan Kecerdasan Buatan</a:t>
            </a:r>
            <a:endParaRPr sz="1800" dirty="0">
              <a:solidFill>
                <a:srgbClr val="F3F3F3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1132" name="Google Shape;1132;p62"/>
          <p:cNvSpPr txBox="1">
            <a:spLocks noGrp="1"/>
          </p:cNvSpPr>
          <p:nvPr>
            <p:ph type="subTitle" idx="4294967295"/>
          </p:nvPr>
        </p:nvSpPr>
        <p:spPr>
          <a:xfrm>
            <a:off x="720050" y="1589725"/>
            <a:ext cx="3382800" cy="455400"/>
          </a:xfrm>
          <a:prstGeom prst="rect">
            <a:avLst/>
          </a:prstGeom>
          <a:solidFill>
            <a:srgbClr val="434343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dirty="0">
                <a:solidFill>
                  <a:srgbClr val="F3F3F3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Teknologi dan Pemrograman</a:t>
            </a:r>
            <a:endParaRPr sz="1800" dirty="0">
              <a:solidFill>
                <a:srgbClr val="F3F3F3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7" name="Google Shape;1132;p62">
            <a:extLst>
              <a:ext uri="{FF2B5EF4-FFF2-40B4-BE49-F238E27FC236}">
                <a16:creationId xmlns:a16="http://schemas.microsoft.com/office/drawing/2014/main" id="{A63C53FD-91A7-4E30-A853-EA0DC6A28AD0}"/>
              </a:ext>
            </a:extLst>
          </p:cNvPr>
          <p:cNvSpPr txBox="1">
            <a:spLocks/>
          </p:cNvSpPr>
          <p:nvPr/>
        </p:nvSpPr>
        <p:spPr>
          <a:xfrm>
            <a:off x="1317523" y="3098377"/>
            <a:ext cx="6626942" cy="864024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●"/>
              <a:defRPr sz="14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○"/>
              <a:defRPr sz="14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■"/>
              <a:defRPr sz="14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●"/>
              <a:defRPr sz="14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○"/>
              <a:defRPr sz="14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■"/>
              <a:defRPr sz="14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●"/>
              <a:defRPr sz="14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○"/>
              <a:defRPr sz="14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Roboto Condensed Light"/>
              <a:buChar char="■"/>
              <a:defRPr sz="14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>
              <a:spcAft>
                <a:spcPts val="1600"/>
              </a:spcAft>
              <a:buFont typeface="Roboto Condensed Light"/>
              <a:buNone/>
            </a:pPr>
            <a:r>
              <a:rPr lang="en-ID" sz="1800" dirty="0" err="1">
                <a:solidFill>
                  <a:srgbClr val="F3F3F3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Sistem</a:t>
            </a:r>
            <a:r>
              <a:rPr lang="en-ID" sz="1800" dirty="0">
                <a:solidFill>
                  <a:srgbClr val="F3F3F3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 </a:t>
            </a:r>
            <a:r>
              <a:rPr lang="en-ID" sz="1800" dirty="0" err="1">
                <a:solidFill>
                  <a:srgbClr val="F3F3F3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pembelajaran</a:t>
            </a:r>
            <a:r>
              <a:rPr lang="en-ID" sz="1800" dirty="0">
                <a:solidFill>
                  <a:srgbClr val="F3F3F3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 computational thinking </a:t>
            </a:r>
            <a:r>
              <a:rPr lang="en-ID" sz="1800" dirty="0" err="1">
                <a:solidFill>
                  <a:srgbClr val="F3F3F3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untuk</a:t>
            </a:r>
            <a:r>
              <a:rPr lang="en-ID" sz="1800" dirty="0">
                <a:solidFill>
                  <a:srgbClr val="F3F3F3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 </a:t>
            </a:r>
            <a:r>
              <a:rPr lang="en-ID" sz="1800" dirty="0" err="1">
                <a:solidFill>
                  <a:srgbClr val="F3F3F3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anak</a:t>
            </a:r>
            <a:r>
              <a:rPr lang="en-ID" sz="1800" dirty="0">
                <a:solidFill>
                  <a:srgbClr val="F3F3F3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 </a:t>
            </a:r>
            <a:r>
              <a:rPr lang="en-ID" sz="1800" dirty="0" err="1">
                <a:solidFill>
                  <a:srgbClr val="F3F3F3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sekolah</a:t>
            </a:r>
            <a:r>
              <a:rPr lang="en-ID" sz="1800" dirty="0">
                <a:solidFill>
                  <a:srgbClr val="F3F3F3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 dan </a:t>
            </a:r>
            <a:r>
              <a:rPr lang="en-ID" sz="1800" dirty="0" err="1">
                <a:solidFill>
                  <a:srgbClr val="F3F3F3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pemula</a:t>
            </a:r>
            <a:r>
              <a:rPr lang="en-ID" sz="1800" dirty="0">
                <a:solidFill>
                  <a:srgbClr val="F3F3F3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 yang </a:t>
            </a:r>
            <a:r>
              <a:rPr lang="en-ID" sz="1800" dirty="0" err="1">
                <a:solidFill>
                  <a:srgbClr val="F3F3F3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ingin</a:t>
            </a:r>
            <a:r>
              <a:rPr lang="en-ID" sz="1800" dirty="0">
                <a:solidFill>
                  <a:srgbClr val="F3F3F3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 </a:t>
            </a:r>
            <a:r>
              <a:rPr lang="en-ID" sz="1800" dirty="0" err="1">
                <a:solidFill>
                  <a:srgbClr val="F3F3F3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mengenal</a:t>
            </a:r>
            <a:r>
              <a:rPr lang="en-ID" sz="1800" dirty="0">
                <a:solidFill>
                  <a:srgbClr val="F3F3F3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 </a:t>
            </a:r>
            <a:r>
              <a:rPr lang="en-ID" sz="1800" dirty="0" err="1">
                <a:solidFill>
                  <a:srgbClr val="F3F3F3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atau</a:t>
            </a:r>
            <a:r>
              <a:rPr lang="en-ID" sz="1800" dirty="0">
                <a:solidFill>
                  <a:srgbClr val="F3F3F3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 </a:t>
            </a:r>
            <a:r>
              <a:rPr lang="en-ID" sz="1800" dirty="0" err="1">
                <a:solidFill>
                  <a:srgbClr val="F3F3F3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menguasai</a:t>
            </a:r>
            <a:r>
              <a:rPr lang="en-ID" sz="1800" dirty="0">
                <a:solidFill>
                  <a:srgbClr val="F3F3F3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 </a:t>
            </a:r>
            <a:r>
              <a:rPr lang="en-ID" sz="1800" dirty="0" err="1">
                <a:solidFill>
                  <a:srgbClr val="F3F3F3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bahasa</a:t>
            </a:r>
            <a:r>
              <a:rPr lang="en-ID" sz="1800" dirty="0">
                <a:solidFill>
                  <a:srgbClr val="F3F3F3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 </a:t>
            </a:r>
            <a:r>
              <a:rPr lang="en-ID" sz="1800" dirty="0" err="1">
                <a:solidFill>
                  <a:srgbClr val="F3F3F3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pemrograman</a:t>
            </a:r>
            <a:endParaRPr lang="en-ID" sz="1800" dirty="0">
              <a:solidFill>
                <a:srgbClr val="F3F3F3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0E737B4-4E48-43A4-84DF-339CFF99EE8F}"/>
              </a:ext>
            </a:extLst>
          </p:cNvPr>
          <p:cNvCxnSpPr>
            <a:cxnSpLocks/>
          </p:cNvCxnSpPr>
          <p:nvPr/>
        </p:nvCxnSpPr>
        <p:spPr>
          <a:xfrm flipH="1">
            <a:off x="4680155" y="2153265"/>
            <a:ext cx="698090" cy="5099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A2F6235-E6B9-40DD-B93D-C6FA626EA3BD}"/>
              </a:ext>
            </a:extLst>
          </p:cNvPr>
          <p:cNvCxnSpPr>
            <a:cxnSpLocks/>
          </p:cNvCxnSpPr>
          <p:nvPr/>
        </p:nvCxnSpPr>
        <p:spPr>
          <a:xfrm>
            <a:off x="3934250" y="2251587"/>
            <a:ext cx="745905" cy="4115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43"/>
          <p:cNvSpPr txBox="1">
            <a:spLocks noGrp="1"/>
          </p:cNvSpPr>
          <p:nvPr>
            <p:ph type="title"/>
          </p:nvPr>
        </p:nvSpPr>
        <p:spPr>
          <a:xfrm>
            <a:off x="4578850" y="1724550"/>
            <a:ext cx="3845100" cy="169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Rumusan</a:t>
            </a:r>
            <a:br>
              <a:rPr lang="en" dirty="0"/>
            </a:br>
            <a:r>
              <a:rPr lang="en" dirty="0"/>
              <a:t>Masalah</a:t>
            </a:r>
            <a:endParaRPr dirty="0"/>
          </a:p>
        </p:txBody>
      </p:sp>
      <p:sp>
        <p:nvSpPr>
          <p:cNvPr id="622" name="Google Shape;622;p43"/>
          <p:cNvSpPr txBox="1">
            <a:spLocks noGrp="1"/>
          </p:cNvSpPr>
          <p:nvPr>
            <p:ph type="title" idx="2"/>
          </p:nvPr>
        </p:nvSpPr>
        <p:spPr>
          <a:xfrm>
            <a:off x="6323650" y="315950"/>
            <a:ext cx="2100300" cy="97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38"/>
          <p:cNvSpPr/>
          <p:nvPr/>
        </p:nvSpPr>
        <p:spPr>
          <a:xfrm>
            <a:off x="0" y="1779639"/>
            <a:ext cx="8424000" cy="3022686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38"/>
          <p:cNvSpPr txBox="1">
            <a:spLocks noGrp="1"/>
          </p:cNvSpPr>
          <p:nvPr>
            <p:ph type="subTitle" idx="1"/>
          </p:nvPr>
        </p:nvSpPr>
        <p:spPr>
          <a:xfrm flipH="1">
            <a:off x="720000" y="2029617"/>
            <a:ext cx="7047484" cy="250305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chemeClr val="accent1"/>
                </a:solidFill>
              </a:rPr>
              <a:t>Teknologi</a:t>
            </a:r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en-US" sz="1600" dirty="0" err="1">
                <a:solidFill>
                  <a:schemeClr val="accent1"/>
                </a:solidFill>
              </a:rPr>
              <a:t>informasi</a:t>
            </a:r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en-US" sz="1600" dirty="0" err="1">
                <a:solidFill>
                  <a:schemeClr val="accent1"/>
                </a:solidFill>
              </a:rPr>
              <a:t>berkembang</a:t>
            </a:r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en-US" sz="1600" dirty="0" err="1">
                <a:solidFill>
                  <a:schemeClr val="accent1"/>
                </a:solidFill>
              </a:rPr>
              <a:t>sangatlah</a:t>
            </a:r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en-US" sz="1600" dirty="0" err="1">
                <a:solidFill>
                  <a:schemeClr val="accent1"/>
                </a:solidFill>
              </a:rPr>
              <a:t>pesat</a:t>
            </a:r>
            <a:r>
              <a:rPr lang="en-US" sz="1600" dirty="0">
                <a:solidFill>
                  <a:schemeClr val="accent1"/>
                </a:solidFill>
              </a:rPr>
              <a:t> dan </a:t>
            </a:r>
            <a:r>
              <a:rPr lang="en-US" sz="1600" dirty="0" err="1">
                <a:solidFill>
                  <a:schemeClr val="accent1"/>
                </a:solidFill>
              </a:rPr>
              <a:t>mempengaruhi</a:t>
            </a:r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en-US" sz="1600" dirty="0" err="1">
                <a:solidFill>
                  <a:schemeClr val="accent1"/>
                </a:solidFill>
              </a:rPr>
              <a:t>kehidupan</a:t>
            </a:r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en-US" sz="1600" dirty="0" err="1">
                <a:solidFill>
                  <a:schemeClr val="accent1"/>
                </a:solidFill>
              </a:rPr>
              <a:t>manusia</a:t>
            </a:r>
            <a:r>
              <a:rPr lang="en-US" sz="1600" dirty="0">
                <a:solidFill>
                  <a:schemeClr val="accent1"/>
                </a:solidFill>
              </a:rPr>
              <a:t>. </a:t>
            </a:r>
            <a:r>
              <a:rPr lang="en-US" sz="1600" dirty="0" err="1">
                <a:solidFill>
                  <a:schemeClr val="accent1"/>
                </a:solidFill>
              </a:rPr>
              <a:t>Memiliki</a:t>
            </a:r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en-US" sz="1600" dirty="0" err="1">
                <a:solidFill>
                  <a:schemeClr val="accent1"/>
                </a:solidFill>
              </a:rPr>
              <a:t>kemampuan</a:t>
            </a:r>
            <a:r>
              <a:rPr lang="en-US" sz="1600" dirty="0">
                <a:solidFill>
                  <a:schemeClr val="accent1"/>
                </a:solidFill>
              </a:rPr>
              <a:t> pada </a:t>
            </a:r>
            <a:r>
              <a:rPr lang="en-US" sz="1600" dirty="0" err="1">
                <a:solidFill>
                  <a:schemeClr val="accent1"/>
                </a:solidFill>
              </a:rPr>
              <a:t>bidang</a:t>
            </a:r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en-US" sz="1600" dirty="0" err="1">
                <a:solidFill>
                  <a:schemeClr val="accent1"/>
                </a:solidFill>
              </a:rPr>
              <a:t>ini</a:t>
            </a:r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en-US" sz="1600" dirty="0" err="1">
                <a:solidFill>
                  <a:schemeClr val="accent1"/>
                </a:solidFill>
              </a:rPr>
              <a:t>mempunyai</a:t>
            </a:r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en-US" sz="1600" dirty="0" err="1">
                <a:solidFill>
                  <a:schemeClr val="accent1"/>
                </a:solidFill>
              </a:rPr>
              <a:t>kesempatan</a:t>
            </a:r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en-US" sz="1600" dirty="0" err="1">
                <a:solidFill>
                  <a:schemeClr val="accent1"/>
                </a:solidFill>
              </a:rPr>
              <a:t>lebih</a:t>
            </a:r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en-US" sz="1600" dirty="0" err="1">
                <a:solidFill>
                  <a:schemeClr val="accent1"/>
                </a:solidFill>
              </a:rPr>
              <a:t>baik</a:t>
            </a:r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en-US" sz="1600" dirty="0" err="1">
                <a:solidFill>
                  <a:schemeClr val="accent1"/>
                </a:solidFill>
              </a:rPr>
              <a:t>atau</a:t>
            </a:r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en-US" sz="1600" dirty="0" err="1">
                <a:solidFill>
                  <a:schemeClr val="accent1"/>
                </a:solidFill>
              </a:rPr>
              <a:t>sukses</a:t>
            </a:r>
            <a:r>
              <a:rPr lang="en-US" sz="1600" dirty="0">
                <a:solidFill>
                  <a:schemeClr val="accent1"/>
                </a:solidFill>
              </a:rPr>
              <a:t>. </a:t>
            </a:r>
            <a:r>
              <a:rPr lang="en-US" sz="1600" dirty="0" err="1">
                <a:solidFill>
                  <a:schemeClr val="accent1"/>
                </a:solidFill>
              </a:rPr>
              <a:t>Hanya</a:t>
            </a:r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en-US" sz="1600" dirty="0" err="1">
                <a:solidFill>
                  <a:schemeClr val="accent1"/>
                </a:solidFill>
              </a:rPr>
              <a:t>saja</a:t>
            </a:r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en-US" sz="1600" dirty="0" err="1">
                <a:solidFill>
                  <a:schemeClr val="accent1"/>
                </a:solidFill>
              </a:rPr>
              <a:t>untuk</a:t>
            </a:r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en-US" sz="1600" dirty="0" err="1">
                <a:solidFill>
                  <a:schemeClr val="accent1"/>
                </a:solidFill>
              </a:rPr>
              <a:t>memahami</a:t>
            </a:r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en-US" sz="1600" dirty="0" err="1">
                <a:solidFill>
                  <a:schemeClr val="accent1"/>
                </a:solidFill>
              </a:rPr>
              <a:t>pemrograman</a:t>
            </a:r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en-US" sz="1600" dirty="0" err="1">
                <a:solidFill>
                  <a:schemeClr val="accent1"/>
                </a:solidFill>
              </a:rPr>
              <a:t>cukup</a:t>
            </a:r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en-US" sz="1600" dirty="0" err="1">
                <a:solidFill>
                  <a:schemeClr val="accent1"/>
                </a:solidFill>
              </a:rPr>
              <a:t>sulit</a:t>
            </a:r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en-US" sz="1600" dirty="0" err="1">
                <a:solidFill>
                  <a:schemeClr val="accent1"/>
                </a:solidFill>
              </a:rPr>
              <a:t>dipahami</a:t>
            </a:r>
            <a:r>
              <a:rPr lang="en-US" sz="1600" dirty="0">
                <a:solidFill>
                  <a:schemeClr val="accent1"/>
                </a:solidFill>
              </a:rPr>
              <a:t> dan </a:t>
            </a:r>
            <a:r>
              <a:rPr lang="en-US" sz="1600" dirty="0" err="1">
                <a:solidFill>
                  <a:schemeClr val="accent1"/>
                </a:solidFill>
              </a:rPr>
              <a:t>membosankan</a:t>
            </a:r>
            <a:r>
              <a:rPr lang="en-US" sz="1600" dirty="0">
                <a:solidFill>
                  <a:schemeClr val="accent1"/>
                </a:solidFill>
              </a:rPr>
              <a:t>. Oleh </a:t>
            </a:r>
            <a:r>
              <a:rPr lang="en-US" sz="1600" dirty="0" err="1">
                <a:solidFill>
                  <a:schemeClr val="accent1"/>
                </a:solidFill>
              </a:rPr>
              <a:t>karena</a:t>
            </a:r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en-US" sz="1600" dirty="0" err="1">
                <a:solidFill>
                  <a:schemeClr val="accent1"/>
                </a:solidFill>
              </a:rPr>
              <a:t>itu</a:t>
            </a:r>
            <a:r>
              <a:rPr lang="en-US" sz="1600" dirty="0">
                <a:solidFill>
                  <a:schemeClr val="accent1"/>
                </a:solidFill>
              </a:rPr>
              <a:t>, </a:t>
            </a:r>
            <a:r>
              <a:rPr lang="en-US" sz="1600" dirty="0" err="1">
                <a:solidFill>
                  <a:schemeClr val="accent1"/>
                </a:solidFill>
              </a:rPr>
              <a:t>sistem</a:t>
            </a:r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en-US" sz="1600" dirty="0" err="1">
                <a:solidFill>
                  <a:schemeClr val="accent1"/>
                </a:solidFill>
              </a:rPr>
              <a:t>ini</a:t>
            </a:r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en-US" sz="1600" dirty="0" err="1">
                <a:solidFill>
                  <a:schemeClr val="accent1"/>
                </a:solidFill>
              </a:rPr>
              <a:t>dibuat</a:t>
            </a:r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en-US" sz="1600" dirty="0" err="1">
                <a:solidFill>
                  <a:schemeClr val="accent1"/>
                </a:solidFill>
              </a:rPr>
              <a:t>untuk</a:t>
            </a:r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en-US" sz="1600" dirty="0" err="1">
                <a:solidFill>
                  <a:schemeClr val="accent1"/>
                </a:solidFill>
              </a:rPr>
              <a:t>membangun</a:t>
            </a:r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en-US" sz="1600" dirty="0" err="1">
                <a:solidFill>
                  <a:schemeClr val="accent1"/>
                </a:solidFill>
              </a:rPr>
              <a:t>dasar</a:t>
            </a:r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en-US" sz="1600" dirty="0" err="1">
                <a:solidFill>
                  <a:schemeClr val="accent1"/>
                </a:solidFill>
              </a:rPr>
              <a:t>keterampilan</a:t>
            </a:r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en-US" sz="1600" dirty="0" err="1">
                <a:solidFill>
                  <a:schemeClr val="accent1"/>
                </a:solidFill>
              </a:rPr>
              <a:t>anak</a:t>
            </a:r>
            <a:r>
              <a:rPr lang="en-US" sz="1600" dirty="0">
                <a:solidFill>
                  <a:schemeClr val="accent1"/>
                </a:solidFill>
              </a:rPr>
              <a:t>, </a:t>
            </a:r>
            <a:r>
              <a:rPr lang="en-US" sz="1600" dirty="0" err="1">
                <a:solidFill>
                  <a:schemeClr val="accent1"/>
                </a:solidFill>
              </a:rPr>
              <a:t>mengenalkan</a:t>
            </a:r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en-US" sz="1600" dirty="0" err="1">
                <a:solidFill>
                  <a:schemeClr val="accent1"/>
                </a:solidFill>
              </a:rPr>
              <a:t>konsep</a:t>
            </a:r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en-US" sz="1600" dirty="0" err="1">
                <a:solidFill>
                  <a:schemeClr val="accent1"/>
                </a:solidFill>
              </a:rPr>
              <a:t>pembelajaran</a:t>
            </a:r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en-US" sz="1600" dirty="0" err="1">
                <a:solidFill>
                  <a:schemeClr val="accent1"/>
                </a:solidFill>
              </a:rPr>
              <a:t>pemrograman</a:t>
            </a:r>
            <a:r>
              <a:rPr lang="en-US" sz="1600" dirty="0">
                <a:solidFill>
                  <a:schemeClr val="accent1"/>
                </a:solidFill>
              </a:rPr>
              <a:t> yang </a:t>
            </a:r>
            <a:r>
              <a:rPr lang="en-US" sz="1600" dirty="0" err="1">
                <a:solidFill>
                  <a:schemeClr val="accent1"/>
                </a:solidFill>
              </a:rPr>
              <a:t>menyenangkan</a:t>
            </a:r>
            <a:r>
              <a:rPr lang="en-US" sz="1600" dirty="0">
                <a:solidFill>
                  <a:schemeClr val="accent1"/>
                </a:solidFill>
              </a:rPr>
              <a:t>, </a:t>
            </a:r>
            <a:r>
              <a:rPr lang="en-US" sz="1600" dirty="0" err="1">
                <a:solidFill>
                  <a:schemeClr val="accent1"/>
                </a:solidFill>
              </a:rPr>
              <a:t>meningkatkan</a:t>
            </a:r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en-US" sz="1600" dirty="0" err="1">
                <a:solidFill>
                  <a:schemeClr val="accent1"/>
                </a:solidFill>
              </a:rPr>
              <a:t>minat</a:t>
            </a:r>
            <a:r>
              <a:rPr lang="en-US" sz="1600" dirty="0">
                <a:solidFill>
                  <a:schemeClr val="accent1"/>
                </a:solidFill>
              </a:rPr>
              <a:t> dan </a:t>
            </a:r>
            <a:r>
              <a:rPr lang="en-US" sz="1600" dirty="0" err="1">
                <a:solidFill>
                  <a:schemeClr val="accent1"/>
                </a:solidFill>
              </a:rPr>
              <a:t>motivasi</a:t>
            </a:r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en-US" sz="1600" dirty="0" err="1">
                <a:solidFill>
                  <a:schemeClr val="accent1"/>
                </a:solidFill>
              </a:rPr>
              <a:t>anak</a:t>
            </a:r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en-US" sz="1600" dirty="0" err="1">
                <a:solidFill>
                  <a:schemeClr val="accent1"/>
                </a:solidFill>
              </a:rPr>
              <a:t>untuk</a:t>
            </a:r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en-US" sz="1600" dirty="0" err="1">
                <a:solidFill>
                  <a:schemeClr val="accent1"/>
                </a:solidFill>
              </a:rPr>
              <a:t>belajar</a:t>
            </a:r>
            <a:r>
              <a:rPr lang="en-US" sz="1600" dirty="0">
                <a:solidFill>
                  <a:schemeClr val="accent1"/>
                </a:solidFill>
              </a:rPr>
              <a:t>.</a:t>
            </a:r>
            <a:endParaRPr sz="1600" dirty="0">
              <a:solidFill>
                <a:schemeClr val="accent1"/>
              </a:solidFill>
            </a:endParaRPr>
          </a:p>
        </p:txBody>
      </p:sp>
      <p:sp>
        <p:nvSpPr>
          <p:cNvPr id="528" name="Google Shape;528;p38"/>
          <p:cNvSpPr txBox="1">
            <a:spLocks noGrp="1"/>
          </p:cNvSpPr>
          <p:nvPr>
            <p:ph type="title"/>
          </p:nvPr>
        </p:nvSpPr>
        <p:spPr>
          <a:xfrm>
            <a:off x="5346900" y="0"/>
            <a:ext cx="3077100" cy="167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Rumusan</a:t>
            </a:r>
            <a:br>
              <a:rPr lang="en" dirty="0"/>
            </a:br>
            <a:r>
              <a:rPr lang="en" dirty="0"/>
              <a:t>Masalah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Google Shape;1089;p58"/>
          <p:cNvSpPr txBox="1">
            <a:spLocks noGrp="1"/>
          </p:cNvSpPr>
          <p:nvPr>
            <p:ph type="title"/>
          </p:nvPr>
        </p:nvSpPr>
        <p:spPr>
          <a:xfrm>
            <a:off x="1795350" y="1724550"/>
            <a:ext cx="5553300" cy="169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Batasan Masalah</a:t>
            </a:r>
            <a:endParaRPr dirty="0"/>
          </a:p>
        </p:txBody>
      </p:sp>
      <p:sp>
        <p:nvSpPr>
          <p:cNvPr id="1091" name="Google Shape;1091;p58"/>
          <p:cNvSpPr txBox="1">
            <a:spLocks noGrp="1"/>
          </p:cNvSpPr>
          <p:nvPr>
            <p:ph type="title" idx="2"/>
          </p:nvPr>
        </p:nvSpPr>
        <p:spPr>
          <a:xfrm>
            <a:off x="3055306" y="315950"/>
            <a:ext cx="3033300" cy="97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608;p41">
            <a:extLst>
              <a:ext uri="{FF2B5EF4-FFF2-40B4-BE49-F238E27FC236}">
                <a16:creationId xmlns:a16="http://schemas.microsoft.com/office/drawing/2014/main" id="{F4B14464-708A-49E8-ACC6-79F7F5870C16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5506065" y="275303"/>
            <a:ext cx="2915053" cy="13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Batasan Masalah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0" name="Google Shape;492;p34">
            <a:extLst>
              <a:ext uri="{FF2B5EF4-FFF2-40B4-BE49-F238E27FC236}">
                <a16:creationId xmlns:a16="http://schemas.microsoft.com/office/drawing/2014/main" id="{B5E76A12-0010-4120-A656-F037425D4AEB}"/>
              </a:ext>
            </a:extLst>
          </p:cNvPr>
          <p:cNvSpPr txBox="1">
            <a:spLocks/>
          </p:cNvSpPr>
          <p:nvPr/>
        </p:nvSpPr>
        <p:spPr>
          <a:xfrm>
            <a:off x="176981" y="275303"/>
            <a:ext cx="4601497" cy="4444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400" b="0" i="0" u="none" strike="noStrike" cap="none">
                <a:solidFill>
                  <a:srgbClr val="F3F3F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400" b="0" i="0" u="none" strike="noStrike" cap="none">
                <a:solidFill>
                  <a:srgbClr val="F3F3F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400" b="0" i="0" u="none" strike="noStrike" cap="none">
                <a:solidFill>
                  <a:srgbClr val="F3F3F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400" b="0" i="0" u="none" strike="noStrike" cap="none">
                <a:solidFill>
                  <a:srgbClr val="F3F3F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400" b="0" i="0" u="none" strike="noStrike" cap="none">
                <a:solidFill>
                  <a:srgbClr val="F3F3F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400" b="0" i="0" u="none" strike="noStrike" cap="none">
                <a:solidFill>
                  <a:srgbClr val="F3F3F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400" b="0" i="0" u="none" strike="noStrike" cap="none">
                <a:solidFill>
                  <a:srgbClr val="F3F3F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400" b="0" i="0" u="none" strike="noStrike" cap="none">
                <a:solidFill>
                  <a:srgbClr val="F3F3F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Roboto Condensed Light"/>
              <a:buNone/>
              <a:defRPr sz="1400" b="0" i="0" u="none" strike="noStrike" cap="none">
                <a:solidFill>
                  <a:srgbClr val="F3F3F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 err="1"/>
              <a:t>Beberapa</a:t>
            </a:r>
            <a:r>
              <a:rPr lang="en-US" sz="1600" dirty="0"/>
              <a:t> </a:t>
            </a:r>
            <a:r>
              <a:rPr lang="en-US" sz="1600" dirty="0" err="1"/>
              <a:t>batasan</a:t>
            </a:r>
            <a:r>
              <a:rPr lang="en-US" sz="1600" dirty="0"/>
              <a:t> </a:t>
            </a:r>
            <a:r>
              <a:rPr lang="en-US" sz="1600" dirty="0" err="1"/>
              <a:t>masalah</a:t>
            </a:r>
            <a:r>
              <a:rPr lang="en-US" sz="1600" dirty="0"/>
              <a:t> yang </a:t>
            </a:r>
            <a:r>
              <a:rPr lang="en-US" sz="1600" dirty="0" err="1"/>
              <a:t>perlu</a:t>
            </a:r>
            <a:r>
              <a:rPr lang="en-US" sz="1600" dirty="0"/>
              <a:t> </a:t>
            </a:r>
            <a:r>
              <a:rPr lang="en-US" sz="1600" dirty="0" err="1"/>
              <a:t>dibuat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penelitian</a:t>
            </a:r>
            <a:r>
              <a:rPr lang="en-US" sz="1600" dirty="0"/>
              <a:t> </a:t>
            </a:r>
            <a:r>
              <a:rPr lang="en-US" sz="1600" dirty="0" err="1"/>
              <a:t>ini</a:t>
            </a:r>
            <a:r>
              <a:rPr lang="en-US" sz="1600" dirty="0"/>
              <a:t> </a:t>
            </a:r>
            <a:r>
              <a:rPr lang="en-US" sz="1600" dirty="0" err="1"/>
              <a:t>akan</a:t>
            </a:r>
            <a:r>
              <a:rPr lang="en-US" sz="1600" dirty="0"/>
              <a:t> </a:t>
            </a:r>
            <a:r>
              <a:rPr lang="en-US" sz="1600" dirty="0" err="1"/>
              <a:t>dibatasi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ruang</a:t>
            </a:r>
            <a:r>
              <a:rPr lang="en-US" sz="1600" dirty="0"/>
              <a:t> </a:t>
            </a:r>
            <a:r>
              <a:rPr lang="en-US" sz="1600" dirty="0" err="1"/>
              <a:t>lingkup</a:t>
            </a:r>
            <a:r>
              <a:rPr lang="en-US" sz="1600" dirty="0"/>
              <a:t> </a:t>
            </a:r>
            <a:r>
              <a:rPr lang="en-US" sz="1600" dirty="0" err="1"/>
              <a:t>sebagai</a:t>
            </a:r>
            <a:r>
              <a:rPr lang="en-US" sz="1600" dirty="0"/>
              <a:t> </a:t>
            </a:r>
            <a:r>
              <a:rPr lang="en-US" sz="1600" dirty="0" err="1"/>
              <a:t>berikut</a:t>
            </a:r>
            <a:r>
              <a:rPr lang="en-US" sz="1600" dirty="0"/>
              <a:t>:</a:t>
            </a:r>
          </a:p>
          <a:p>
            <a:pPr marL="457200" lvl="1" indent="0">
              <a:buClr>
                <a:schemeClr val="dk1"/>
              </a:buClr>
              <a:buSzPts val="1100"/>
            </a:pPr>
            <a:r>
              <a:rPr lang="en-US" sz="1600" dirty="0" err="1"/>
              <a:t>Menggunakan</a:t>
            </a:r>
            <a:r>
              <a:rPr lang="en-US" sz="1600" dirty="0"/>
              <a:t> </a:t>
            </a:r>
            <a:r>
              <a:rPr lang="en-US" sz="1600" dirty="0" err="1"/>
              <a:t>mikrokontroler</a:t>
            </a:r>
            <a:r>
              <a:rPr lang="en-US" sz="1600" dirty="0"/>
              <a:t> Arduino Uno </a:t>
            </a:r>
            <a:r>
              <a:rPr lang="en-US" sz="1600" dirty="0" err="1"/>
              <a:t>sebagai</a:t>
            </a:r>
            <a:r>
              <a:rPr lang="en-US" sz="1600" dirty="0"/>
              <a:t> </a:t>
            </a:r>
            <a:r>
              <a:rPr lang="en-US" sz="1600" dirty="0" err="1"/>
              <a:t>pengolah</a:t>
            </a:r>
            <a:r>
              <a:rPr lang="en-US" sz="1600" dirty="0"/>
              <a:t> data </a:t>
            </a:r>
            <a:r>
              <a:rPr lang="en-US" sz="1600" dirty="0" err="1"/>
              <a:t>dari</a:t>
            </a:r>
            <a:r>
              <a:rPr lang="en-US" sz="1600" dirty="0"/>
              <a:t> android.</a:t>
            </a:r>
          </a:p>
          <a:p>
            <a:pPr marL="457200" lvl="1" indent="0">
              <a:buClr>
                <a:schemeClr val="dk1"/>
              </a:buClr>
              <a:buSzPts val="1100"/>
            </a:pPr>
            <a:r>
              <a:rPr lang="en-US" sz="1600" dirty="0"/>
              <a:t>Modul </a:t>
            </a:r>
            <a:r>
              <a:rPr lang="en-US" sz="1600" dirty="0" err="1"/>
              <a:t>bluetooth</a:t>
            </a:r>
            <a:r>
              <a:rPr lang="en-US" sz="1600" dirty="0"/>
              <a:t> yang </a:t>
            </a:r>
            <a:r>
              <a:rPr lang="en-US" sz="1600" dirty="0" err="1"/>
              <a:t>digunakan</a:t>
            </a:r>
            <a:r>
              <a:rPr lang="en-US" sz="1600" dirty="0"/>
              <a:t> </a:t>
            </a:r>
            <a:r>
              <a:rPr lang="en-US" sz="1600" dirty="0" err="1"/>
              <a:t>adalah</a:t>
            </a:r>
            <a:r>
              <a:rPr lang="en-US" sz="1600" dirty="0"/>
              <a:t> HC–05</a:t>
            </a:r>
          </a:p>
          <a:p>
            <a:pPr marL="457200" lvl="1" indent="0">
              <a:buClr>
                <a:schemeClr val="dk1"/>
              </a:buClr>
              <a:buSzPts val="1100"/>
            </a:pPr>
            <a:r>
              <a:rPr lang="en-US" sz="1600" dirty="0"/>
              <a:t>Track robot yang </a:t>
            </a:r>
            <a:r>
              <a:rPr lang="en-US" sz="1600" dirty="0" err="1"/>
              <a:t>telah</a:t>
            </a:r>
            <a:r>
              <a:rPr lang="en-US" sz="1600" dirty="0"/>
              <a:t> </a:t>
            </a:r>
            <a:r>
              <a:rPr lang="en-US" sz="1600" dirty="0" err="1"/>
              <a:t>ditentukan</a:t>
            </a:r>
            <a:endParaRPr lang="en-US" sz="1600" dirty="0"/>
          </a:p>
          <a:p>
            <a:pPr marL="457200" lvl="1" indent="0">
              <a:buClr>
                <a:schemeClr val="dk1"/>
              </a:buClr>
              <a:buSzPts val="1100"/>
            </a:pPr>
            <a:r>
              <a:rPr lang="en-US" sz="1600" dirty="0" err="1"/>
              <a:t>Menggunakan</a:t>
            </a:r>
            <a:r>
              <a:rPr lang="en-US" sz="1600" dirty="0"/>
              <a:t> </a:t>
            </a:r>
            <a:r>
              <a:rPr lang="en-US" sz="1600" dirty="0" err="1"/>
              <a:t>algoritma</a:t>
            </a:r>
            <a:r>
              <a:rPr lang="en-US" sz="1600" dirty="0"/>
              <a:t> DFS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pemetaan</a:t>
            </a:r>
            <a:r>
              <a:rPr lang="en-US" sz="1600" dirty="0"/>
              <a:t> dan </a:t>
            </a:r>
            <a:r>
              <a:rPr lang="en-US" sz="1600" dirty="0" err="1"/>
              <a:t>menentukan</a:t>
            </a:r>
            <a:r>
              <a:rPr lang="en-US" sz="1600" dirty="0"/>
              <a:t> </a:t>
            </a:r>
            <a:r>
              <a:rPr lang="en-US" sz="1600" dirty="0" err="1"/>
              <a:t>rute</a:t>
            </a:r>
            <a:r>
              <a:rPr lang="en-US" sz="1600" dirty="0"/>
              <a:t> </a:t>
            </a:r>
            <a:r>
              <a:rPr lang="en-US" sz="1600" dirty="0" err="1"/>
              <a:t>terpendek</a:t>
            </a:r>
            <a:r>
              <a:rPr lang="en-US" sz="1600" dirty="0"/>
              <a:t> pada track robot.</a:t>
            </a:r>
          </a:p>
          <a:p>
            <a:pPr marL="457200" lvl="1" indent="0">
              <a:buClr>
                <a:schemeClr val="dk1"/>
              </a:buClr>
              <a:buSzPts val="1100"/>
            </a:pPr>
            <a:r>
              <a:rPr lang="en-US" sz="1600" dirty="0"/>
              <a:t>Sensor led dan photodiode yang </a:t>
            </a:r>
            <a:r>
              <a:rPr lang="en-US" sz="1600" dirty="0" err="1"/>
              <a:t>digunakan</a:t>
            </a:r>
            <a:r>
              <a:rPr lang="en-US" sz="1600" dirty="0"/>
              <a:t> </a:t>
            </a:r>
            <a:r>
              <a:rPr lang="en-US" sz="1600" dirty="0" err="1"/>
              <a:t>sebagai</a:t>
            </a:r>
            <a:r>
              <a:rPr lang="en-US" sz="1600" dirty="0"/>
              <a:t> sensor </a:t>
            </a:r>
            <a:r>
              <a:rPr lang="en-US" sz="1600" dirty="0" err="1"/>
              <a:t>garis</a:t>
            </a:r>
            <a:r>
              <a:rPr lang="en-US" sz="1600" dirty="0"/>
              <a:t> pada track.</a:t>
            </a:r>
          </a:p>
          <a:p>
            <a:pPr marL="457200" lvl="1" indent="0">
              <a:buClr>
                <a:schemeClr val="dk1"/>
              </a:buClr>
              <a:buSzPts val="1100"/>
            </a:pPr>
            <a:r>
              <a:rPr lang="en-US" sz="1600" dirty="0"/>
              <a:t>Smartphone yang </a:t>
            </a:r>
            <a:r>
              <a:rPr lang="en-US" sz="1600" dirty="0" err="1"/>
              <a:t>digunakan</a:t>
            </a:r>
            <a:r>
              <a:rPr lang="en-US" sz="1600" dirty="0"/>
              <a:t> </a:t>
            </a:r>
            <a:r>
              <a:rPr lang="en-US" sz="1600" dirty="0" err="1"/>
              <a:t>adalah</a:t>
            </a:r>
            <a:r>
              <a:rPr lang="en-US" sz="1600" dirty="0"/>
              <a:t> smartphone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sistem</a:t>
            </a:r>
            <a:r>
              <a:rPr lang="en-US" sz="1600" dirty="0"/>
              <a:t> </a:t>
            </a:r>
            <a:r>
              <a:rPr lang="en-US" sz="1600" dirty="0" err="1"/>
              <a:t>operasi</a:t>
            </a:r>
            <a:r>
              <a:rPr lang="en-US" sz="1600" dirty="0"/>
              <a:t> android.</a:t>
            </a:r>
          </a:p>
          <a:p>
            <a:pPr marL="0" indent="0"/>
            <a:endParaRPr lang="en-US" sz="1600" dirty="0"/>
          </a:p>
        </p:txBody>
      </p:sp>
      <p:sp>
        <p:nvSpPr>
          <p:cNvPr id="6" name="Google Shape;682;p49">
            <a:extLst>
              <a:ext uri="{FF2B5EF4-FFF2-40B4-BE49-F238E27FC236}">
                <a16:creationId xmlns:a16="http://schemas.microsoft.com/office/drawing/2014/main" id="{47BDF9B4-7B2E-4CC5-BE61-9BC32DD1CA59}"/>
              </a:ext>
            </a:extLst>
          </p:cNvPr>
          <p:cNvSpPr/>
          <p:nvPr/>
        </p:nvSpPr>
        <p:spPr>
          <a:xfrm>
            <a:off x="334874" y="1366740"/>
            <a:ext cx="223500" cy="2235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682;p49">
            <a:extLst>
              <a:ext uri="{FF2B5EF4-FFF2-40B4-BE49-F238E27FC236}">
                <a16:creationId xmlns:a16="http://schemas.microsoft.com/office/drawing/2014/main" id="{49FC432D-B850-40AB-81CF-7ED46A6ADCC6}"/>
              </a:ext>
            </a:extLst>
          </p:cNvPr>
          <p:cNvSpPr/>
          <p:nvPr/>
        </p:nvSpPr>
        <p:spPr>
          <a:xfrm>
            <a:off x="334874" y="1980850"/>
            <a:ext cx="223500" cy="2235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682;p49">
            <a:extLst>
              <a:ext uri="{FF2B5EF4-FFF2-40B4-BE49-F238E27FC236}">
                <a16:creationId xmlns:a16="http://schemas.microsoft.com/office/drawing/2014/main" id="{AB9F17C6-0F66-47ED-93E9-407FC523216D}"/>
              </a:ext>
            </a:extLst>
          </p:cNvPr>
          <p:cNvSpPr/>
          <p:nvPr/>
        </p:nvSpPr>
        <p:spPr>
          <a:xfrm>
            <a:off x="334874" y="2411793"/>
            <a:ext cx="223500" cy="2235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682;p49">
            <a:extLst>
              <a:ext uri="{FF2B5EF4-FFF2-40B4-BE49-F238E27FC236}">
                <a16:creationId xmlns:a16="http://schemas.microsoft.com/office/drawing/2014/main" id="{A0D014B8-F3CE-4CF9-9728-E12958642207}"/>
              </a:ext>
            </a:extLst>
          </p:cNvPr>
          <p:cNvSpPr/>
          <p:nvPr/>
        </p:nvSpPr>
        <p:spPr>
          <a:xfrm>
            <a:off x="334874" y="2909726"/>
            <a:ext cx="223500" cy="2235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682;p49">
            <a:extLst>
              <a:ext uri="{FF2B5EF4-FFF2-40B4-BE49-F238E27FC236}">
                <a16:creationId xmlns:a16="http://schemas.microsoft.com/office/drawing/2014/main" id="{1AB3384E-880A-44BD-8801-47A9D1C4D9A1}"/>
              </a:ext>
            </a:extLst>
          </p:cNvPr>
          <p:cNvSpPr/>
          <p:nvPr/>
        </p:nvSpPr>
        <p:spPr>
          <a:xfrm>
            <a:off x="334874" y="3591105"/>
            <a:ext cx="223500" cy="2235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682;p49">
            <a:extLst>
              <a:ext uri="{FF2B5EF4-FFF2-40B4-BE49-F238E27FC236}">
                <a16:creationId xmlns:a16="http://schemas.microsoft.com/office/drawing/2014/main" id="{6974D392-36CC-4FC4-9775-D7C9045D895E}"/>
              </a:ext>
            </a:extLst>
          </p:cNvPr>
          <p:cNvSpPr/>
          <p:nvPr/>
        </p:nvSpPr>
        <p:spPr>
          <a:xfrm>
            <a:off x="334874" y="4272484"/>
            <a:ext cx="223500" cy="2235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39"/>
          <p:cNvSpPr txBox="1">
            <a:spLocks noGrp="1"/>
          </p:cNvSpPr>
          <p:nvPr>
            <p:ph type="title"/>
          </p:nvPr>
        </p:nvSpPr>
        <p:spPr>
          <a:xfrm>
            <a:off x="720050" y="1724525"/>
            <a:ext cx="3845100" cy="169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Tujuan</a:t>
            </a:r>
            <a:br>
              <a:rPr lang="en-US" dirty="0"/>
            </a:br>
            <a:r>
              <a:rPr lang="en-US" dirty="0" err="1"/>
              <a:t>Penelitian</a:t>
            </a:r>
            <a:endParaRPr dirty="0"/>
          </a:p>
        </p:txBody>
      </p:sp>
      <p:sp>
        <p:nvSpPr>
          <p:cNvPr id="534" name="Google Shape;534;p39"/>
          <p:cNvSpPr txBox="1">
            <a:spLocks noGrp="1"/>
          </p:cNvSpPr>
          <p:nvPr>
            <p:ph type="title" idx="2"/>
          </p:nvPr>
        </p:nvSpPr>
        <p:spPr>
          <a:xfrm>
            <a:off x="720050" y="315950"/>
            <a:ext cx="2100300" cy="97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79102878"/>
      </p:ext>
    </p:extLst>
  </p:cSld>
  <p:clrMapOvr>
    <a:masterClrMapping/>
  </p:clrMapOvr>
</p:sld>
</file>

<file path=ppt/theme/theme1.xml><?xml version="1.0" encoding="utf-8"?>
<a:theme xmlns:a="http://schemas.openxmlformats.org/drawingml/2006/main" name="Annual Report General by Slidesgo">
  <a:themeElements>
    <a:clrScheme name="Simple Light">
      <a:dk1>
        <a:srgbClr val="434343"/>
      </a:dk1>
      <a:lt1>
        <a:srgbClr val="666666"/>
      </a:lt1>
      <a:dk2>
        <a:srgbClr val="999999"/>
      </a:dk2>
      <a:lt2>
        <a:srgbClr val="CCCCCC"/>
      </a:lt2>
      <a:accent1>
        <a:srgbClr val="F3F3F3"/>
      </a:accent1>
      <a:accent2>
        <a:srgbClr val="434343"/>
      </a:accent2>
      <a:accent3>
        <a:srgbClr val="666666"/>
      </a:accent3>
      <a:accent4>
        <a:srgbClr val="999999"/>
      </a:accent4>
      <a:accent5>
        <a:srgbClr val="F3F3F3"/>
      </a:accent5>
      <a:accent6>
        <a:srgbClr val="434343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790</Words>
  <Application>Microsoft Office PowerPoint</Application>
  <PresentationFormat>On-screen Show (16:9)</PresentationFormat>
  <Paragraphs>99</Paragraphs>
  <Slides>20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Arial</vt:lpstr>
      <vt:lpstr>Roboto Slab Regular</vt:lpstr>
      <vt:lpstr>Barlow Semi Condensed</vt:lpstr>
      <vt:lpstr>Barlow Semi Condensed SemiBold</vt:lpstr>
      <vt:lpstr>Roboto Condensed</vt:lpstr>
      <vt:lpstr>Bahiana</vt:lpstr>
      <vt:lpstr>Fira Sans Extra Condensed Medium</vt:lpstr>
      <vt:lpstr>Barlow Semi Condensed Medium</vt:lpstr>
      <vt:lpstr>Roboto Condensed Light</vt:lpstr>
      <vt:lpstr>Annual Report General by Slidesgo</vt:lpstr>
      <vt:lpstr>IMPLEMENTASI DEPTH FIRST SEARCH PADA ROBOT DALAM GAME PENELUSURAN LABIRIN UNTUK PENGENALAN KONSEP PEMROGRAMAN BERBASIS BLOK</vt:lpstr>
      <vt:lpstr>Rumusan Masalah</vt:lpstr>
      <vt:lpstr>Latar Belakang</vt:lpstr>
      <vt:lpstr>Latar Belakang</vt:lpstr>
      <vt:lpstr>Rumusan Masalah</vt:lpstr>
      <vt:lpstr>Rumusan Masalah</vt:lpstr>
      <vt:lpstr>Batasan Masalah</vt:lpstr>
      <vt:lpstr>Batasan Masalah</vt:lpstr>
      <vt:lpstr>Tujuan Penelitian</vt:lpstr>
      <vt:lpstr>Tujuan Penelitian</vt:lpstr>
      <vt:lpstr>Manfaat Penelitian</vt:lpstr>
      <vt:lpstr>Manfaat Penelitian</vt:lpstr>
      <vt:lpstr>Arsitektur Umum</vt:lpstr>
      <vt:lpstr>Arsitektur Umum</vt:lpstr>
      <vt:lpstr>PowerPoint Presentation</vt:lpstr>
      <vt:lpstr>Penelitian Terdahulu</vt:lpstr>
      <vt:lpstr>PowerPoint Presentation</vt:lpstr>
      <vt:lpstr>PowerPoint Presentation</vt:lpstr>
      <vt:lpstr>PowerPoint Presentation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ANNUAL REPORT</dc:title>
  <dc:creator>Adha</dc:creator>
  <cp:lastModifiedBy>Hadi Adriansyah</cp:lastModifiedBy>
  <cp:revision>24</cp:revision>
  <dcterms:modified xsi:type="dcterms:W3CDTF">2020-08-04T01:35:22Z</dcterms:modified>
</cp:coreProperties>
</file>