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64" r:id="rId7"/>
    <p:sldId id="269" r:id="rId8"/>
    <p:sldId id="258" r:id="rId9"/>
    <p:sldId id="285" r:id="rId10"/>
    <p:sldId id="259" r:id="rId11"/>
    <p:sldId id="270" r:id="rId12"/>
    <p:sldId id="261" r:id="rId13"/>
    <p:sldId id="267" r:id="rId14"/>
    <p:sldId id="273" r:id="rId15"/>
    <p:sldId id="274" r:id="rId16"/>
    <p:sldId id="275" r:id="rId17"/>
    <p:sldId id="272" r:id="rId18"/>
    <p:sldId id="268" r:id="rId19"/>
    <p:sldId id="276" r:id="rId20"/>
    <p:sldId id="265" r:id="rId21"/>
    <p:sldId id="278" r:id="rId22"/>
    <p:sldId id="279" r:id="rId23"/>
    <p:sldId id="280" r:id="rId24"/>
    <p:sldId id="277" r:id="rId25"/>
    <p:sldId id="266" r:id="rId26"/>
    <p:sldId id="282" r:id="rId27"/>
    <p:sldId id="283" r:id="rId28"/>
    <p:sldId id="284" r:id="rId29"/>
    <p:sldId id="281" r:id="rId30"/>
    <p:sldId id="262" r:id="rId31"/>
    <p:sldId id="271" r:id="rId32"/>
    <p:sldId id="2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123"/>
    <a:srgbClr val="FC3720"/>
    <a:srgbClr val="3028C8"/>
    <a:srgbClr val="FFFFFF"/>
    <a:srgbClr val="FFC000"/>
    <a:srgbClr val="00CCFF"/>
    <a:srgbClr val="66FFFF"/>
    <a:srgbClr val="F5807F"/>
    <a:srgbClr val="46A67B"/>
    <a:srgbClr val="EC0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1E5B4-8636-4575-849E-91E870BF11AC}" v="55" dt="2022-12-06T17:52:44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87100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002" y="84"/>
      </p:cViewPr>
      <p:guideLst>
        <p:guide orient="horz" pos="411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 Aghazadeh Kohneh Shahri" userId="b00fc067-4288-4d72-a1a2-55316581d833" providerId="ADAL" clId="{9C91E5B4-8636-4575-849E-91E870BF11AC}"/>
    <pc:docChg chg="undo custSel addSld delSld modSld sldOrd">
      <pc:chgData name="Hadi Aghazadeh Kohneh Shahri" userId="b00fc067-4288-4d72-a1a2-55316581d833" providerId="ADAL" clId="{9C91E5B4-8636-4575-849E-91E870BF11AC}" dt="2022-12-06T20:46:36.426" v="3048" actId="20577"/>
      <pc:docMkLst>
        <pc:docMk/>
      </pc:docMkLst>
      <pc:sldChg chg="modSp mod">
        <pc:chgData name="Hadi Aghazadeh Kohneh Shahri" userId="b00fc067-4288-4d72-a1a2-55316581d833" providerId="ADAL" clId="{9C91E5B4-8636-4575-849E-91E870BF11AC}" dt="2022-12-05T19:07:50.650" v="126" actId="1076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9C91E5B4-8636-4575-849E-91E870BF11AC}" dt="2022-12-05T19:07:50.650" v="126" actId="1076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9C91E5B4-8636-4575-849E-91E870BF11AC}" dt="2022-12-05T19:07:46.772" v="125" actId="404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9C91E5B4-8636-4575-849E-91E870BF11AC}" dt="2022-12-05T19:07:36.900" v="120" actId="1076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9C91E5B4-8636-4575-849E-91E870BF11AC}" dt="2022-12-05T19:05:20.557" v="104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9C91E5B4-8636-4575-849E-91E870BF11AC}" dt="2022-12-05T22:37:27.412" v="1036" actId="313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9C91E5B4-8636-4575-849E-91E870BF11AC}" dt="2022-12-05T22:00:29.842" v="385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9C91E5B4-8636-4575-849E-91E870BF11AC}" dt="2022-12-05T22:37:27.412" v="1036" actId="313"/>
          <ac:spMkLst>
            <pc:docMk/>
            <pc:sldMk cId="1025033183" sldId="257"/>
            <ac:spMk id="3" creationId="{E1735D7C-6796-A142-AA52-64D0BC4724F8}"/>
          </ac:spMkLst>
        </pc:spChg>
      </pc:sldChg>
      <pc:sldChg chg="modSp add mod">
        <pc:chgData name="Hadi Aghazadeh Kohneh Shahri" userId="b00fc067-4288-4d72-a1a2-55316581d833" providerId="ADAL" clId="{9C91E5B4-8636-4575-849E-91E870BF11AC}" dt="2022-12-06T16:56:56.212" v="2742" actId="20577"/>
        <pc:sldMkLst>
          <pc:docMk/>
          <pc:sldMk cId="1300057051" sldId="258"/>
        </pc:sldMkLst>
        <pc:spChg chg="mod">
          <ac:chgData name="Hadi Aghazadeh Kohneh Shahri" userId="b00fc067-4288-4d72-a1a2-55316581d833" providerId="ADAL" clId="{9C91E5B4-8636-4575-849E-91E870BF11AC}" dt="2022-12-05T22:14:40.393" v="660" actId="20577"/>
          <ac:spMkLst>
            <pc:docMk/>
            <pc:sldMk cId="1300057051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9C91E5B4-8636-4575-849E-91E870BF11AC}" dt="2022-12-06T16:56:56.212" v="2742" actId="20577"/>
          <ac:spMkLst>
            <pc:docMk/>
            <pc:sldMk cId="1300057051" sldId="258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9C91E5B4-8636-4575-849E-91E870BF11AC}" dt="2022-12-05T19:08:02.732" v="130" actId="47"/>
        <pc:sldMkLst>
          <pc:docMk/>
          <pc:sldMk cId="3321125023" sldId="258"/>
        </pc:sldMkLst>
      </pc:sldChg>
      <pc:sldChg chg="del">
        <pc:chgData name="Hadi Aghazadeh Kohneh Shahri" userId="b00fc067-4288-4d72-a1a2-55316581d833" providerId="ADAL" clId="{9C91E5B4-8636-4575-849E-91E870BF11AC}" dt="2022-12-05T19:08:02.343" v="129" actId="47"/>
        <pc:sldMkLst>
          <pc:docMk/>
          <pc:sldMk cId="208332608" sldId="259"/>
        </pc:sldMkLst>
      </pc:sldChg>
      <pc:sldChg chg="modSp add mod">
        <pc:chgData name="Hadi Aghazadeh Kohneh Shahri" userId="b00fc067-4288-4d72-a1a2-55316581d833" providerId="ADAL" clId="{9C91E5B4-8636-4575-849E-91E870BF11AC}" dt="2022-12-05T22:47:29.216" v="1180" actId="20577"/>
        <pc:sldMkLst>
          <pc:docMk/>
          <pc:sldMk cId="3653607711" sldId="259"/>
        </pc:sldMkLst>
        <pc:spChg chg="mod">
          <ac:chgData name="Hadi Aghazadeh Kohneh Shahri" userId="b00fc067-4288-4d72-a1a2-55316581d833" providerId="ADAL" clId="{9C91E5B4-8636-4575-849E-91E870BF11AC}" dt="2022-12-05T19:10:59.130" v="310" actId="20577"/>
          <ac:spMkLst>
            <pc:docMk/>
            <pc:sldMk cId="3653607711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9C91E5B4-8636-4575-849E-91E870BF11AC}" dt="2022-12-05T22:47:29.216" v="1180" actId="20577"/>
          <ac:spMkLst>
            <pc:docMk/>
            <pc:sldMk cId="3653607711" sldId="259"/>
            <ac:spMk id="3" creationId="{E1735D7C-6796-A142-AA52-64D0BC4724F8}"/>
          </ac:spMkLst>
        </pc:spChg>
      </pc:sldChg>
      <pc:sldChg chg="addSp delSp modSp add del mod">
        <pc:chgData name="Hadi Aghazadeh Kohneh Shahri" userId="b00fc067-4288-4d72-a1a2-55316581d833" providerId="ADAL" clId="{9C91E5B4-8636-4575-849E-91E870BF11AC}" dt="2022-12-05T23:13:39.632" v="1282" actId="47"/>
        <pc:sldMkLst>
          <pc:docMk/>
          <pc:sldMk cId="3467364357" sldId="260"/>
        </pc:sldMkLst>
        <pc:spChg chg="mod">
          <ac:chgData name="Hadi Aghazadeh Kohneh Shahri" userId="b00fc067-4288-4d72-a1a2-55316581d833" providerId="ADAL" clId="{9C91E5B4-8636-4575-849E-91E870BF11AC}" dt="2022-12-05T19:11:31.905" v="322" actId="20577"/>
          <ac:spMkLst>
            <pc:docMk/>
            <pc:sldMk cId="3467364357" sldId="260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9C91E5B4-8636-4575-849E-91E870BF11AC}" dt="2022-12-05T23:02:11.069" v="1183" actId="478"/>
          <ac:spMkLst>
            <pc:docMk/>
            <pc:sldMk cId="3467364357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9C91E5B4-8636-4575-849E-91E870BF11AC}" dt="2022-12-05T23:02:13.242" v="1184" actId="478"/>
          <ac:spMkLst>
            <pc:docMk/>
            <pc:sldMk cId="3467364357" sldId="260"/>
            <ac:spMk id="6" creationId="{14B31A0B-D780-4362-2F8D-91BAF1F85B8A}"/>
          </ac:spMkLst>
        </pc:spChg>
        <pc:spChg chg="add del mod">
          <ac:chgData name="Hadi Aghazadeh Kohneh Shahri" userId="b00fc067-4288-4d72-a1a2-55316581d833" providerId="ADAL" clId="{9C91E5B4-8636-4575-849E-91E870BF11AC}" dt="2022-12-05T23:13:30.975" v="1279" actId="478"/>
          <ac:spMkLst>
            <pc:docMk/>
            <pc:sldMk cId="3467364357" sldId="260"/>
            <ac:spMk id="7" creationId="{1D764ECB-F984-0CDB-05B0-2B43034D72BF}"/>
          </ac:spMkLst>
        </pc:spChg>
        <pc:spChg chg="add del mod">
          <ac:chgData name="Hadi Aghazadeh Kohneh Shahri" userId="b00fc067-4288-4d72-a1a2-55316581d833" providerId="ADAL" clId="{9C91E5B4-8636-4575-849E-91E870BF11AC}" dt="2022-12-05T23:13:29.700" v="1277" actId="478"/>
          <ac:spMkLst>
            <pc:docMk/>
            <pc:sldMk cId="3467364357" sldId="260"/>
            <ac:spMk id="8" creationId="{08EAFE2B-2A50-E024-9B6F-7F61270308F7}"/>
          </ac:spMkLst>
        </pc:spChg>
        <pc:spChg chg="add del mod">
          <ac:chgData name="Hadi Aghazadeh Kohneh Shahri" userId="b00fc067-4288-4d72-a1a2-55316581d833" providerId="ADAL" clId="{9C91E5B4-8636-4575-849E-91E870BF11AC}" dt="2022-12-05T23:13:31.592" v="1280" actId="478"/>
          <ac:spMkLst>
            <pc:docMk/>
            <pc:sldMk cId="3467364357" sldId="260"/>
            <ac:spMk id="9" creationId="{8E46D1B1-A896-AD89-4DF6-211C0FFF8167}"/>
          </ac:spMkLst>
        </pc:spChg>
        <pc:spChg chg="add del mod">
          <ac:chgData name="Hadi Aghazadeh Kohneh Shahri" userId="b00fc067-4288-4d72-a1a2-55316581d833" providerId="ADAL" clId="{9C91E5B4-8636-4575-849E-91E870BF11AC}" dt="2022-12-05T23:13:29.700" v="1277" actId="478"/>
          <ac:spMkLst>
            <pc:docMk/>
            <pc:sldMk cId="3467364357" sldId="260"/>
            <ac:spMk id="10" creationId="{0BD12947-25C9-B4BB-547C-7434C868548E}"/>
          </ac:spMkLst>
        </pc:spChg>
        <pc:spChg chg="add del mod">
          <ac:chgData name="Hadi Aghazadeh Kohneh Shahri" userId="b00fc067-4288-4d72-a1a2-55316581d833" providerId="ADAL" clId="{9C91E5B4-8636-4575-849E-91E870BF11AC}" dt="2022-12-05T23:13:26.677" v="1276" actId="478"/>
          <ac:spMkLst>
            <pc:docMk/>
            <pc:sldMk cId="3467364357" sldId="260"/>
            <ac:spMk id="11" creationId="{901FA325-CAAF-40B6-45A1-7EE6821A14EB}"/>
          </ac:spMkLst>
        </pc:spChg>
        <pc:cxnChg chg="add del mod">
          <ac:chgData name="Hadi Aghazadeh Kohneh Shahri" userId="b00fc067-4288-4d72-a1a2-55316581d833" providerId="ADAL" clId="{9C91E5B4-8636-4575-849E-91E870BF11AC}" dt="2022-12-05T23:09:38.712" v="1256" actId="478"/>
          <ac:cxnSpMkLst>
            <pc:docMk/>
            <pc:sldMk cId="3467364357" sldId="260"/>
            <ac:cxnSpMk id="13" creationId="{58B946DC-CED8-3EA9-E65B-23037F77C2E9}"/>
          </ac:cxnSpMkLst>
        </pc:cxnChg>
        <pc:cxnChg chg="add del mod">
          <ac:chgData name="Hadi Aghazadeh Kohneh Shahri" userId="b00fc067-4288-4d72-a1a2-55316581d833" providerId="ADAL" clId="{9C91E5B4-8636-4575-849E-91E870BF11AC}" dt="2022-12-05T23:13:29.700" v="1277" actId="478"/>
          <ac:cxnSpMkLst>
            <pc:docMk/>
            <pc:sldMk cId="3467364357" sldId="260"/>
            <ac:cxnSpMk id="15" creationId="{19877D75-F6C2-72A6-69DE-8B085758A253}"/>
          </ac:cxnSpMkLst>
        </pc:cxnChg>
        <pc:cxnChg chg="add del mod">
          <ac:chgData name="Hadi Aghazadeh Kohneh Shahri" userId="b00fc067-4288-4d72-a1a2-55316581d833" providerId="ADAL" clId="{9C91E5B4-8636-4575-849E-91E870BF11AC}" dt="2022-12-05T23:13:29.700" v="1277" actId="478"/>
          <ac:cxnSpMkLst>
            <pc:docMk/>
            <pc:sldMk cId="3467364357" sldId="260"/>
            <ac:cxnSpMk id="17" creationId="{4DA34151-0404-DB8A-E9CA-90A2FAB2D16C}"/>
          </ac:cxnSpMkLst>
        </pc:cxnChg>
        <pc:cxnChg chg="add del mod">
          <ac:chgData name="Hadi Aghazadeh Kohneh Shahri" userId="b00fc067-4288-4d72-a1a2-55316581d833" providerId="ADAL" clId="{9C91E5B4-8636-4575-849E-91E870BF11AC}" dt="2022-12-05T23:13:30.457" v="1278" actId="478"/>
          <ac:cxnSpMkLst>
            <pc:docMk/>
            <pc:sldMk cId="3467364357" sldId="260"/>
            <ac:cxnSpMk id="19" creationId="{E4FC3C89-2EDB-93F7-B641-A140559ED51C}"/>
          </ac:cxnSpMkLst>
        </pc:cxnChg>
      </pc:sldChg>
      <pc:sldChg chg="del">
        <pc:chgData name="Hadi Aghazadeh Kohneh Shahri" userId="b00fc067-4288-4d72-a1a2-55316581d833" providerId="ADAL" clId="{9C91E5B4-8636-4575-849E-91E870BF11AC}" dt="2022-12-05T19:08:02.054" v="128" actId="47"/>
        <pc:sldMkLst>
          <pc:docMk/>
          <pc:sldMk cId="4039642356" sldId="260"/>
        </pc:sldMkLst>
      </pc:sldChg>
      <pc:sldChg chg="addSp modSp add mod">
        <pc:chgData name="Hadi Aghazadeh Kohneh Shahri" userId="b00fc067-4288-4d72-a1a2-55316581d833" providerId="ADAL" clId="{9C91E5B4-8636-4575-849E-91E870BF11AC}" dt="2022-12-06T20:46:36.426" v="3048" actId="20577"/>
        <pc:sldMkLst>
          <pc:docMk/>
          <pc:sldMk cId="773808244" sldId="261"/>
        </pc:sldMkLst>
        <pc:spChg chg="mod">
          <ac:chgData name="Hadi Aghazadeh Kohneh Shahri" userId="b00fc067-4288-4d72-a1a2-55316581d833" providerId="ADAL" clId="{9C91E5B4-8636-4575-849E-91E870BF11AC}" dt="2022-12-05T23:13:55.823" v="1295" actId="20577"/>
          <ac:spMkLst>
            <pc:docMk/>
            <pc:sldMk cId="773808244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9C91E5B4-8636-4575-849E-91E870BF11AC}" dt="2022-12-06T20:46:36.426" v="3048" actId="20577"/>
          <ac:spMkLst>
            <pc:docMk/>
            <pc:sldMk cId="773808244" sldId="261"/>
            <ac:spMk id="3" creationId="{E1735D7C-6796-A142-AA52-64D0BC4724F8}"/>
          </ac:spMkLst>
        </pc:spChg>
        <pc:graphicFrameChg chg="add mod modGraphic">
          <ac:chgData name="Hadi Aghazadeh Kohneh Shahri" userId="b00fc067-4288-4d72-a1a2-55316581d833" providerId="ADAL" clId="{9C91E5B4-8636-4575-849E-91E870BF11AC}" dt="2022-12-06T18:17:12.084" v="3023" actId="1076"/>
          <ac:graphicFrameMkLst>
            <pc:docMk/>
            <pc:sldMk cId="773808244" sldId="261"/>
            <ac:graphicFrameMk id="5" creationId="{AC769226-6D4D-15D0-DF85-CBD4ECA1BEB3}"/>
          </ac:graphicFrameMkLst>
        </pc:graphicFrameChg>
      </pc:sldChg>
      <pc:sldChg chg="del">
        <pc:chgData name="Hadi Aghazadeh Kohneh Shahri" userId="b00fc067-4288-4d72-a1a2-55316581d833" providerId="ADAL" clId="{9C91E5B4-8636-4575-849E-91E870BF11AC}" dt="2022-12-05T19:08:01.742" v="127" actId="47"/>
        <pc:sldMkLst>
          <pc:docMk/>
          <pc:sldMk cId="971290659" sldId="261"/>
        </pc:sldMkLst>
      </pc:sldChg>
      <pc:sldChg chg="modSp add mod">
        <pc:chgData name="Hadi Aghazadeh Kohneh Shahri" userId="b00fc067-4288-4d72-a1a2-55316581d833" providerId="ADAL" clId="{9C91E5B4-8636-4575-849E-91E870BF11AC}" dt="2022-12-06T18:30:20.259" v="3047" actId="20577"/>
        <pc:sldMkLst>
          <pc:docMk/>
          <pc:sldMk cId="3008702984" sldId="262"/>
        </pc:sldMkLst>
        <pc:spChg chg="mod">
          <ac:chgData name="Hadi Aghazadeh Kohneh Shahri" userId="b00fc067-4288-4d72-a1a2-55316581d833" providerId="ADAL" clId="{9C91E5B4-8636-4575-849E-91E870BF11AC}" dt="2022-12-05T19:13:07.185" v="359" actId="20577"/>
          <ac:spMkLst>
            <pc:docMk/>
            <pc:sldMk cId="3008702984" sldId="26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9C91E5B4-8636-4575-849E-91E870BF11AC}" dt="2022-12-06T18:30:20.259" v="3047" actId="20577"/>
          <ac:spMkLst>
            <pc:docMk/>
            <pc:sldMk cId="3008702984" sldId="262"/>
            <ac:spMk id="3" creationId="{E1735D7C-6796-A142-AA52-64D0BC4724F8}"/>
          </ac:spMkLst>
        </pc:spChg>
      </pc:sldChg>
      <pc:sldChg chg="modSp add mod">
        <pc:chgData name="Hadi Aghazadeh Kohneh Shahri" userId="b00fc067-4288-4d72-a1a2-55316581d833" providerId="ADAL" clId="{9C91E5B4-8636-4575-849E-91E870BF11AC}" dt="2022-12-05T19:13:18.770" v="378" actId="20577"/>
        <pc:sldMkLst>
          <pc:docMk/>
          <pc:sldMk cId="2421372398" sldId="263"/>
        </pc:sldMkLst>
        <pc:spChg chg="mod">
          <ac:chgData name="Hadi Aghazadeh Kohneh Shahri" userId="b00fc067-4288-4d72-a1a2-55316581d833" providerId="ADAL" clId="{9C91E5B4-8636-4575-849E-91E870BF11AC}" dt="2022-12-05T19:13:18.770" v="378" actId="20577"/>
          <ac:spMkLst>
            <pc:docMk/>
            <pc:sldMk cId="2421372398" sldId="263"/>
            <ac:spMk id="2" creationId="{BB0B49FC-91C4-7E4C-B0DF-F13D8EA4BEBD}"/>
          </ac:spMkLst>
        </pc:spChg>
      </pc:sldChg>
      <pc:sldChg chg="addSp delSp modSp add mod modNotesTx">
        <pc:chgData name="Hadi Aghazadeh Kohneh Shahri" userId="b00fc067-4288-4d72-a1a2-55316581d833" providerId="ADAL" clId="{9C91E5B4-8636-4575-849E-91E870BF11AC}" dt="2022-12-05T22:13:18.255" v="613" actId="20577"/>
        <pc:sldMkLst>
          <pc:docMk/>
          <pc:sldMk cId="62969407" sldId="264"/>
        </pc:sldMkLst>
        <pc:spChg chg="mod">
          <ac:chgData name="Hadi Aghazadeh Kohneh Shahri" userId="b00fc067-4288-4d72-a1a2-55316581d833" providerId="ADAL" clId="{9C91E5B4-8636-4575-849E-91E870BF11AC}" dt="2022-12-05T22:13:18.255" v="613" actId="20577"/>
          <ac:spMkLst>
            <pc:docMk/>
            <pc:sldMk cId="62969407" sldId="264"/>
            <ac:spMk id="2" creationId="{BB0B49FC-91C4-7E4C-B0DF-F13D8EA4BEBD}"/>
          </ac:spMkLst>
        </pc:spChg>
        <pc:spChg chg="add del">
          <ac:chgData name="Hadi Aghazadeh Kohneh Shahri" userId="b00fc067-4288-4d72-a1a2-55316581d833" providerId="ADAL" clId="{9C91E5B4-8636-4575-849E-91E870BF11AC}" dt="2022-12-05T22:01:12.398" v="391" actId="478"/>
          <ac:spMkLst>
            <pc:docMk/>
            <pc:sldMk cId="62969407" sldId="264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9C91E5B4-8636-4575-849E-91E870BF11AC}" dt="2022-12-05T22:01:08.499" v="390" actId="478"/>
          <ac:spMkLst>
            <pc:docMk/>
            <pc:sldMk cId="62969407" sldId="264"/>
            <ac:spMk id="6" creationId="{363A454F-FF70-B7FA-77A2-871145A1D5E4}"/>
          </ac:spMkLst>
        </pc:spChg>
        <pc:spChg chg="add del mod">
          <ac:chgData name="Hadi Aghazadeh Kohneh Shahri" userId="b00fc067-4288-4d72-a1a2-55316581d833" providerId="ADAL" clId="{9C91E5B4-8636-4575-849E-91E870BF11AC}" dt="2022-12-05T22:01:04.403" v="389"/>
          <ac:spMkLst>
            <pc:docMk/>
            <pc:sldMk cId="62969407" sldId="264"/>
            <ac:spMk id="9" creationId="{8BE7933F-F877-C380-B879-504976F2A6E5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18" creationId="{78628398-8871-3644-D9FE-F270D93DE024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19" creationId="{9868BDA9-3487-7875-988D-347D1E13066D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0" creationId="{C08E3189-4D0B-67F7-8BDD-F40895A65036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1" creationId="{BA32EC22-7F47-9252-373C-A43888BE90FC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2" creationId="{41F5C956-818C-8ACB-EC7E-30B5847F77A8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3" creationId="{1BFA0DB2-B9D6-D8D1-0550-473A1B238ECD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4" creationId="{6F2131BA-5D07-146B-09C3-4C63779E0639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5" creationId="{6B2F7007-77DE-6DD9-3D49-2B79D9D33144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6" creationId="{74B57AAB-49E2-5CB9-916C-9469587DE9D5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7" creationId="{C2A6DB39-6785-821D-62C4-2942BFAAA59D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8" creationId="{0A44662B-7D8B-BB8A-CA67-FBCFA704DC8F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29" creationId="{A8F42285-0632-B12F-D246-C896BA04D2D1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0" creationId="{D97260B8-0D32-2B21-DAA3-7BBD4C4B0AE7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1" creationId="{CD9C7B06-623A-40A2-5F9C-5870F50D32A0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2" creationId="{54B1019D-C39F-1F93-4A60-D9B1FE1A8505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3" creationId="{0299F07B-D387-5215-4D06-B6C963B6F36D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4" creationId="{77C03E52-95F1-AAD1-CAD6-FB0136986E43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5" creationId="{F8442947-D47F-D906-96E1-F22235167C2B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6" creationId="{1D6D8C0D-C5BC-9C14-9042-3E6B5C408EDA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7" creationId="{BBE5034E-7B3F-F78A-163F-10A1CF149F16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8" creationId="{B027CDEA-2541-FA04-FADE-95C82085CE6F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39" creationId="{187B7051-9310-46A3-C484-62E5628E7E13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40" creationId="{AF093CE9-71E6-D406-4090-943172EF1468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41" creationId="{75939A85-D110-DDD8-78F7-3AE53E07C845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42" creationId="{7DF8AA0F-7B63-856D-77A4-F27E14700C84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56" creationId="{1623C81E-830A-82B8-412C-C6AE0472E766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57" creationId="{7F622929-C0DB-E250-B743-F867E7EE9FAF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58" creationId="{E1036C86-79BD-3F57-0A0D-68C69FF73418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59" creationId="{E3D37662-BD70-8026-782C-9128EF62810E}"/>
          </ac:spMkLst>
        </pc:spChg>
        <pc:spChg chg="mod">
          <ac:chgData name="Hadi Aghazadeh Kohneh Shahri" userId="b00fc067-4288-4d72-a1a2-55316581d833" providerId="ADAL" clId="{9C91E5B4-8636-4575-849E-91E870BF11AC}" dt="2022-12-05T22:01:00.559" v="388"/>
          <ac:spMkLst>
            <pc:docMk/>
            <pc:sldMk cId="62969407" sldId="264"/>
            <ac:spMk id="60" creationId="{A3CF8A83-D908-5A4E-6A15-732DD110E19E}"/>
          </ac:spMkLst>
        </pc:spChg>
        <pc:spChg chg="add del mod">
          <ac:chgData name="Hadi Aghazadeh Kohneh Shahri" userId="b00fc067-4288-4d72-a1a2-55316581d833" providerId="ADAL" clId="{9C91E5B4-8636-4575-849E-91E870BF11AC}" dt="2022-12-05T22:01:04.403" v="389"/>
          <ac:spMkLst>
            <pc:docMk/>
            <pc:sldMk cId="62969407" sldId="264"/>
            <ac:spMk id="61" creationId="{D9E0C16C-84C2-ECA4-826D-6A7E14AB7D91}"/>
          </ac:spMkLst>
        </pc:spChg>
        <pc:spChg chg="add del mod">
          <ac:chgData name="Hadi Aghazadeh Kohneh Shahri" userId="b00fc067-4288-4d72-a1a2-55316581d833" providerId="ADAL" clId="{9C91E5B4-8636-4575-849E-91E870BF11AC}" dt="2022-12-05T22:10:40.441" v="566" actId="14100"/>
          <ac:spMkLst>
            <pc:docMk/>
            <pc:sldMk cId="62969407" sldId="264"/>
            <ac:spMk id="65" creationId="{CBBEAA03-DEF0-3ACC-7F51-BD1F1F0C5A1A}"/>
          </ac:spMkLst>
        </pc:spChg>
        <pc:spChg chg="add mod">
          <ac:chgData name="Hadi Aghazadeh Kohneh Shahri" userId="b00fc067-4288-4d72-a1a2-55316581d833" providerId="ADAL" clId="{9C91E5B4-8636-4575-849E-91E870BF11AC}" dt="2022-12-05T22:11:32.259" v="580" actId="14100"/>
          <ac:spMkLst>
            <pc:docMk/>
            <pc:sldMk cId="62969407" sldId="264"/>
            <ac:spMk id="68" creationId="{21E449B9-809C-8550-7244-D7D469D202D5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77" creationId="{BC165774-8809-C80A-988C-CB3362C9847A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78" creationId="{6C2805FF-70D0-7089-0B50-7152A779ED19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79" creationId="{47296798-A63F-2C11-29E1-F6450E50D817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0" creationId="{37DA64B7-09C3-E41E-1C81-EB844546C8F4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1" creationId="{66CFB32A-361A-466E-40A9-B23B0C66DF6E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2" creationId="{FCEDCD85-589A-B20A-BFCC-703AF07509A0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3" creationId="{9A14676E-D4CD-FCBB-D955-94EED376A780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4" creationId="{320B9297-CB71-7BC5-AD0B-020C635E45F5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5" creationId="{B3946185-049B-192E-7675-085687D42D64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6" creationId="{8C2AEF9E-1E58-2411-804F-AFBD8D91A865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7" creationId="{B0AFAD9B-729B-3385-2C15-DC8D5052C554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8" creationId="{6061C5DE-E835-1768-98C9-D49059D63EC1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89" creationId="{FADC3DC1-28C4-26EE-715E-089EED9AE406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0" creationId="{08C6F99B-5EBD-E866-38F5-77AEEFE80F06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1" creationId="{00D33244-C20F-6212-5059-7A72CF7C6CCC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2" creationId="{41B8C303-DF33-E14F-72CD-D455C549EB0D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3" creationId="{A1374346-2A97-5DD1-09DB-4D868AB5D8B6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4" creationId="{950D3828-416B-EC9A-35FB-E66A348FC38B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5" creationId="{01A2BF1B-15E2-E813-F408-68877357A63A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6" creationId="{2FFDF68D-36DA-0849-401E-100034BAFD10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7" creationId="{041E40B3-C599-FCFB-A3FF-8AB4DB30DF14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8" creationId="{DDA42C29-AE94-65AB-BD92-A25DB10A581A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99" creationId="{77AEDB70-F184-BEAF-E3E0-ABC5610B4FB7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100" creationId="{E1398AB9-77E9-9A75-DF93-58B37FF4AA6A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101" creationId="{625E0FE2-DD61-EF4D-70EE-24E576EC5917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115" creationId="{24764ADA-E80B-DB18-9F0D-21794A8BBDDA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116" creationId="{55AECB48-0FA2-C7B1-611E-36CD1B6A7B12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117" creationId="{4DB128EA-4E0B-ED9A-63B2-BA4D56E0D3E7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118" creationId="{0CA6202C-684A-8D6B-56EC-754E44812BD5}"/>
          </ac:spMkLst>
        </pc:spChg>
        <pc:spChg chg="mod">
          <ac:chgData name="Hadi Aghazadeh Kohneh Shahri" userId="b00fc067-4288-4d72-a1a2-55316581d833" providerId="ADAL" clId="{9C91E5B4-8636-4575-849E-91E870BF11AC}" dt="2022-12-05T22:01:16.744" v="392"/>
          <ac:spMkLst>
            <pc:docMk/>
            <pc:sldMk cId="62969407" sldId="264"/>
            <ac:spMk id="119" creationId="{3B5D0F5E-F389-B7F2-952B-B2404E940D2C}"/>
          </ac:spMkLst>
        </pc:spChg>
        <pc:spChg chg="add del mod">
          <ac:chgData name="Hadi Aghazadeh Kohneh Shahri" userId="b00fc067-4288-4d72-a1a2-55316581d833" providerId="ADAL" clId="{9C91E5B4-8636-4575-849E-91E870BF11AC}" dt="2022-12-05T22:08:35.209" v="541" actId="478"/>
          <ac:spMkLst>
            <pc:docMk/>
            <pc:sldMk cId="62969407" sldId="264"/>
            <ac:spMk id="120" creationId="{9FA73D41-A8AC-47A3-FCA1-3876472F6488}"/>
          </ac:spMkLst>
        </pc:spChg>
        <pc:spChg chg="add del">
          <ac:chgData name="Hadi Aghazadeh Kohneh Shahri" userId="b00fc067-4288-4d72-a1a2-55316581d833" providerId="ADAL" clId="{9C91E5B4-8636-4575-849E-91E870BF11AC}" dt="2022-12-05T22:09:14.605" v="550"/>
          <ac:spMkLst>
            <pc:docMk/>
            <pc:sldMk cId="62969407" sldId="264"/>
            <ac:spMk id="123" creationId="{55C5A562-AFAE-49B9-9F86-60BDACA448BE}"/>
          </ac:spMkLst>
        </pc:spChg>
        <pc:spChg chg="add del mod">
          <ac:chgData name="Hadi Aghazadeh Kohneh Shahri" userId="b00fc067-4288-4d72-a1a2-55316581d833" providerId="ADAL" clId="{9C91E5B4-8636-4575-849E-91E870BF11AC}" dt="2022-12-05T22:10:36.310" v="564" actId="21"/>
          <ac:spMkLst>
            <pc:docMk/>
            <pc:sldMk cId="62969407" sldId="264"/>
            <ac:spMk id="128" creationId="{5D9BD9D2-5807-B5C7-6337-D76583EF5577}"/>
          </ac:spMkLst>
        </pc:spChg>
        <pc:grpChg chg="add del mod">
          <ac:chgData name="Hadi Aghazadeh Kohneh Shahri" userId="b00fc067-4288-4d72-a1a2-55316581d833" providerId="ADAL" clId="{9C91E5B4-8636-4575-849E-91E870BF11AC}" dt="2022-12-05T22:01:04.403" v="389"/>
          <ac:grpSpMkLst>
            <pc:docMk/>
            <pc:sldMk cId="62969407" sldId="264"/>
            <ac:grpSpMk id="10" creationId="{232469D8-42F7-2599-490C-80526E36AF1C}"/>
          </ac:grpSpMkLst>
        </pc:grpChg>
        <pc:grpChg chg="mod">
          <ac:chgData name="Hadi Aghazadeh Kohneh Shahri" userId="b00fc067-4288-4d72-a1a2-55316581d833" providerId="ADAL" clId="{9C91E5B4-8636-4575-849E-91E870BF11AC}" dt="2022-12-05T22:01:00.559" v="388"/>
          <ac:grpSpMkLst>
            <pc:docMk/>
            <pc:sldMk cId="62969407" sldId="264"/>
            <ac:grpSpMk id="11" creationId="{68ACCB08-1BB2-2899-AF23-0F34473D16D0}"/>
          </ac:grpSpMkLst>
        </pc:grpChg>
        <pc:grpChg chg="mod">
          <ac:chgData name="Hadi Aghazadeh Kohneh Shahri" userId="b00fc067-4288-4d72-a1a2-55316581d833" providerId="ADAL" clId="{9C91E5B4-8636-4575-849E-91E870BF11AC}" dt="2022-12-05T22:01:00.559" v="388"/>
          <ac:grpSpMkLst>
            <pc:docMk/>
            <pc:sldMk cId="62969407" sldId="264"/>
            <ac:grpSpMk id="12" creationId="{24A4D9A1-0F63-D21A-9403-AFA2B5B7D41A}"/>
          </ac:grpSpMkLst>
        </pc:grpChg>
        <pc:grpChg chg="mod">
          <ac:chgData name="Hadi Aghazadeh Kohneh Shahri" userId="b00fc067-4288-4d72-a1a2-55316581d833" providerId="ADAL" clId="{9C91E5B4-8636-4575-849E-91E870BF11AC}" dt="2022-12-05T22:01:00.559" v="388"/>
          <ac:grpSpMkLst>
            <pc:docMk/>
            <pc:sldMk cId="62969407" sldId="264"/>
            <ac:grpSpMk id="13" creationId="{298128C0-F125-2218-1D99-26A80FD5A499}"/>
          </ac:grpSpMkLst>
        </pc:grpChg>
        <pc:grpChg chg="mod">
          <ac:chgData name="Hadi Aghazadeh Kohneh Shahri" userId="b00fc067-4288-4d72-a1a2-55316581d833" providerId="ADAL" clId="{9C91E5B4-8636-4575-849E-91E870BF11AC}" dt="2022-12-05T22:01:00.559" v="388"/>
          <ac:grpSpMkLst>
            <pc:docMk/>
            <pc:sldMk cId="62969407" sldId="264"/>
            <ac:grpSpMk id="14" creationId="{10CFA099-18E7-0F4F-B552-59DA31AABC24}"/>
          </ac:grpSpMkLst>
        </pc:grpChg>
        <pc:grpChg chg="mod">
          <ac:chgData name="Hadi Aghazadeh Kohneh Shahri" userId="b00fc067-4288-4d72-a1a2-55316581d833" providerId="ADAL" clId="{9C91E5B4-8636-4575-849E-91E870BF11AC}" dt="2022-12-05T22:01:00.559" v="388"/>
          <ac:grpSpMkLst>
            <pc:docMk/>
            <pc:sldMk cId="62969407" sldId="264"/>
            <ac:grpSpMk id="15" creationId="{19473D34-0A9D-DF6C-08F5-C25F2B81ED27}"/>
          </ac:grpSpMkLst>
        </pc:grpChg>
        <pc:grpChg chg="mod">
          <ac:chgData name="Hadi Aghazadeh Kohneh Shahri" userId="b00fc067-4288-4d72-a1a2-55316581d833" providerId="ADAL" clId="{9C91E5B4-8636-4575-849E-91E870BF11AC}" dt="2022-12-05T22:01:00.559" v="388"/>
          <ac:grpSpMkLst>
            <pc:docMk/>
            <pc:sldMk cId="62969407" sldId="264"/>
            <ac:grpSpMk id="16" creationId="{10C68ED5-9EB8-B9F0-F9E1-F2EB07F55087}"/>
          </ac:grpSpMkLst>
        </pc:grpChg>
        <pc:grpChg chg="mod">
          <ac:chgData name="Hadi Aghazadeh Kohneh Shahri" userId="b00fc067-4288-4d72-a1a2-55316581d833" providerId="ADAL" clId="{9C91E5B4-8636-4575-849E-91E870BF11AC}" dt="2022-12-05T22:01:00.559" v="388"/>
          <ac:grpSpMkLst>
            <pc:docMk/>
            <pc:sldMk cId="62969407" sldId="264"/>
            <ac:grpSpMk id="17" creationId="{78E76B0A-AEA7-3A10-31FF-517EAB7C0199}"/>
          </ac:grpSpMkLst>
        </pc:grpChg>
        <pc:grpChg chg="add del mod">
          <ac:chgData name="Hadi Aghazadeh Kohneh Shahri" userId="b00fc067-4288-4d72-a1a2-55316581d833" providerId="ADAL" clId="{9C91E5B4-8636-4575-849E-91E870BF11AC}" dt="2022-12-05T22:01:04.403" v="389"/>
          <ac:grpSpMkLst>
            <pc:docMk/>
            <pc:sldMk cId="62969407" sldId="264"/>
            <ac:grpSpMk id="53" creationId="{33F3B724-7D3C-C794-B6D1-51D137E8F5ED}"/>
          </ac:grpSpMkLst>
        </pc:grpChg>
        <pc:grpChg chg="mod">
          <ac:chgData name="Hadi Aghazadeh Kohneh Shahri" userId="b00fc067-4288-4d72-a1a2-55316581d833" providerId="ADAL" clId="{9C91E5B4-8636-4575-849E-91E870BF11AC}" dt="2022-12-05T22:01:00.559" v="388"/>
          <ac:grpSpMkLst>
            <pc:docMk/>
            <pc:sldMk cId="62969407" sldId="264"/>
            <ac:grpSpMk id="55" creationId="{5CCDD650-0B89-AEF1-68CF-5B9B6ABC21C0}"/>
          </ac:grpSpMkLst>
        </pc:grpChg>
        <pc:grpChg chg="add mod">
          <ac:chgData name="Hadi Aghazadeh Kohneh Shahri" userId="b00fc067-4288-4d72-a1a2-55316581d833" providerId="ADAL" clId="{9C91E5B4-8636-4575-849E-91E870BF11AC}" dt="2022-12-05T22:10:47.484" v="567" actId="1076"/>
          <ac:grpSpMkLst>
            <pc:docMk/>
            <pc:sldMk cId="62969407" sldId="264"/>
            <ac:grpSpMk id="69" creationId="{9347ACEA-A7EE-B5E5-0651-A4237FED7616}"/>
          </ac:grpSpMkLst>
        </pc:grpChg>
        <pc:grpChg chg="mod">
          <ac:chgData name="Hadi Aghazadeh Kohneh Shahri" userId="b00fc067-4288-4d72-a1a2-55316581d833" providerId="ADAL" clId="{9C91E5B4-8636-4575-849E-91E870BF11AC}" dt="2022-12-05T22:01:16.744" v="392"/>
          <ac:grpSpMkLst>
            <pc:docMk/>
            <pc:sldMk cId="62969407" sldId="264"/>
            <ac:grpSpMk id="70" creationId="{10B3E139-EB5A-2F64-CD92-53A63EBBE6C5}"/>
          </ac:grpSpMkLst>
        </pc:grpChg>
        <pc:grpChg chg="mod">
          <ac:chgData name="Hadi Aghazadeh Kohneh Shahri" userId="b00fc067-4288-4d72-a1a2-55316581d833" providerId="ADAL" clId="{9C91E5B4-8636-4575-849E-91E870BF11AC}" dt="2022-12-05T22:01:16.744" v="392"/>
          <ac:grpSpMkLst>
            <pc:docMk/>
            <pc:sldMk cId="62969407" sldId="264"/>
            <ac:grpSpMk id="71" creationId="{03D45CD3-ED10-504D-9244-1841C01DE0AD}"/>
          </ac:grpSpMkLst>
        </pc:grpChg>
        <pc:grpChg chg="mod">
          <ac:chgData name="Hadi Aghazadeh Kohneh Shahri" userId="b00fc067-4288-4d72-a1a2-55316581d833" providerId="ADAL" clId="{9C91E5B4-8636-4575-849E-91E870BF11AC}" dt="2022-12-05T22:01:16.744" v="392"/>
          <ac:grpSpMkLst>
            <pc:docMk/>
            <pc:sldMk cId="62969407" sldId="264"/>
            <ac:grpSpMk id="72" creationId="{4FF8DED7-0DD6-788A-92A0-1589BC97D9A5}"/>
          </ac:grpSpMkLst>
        </pc:grpChg>
        <pc:grpChg chg="mod">
          <ac:chgData name="Hadi Aghazadeh Kohneh Shahri" userId="b00fc067-4288-4d72-a1a2-55316581d833" providerId="ADAL" clId="{9C91E5B4-8636-4575-849E-91E870BF11AC}" dt="2022-12-05T22:01:16.744" v="392"/>
          <ac:grpSpMkLst>
            <pc:docMk/>
            <pc:sldMk cId="62969407" sldId="264"/>
            <ac:grpSpMk id="73" creationId="{44AF9156-7E92-9E67-F123-6807F86F9AC5}"/>
          </ac:grpSpMkLst>
        </pc:grpChg>
        <pc:grpChg chg="mod">
          <ac:chgData name="Hadi Aghazadeh Kohneh Shahri" userId="b00fc067-4288-4d72-a1a2-55316581d833" providerId="ADAL" clId="{9C91E5B4-8636-4575-849E-91E870BF11AC}" dt="2022-12-05T22:01:16.744" v="392"/>
          <ac:grpSpMkLst>
            <pc:docMk/>
            <pc:sldMk cId="62969407" sldId="264"/>
            <ac:grpSpMk id="74" creationId="{D7A5C187-9452-52D9-08D3-4C84E1CB45D1}"/>
          </ac:grpSpMkLst>
        </pc:grpChg>
        <pc:grpChg chg="mod">
          <ac:chgData name="Hadi Aghazadeh Kohneh Shahri" userId="b00fc067-4288-4d72-a1a2-55316581d833" providerId="ADAL" clId="{9C91E5B4-8636-4575-849E-91E870BF11AC}" dt="2022-12-05T22:01:16.744" v="392"/>
          <ac:grpSpMkLst>
            <pc:docMk/>
            <pc:sldMk cId="62969407" sldId="264"/>
            <ac:grpSpMk id="75" creationId="{6F4E09C1-1CDF-8FBA-1367-AF7B03BDEEAD}"/>
          </ac:grpSpMkLst>
        </pc:grpChg>
        <pc:grpChg chg="mod">
          <ac:chgData name="Hadi Aghazadeh Kohneh Shahri" userId="b00fc067-4288-4d72-a1a2-55316581d833" providerId="ADAL" clId="{9C91E5B4-8636-4575-849E-91E870BF11AC}" dt="2022-12-05T22:01:16.744" v="392"/>
          <ac:grpSpMkLst>
            <pc:docMk/>
            <pc:sldMk cId="62969407" sldId="264"/>
            <ac:grpSpMk id="76" creationId="{69CDC792-49E6-4B33-E386-E5CAF70FACD8}"/>
          </ac:grpSpMkLst>
        </pc:grpChg>
        <pc:grpChg chg="add mod">
          <ac:chgData name="Hadi Aghazadeh Kohneh Shahri" userId="b00fc067-4288-4d72-a1a2-55316581d833" providerId="ADAL" clId="{9C91E5B4-8636-4575-849E-91E870BF11AC}" dt="2022-12-05T22:11:41.378" v="582" actId="1076"/>
          <ac:grpSpMkLst>
            <pc:docMk/>
            <pc:sldMk cId="62969407" sldId="264"/>
            <ac:grpSpMk id="112" creationId="{D551A009-13DA-B4A9-7E50-1BE343219B55}"/>
          </ac:grpSpMkLst>
        </pc:grpChg>
        <pc:grpChg chg="mod">
          <ac:chgData name="Hadi Aghazadeh Kohneh Shahri" userId="b00fc067-4288-4d72-a1a2-55316581d833" providerId="ADAL" clId="{9C91E5B4-8636-4575-849E-91E870BF11AC}" dt="2022-12-05T22:01:16.744" v="392"/>
          <ac:grpSpMkLst>
            <pc:docMk/>
            <pc:sldMk cId="62969407" sldId="264"/>
            <ac:grpSpMk id="114" creationId="{F7970CF4-EAAD-A1B6-17B6-D893602719CE}"/>
          </ac:grpSpMkLst>
        </pc:grpChg>
        <pc:picChg chg="add del mod">
          <ac:chgData name="Hadi Aghazadeh Kohneh Shahri" userId="b00fc067-4288-4d72-a1a2-55316581d833" providerId="ADAL" clId="{9C91E5B4-8636-4575-849E-91E870BF11AC}" dt="2022-12-05T22:01:04.403" v="389"/>
          <ac:picMkLst>
            <pc:docMk/>
            <pc:sldMk cId="62969407" sldId="264"/>
            <ac:picMk id="7" creationId="{50E31B37-57BE-1B8F-93CF-C114CA6014A0}"/>
          </ac:picMkLst>
        </pc:picChg>
        <pc:picChg chg="add del mod">
          <ac:chgData name="Hadi Aghazadeh Kohneh Shahri" userId="b00fc067-4288-4d72-a1a2-55316581d833" providerId="ADAL" clId="{9C91E5B4-8636-4575-849E-91E870BF11AC}" dt="2022-12-05T22:01:04.403" v="389"/>
          <ac:picMkLst>
            <pc:docMk/>
            <pc:sldMk cId="62969407" sldId="264"/>
            <ac:picMk id="8" creationId="{C840E9ED-BBEE-EBB8-E277-E1EABE983A23}"/>
          </ac:picMkLst>
        </pc:picChg>
        <pc:picChg chg="add del mod">
          <ac:chgData name="Hadi Aghazadeh Kohneh Shahri" userId="b00fc067-4288-4d72-a1a2-55316581d833" providerId="ADAL" clId="{9C91E5B4-8636-4575-849E-91E870BF11AC}" dt="2022-12-05T22:01:04.403" v="389"/>
          <ac:picMkLst>
            <pc:docMk/>
            <pc:sldMk cId="62969407" sldId="264"/>
            <ac:picMk id="62" creationId="{E1743258-DBFE-2696-6752-4FC19515C487}"/>
          </ac:picMkLst>
        </pc:picChg>
        <pc:picChg chg="add del mod">
          <ac:chgData name="Hadi Aghazadeh Kohneh Shahri" userId="b00fc067-4288-4d72-a1a2-55316581d833" providerId="ADAL" clId="{9C91E5B4-8636-4575-849E-91E870BF11AC}" dt="2022-12-05T22:01:04.403" v="389"/>
          <ac:picMkLst>
            <pc:docMk/>
            <pc:sldMk cId="62969407" sldId="264"/>
            <ac:picMk id="63" creationId="{88C187D2-001D-D9EB-20F5-8D14A79F4AC6}"/>
          </ac:picMkLst>
        </pc:picChg>
        <pc:picChg chg="add mod">
          <ac:chgData name="Hadi Aghazadeh Kohneh Shahri" userId="b00fc067-4288-4d72-a1a2-55316581d833" providerId="ADAL" clId="{9C91E5B4-8636-4575-849E-91E870BF11AC}" dt="2022-12-05T22:10:47.484" v="567" actId="1076"/>
          <ac:picMkLst>
            <pc:docMk/>
            <pc:sldMk cId="62969407" sldId="264"/>
            <ac:picMk id="66" creationId="{ECEF5215-B4F5-7127-4855-9C8EBAAACBC2}"/>
          </ac:picMkLst>
        </pc:picChg>
        <pc:picChg chg="add mod">
          <ac:chgData name="Hadi Aghazadeh Kohneh Shahri" userId="b00fc067-4288-4d72-a1a2-55316581d833" providerId="ADAL" clId="{9C91E5B4-8636-4575-849E-91E870BF11AC}" dt="2022-12-05T22:11:38.121" v="581" actId="1076"/>
          <ac:picMkLst>
            <pc:docMk/>
            <pc:sldMk cId="62969407" sldId="264"/>
            <ac:picMk id="67" creationId="{A5DE7060-6161-935D-3351-173269328129}"/>
          </ac:picMkLst>
        </pc:picChg>
        <pc:picChg chg="add mod">
          <ac:chgData name="Hadi Aghazadeh Kohneh Shahri" userId="b00fc067-4288-4d72-a1a2-55316581d833" providerId="ADAL" clId="{9C91E5B4-8636-4575-849E-91E870BF11AC}" dt="2022-12-05T22:10:47.484" v="567" actId="1076"/>
          <ac:picMkLst>
            <pc:docMk/>
            <pc:sldMk cId="62969407" sldId="264"/>
            <ac:picMk id="121" creationId="{2E484754-CC52-CA56-2AA2-3C058186DF18}"/>
          </ac:picMkLst>
        </pc:picChg>
        <pc:picChg chg="add mod">
          <ac:chgData name="Hadi Aghazadeh Kohneh Shahri" userId="b00fc067-4288-4d72-a1a2-55316581d833" providerId="ADAL" clId="{9C91E5B4-8636-4575-849E-91E870BF11AC}" dt="2022-12-05T22:11:43.010" v="583" actId="1076"/>
          <ac:picMkLst>
            <pc:docMk/>
            <pc:sldMk cId="62969407" sldId="264"/>
            <ac:picMk id="122" creationId="{560E54A0-EE31-7B03-6B10-67B7CF64211C}"/>
          </ac:picMkLst>
        </pc:picChg>
        <pc:picChg chg="add del mod">
          <ac:chgData name="Hadi Aghazadeh Kohneh Shahri" userId="b00fc067-4288-4d72-a1a2-55316581d833" providerId="ADAL" clId="{9C91E5B4-8636-4575-849E-91E870BF11AC}" dt="2022-12-05T22:09:48.404" v="557" actId="21"/>
          <ac:picMkLst>
            <pc:docMk/>
            <pc:sldMk cId="62969407" sldId="264"/>
            <ac:picMk id="125" creationId="{BFAE8B8D-5A41-EED7-BE87-25A6F9F8B207}"/>
          </ac:picMkLst>
        </pc:picChg>
        <pc:picChg chg="add mod modCrop">
          <ac:chgData name="Hadi Aghazadeh Kohneh Shahri" userId="b00fc067-4288-4d72-a1a2-55316581d833" providerId="ADAL" clId="{9C91E5B4-8636-4575-849E-91E870BF11AC}" dt="2022-12-05T22:12:50.602" v="589" actId="1076"/>
          <ac:picMkLst>
            <pc:docMk/>
            <pc:sldMk cId="62969407" sldId="264"/>
            <ac:picMk id="126" creationId="{E3D9C0E6-179D-7EB9-22F5-2FC07C0BCD69}"/>
          </ac:picMkLst>
        </pc:pic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43" creationId="{30F68E22-02ED-B85B-C473-7A929DE1697B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44" creationId="{79E6C96B-0C6B-EB2E-E409-A411B5C3083C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45" creationId="{B71D2347-BECC-7C38-F3FE-724A8A05885B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46" creationId="{945AC846-8607-E77C-5127-893DB35449E5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47" creationId="{420B0848-B4E9-7650-83D8-71C8B11EBF5C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48" creationId="{9B88BA36-EAB7-4F62-DC16-43751A65E2C2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49" creationId="{4416ECFC-F99E-1B8E-8E76-F0EBA3BC22C3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50" creationId="{8F48BC94-B1ED-0114-ABE2-3A7B9C9F69FA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51" creationId="{A83A5714-8478-6893-EDD3-8D71F3BE3F2D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52" creationId="{C7B2395C-846E-8E40-A02D-49A5331B448D}"/>
          </ac:cxnSpMkLst>
        </pc:cxnChg>
        <pc:cxnChg chg="mod">
          <ac:chgData name="Hadi Aghazadeh Kohneh Shahri" userId="b00fc067-4288-4d72-a1a2-55316581d833" providerId="ADAL" clId="{9C91E5B4-8636-4575-849E-91E870BF11AC}" dt="2022-12-05T22:01:00.559" v="388"/>
          <ac:cxnSpMkLst>
            <pc:docMk/>
            <pc:sldMk cId="62969407" sldId="264"/>
            <ac:cxnSpMk id="54" creationId="{29E4C517-F759-D686-1FBA-369D446BC012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02" creationId="{389A5502-82B8-39EC-3104-4A33C7983E11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03" creationId="{ED59CC1B-6EA0-294A-06D1-4CA3327C5FB6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04" creationId="{E3CF7976-EBA4-E62D-D270-9A645AE2F178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05" creationId="{2F4C1ADE-2C86-558D-9BB1-C73AEDCF44E1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06" creationId="{DAF69CC4-B589-D55A-046B-4861E2375540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07" creationId="{B92684A5-AF69-9E70-CEF3-B9038E4AE0DD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08" creationId="{9237DDAE-0A2F-8661-438A-AE1358A80CA0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09" creationId="{791F52E2-2249-F648-ADEC-A4BBE47DDB35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10" creationId="{EF167007-123E-86B3-0902-F3E9A848CA07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11" creationId="{1EBF2448-E702-3726-59C3-99D6485EFA6E}"/>
          </ac:cxnSpMkLst>
        </pc:cxnChg>
        <pc:cxnChg chg="mod">
          <ac:chgData name="Hadi Aghazadeh Kohneh Shahri" userId="b00fc067-4288-4d72-a1a2-55316581d833" providerId="ADAL" clId="{9C91E5B4-8636-4575-849E-91E870BF11AC}" dt="2022-12-05T22:01:16.744" v="392"/>
          <ac:cxnSpMkLst>
            <pc:docMk/>
            <pc:sldMk cId="62969407" sldId="264"/>
            <ac:cxnSpMk id="113" creationId="{A7B485CC-AE32-4C26-FE7C-499DC033070E}"/>
          </ac:cxnSpMkLst>
        </pc:cxnChg>
      </pc:sldChg>
      <pc:sldChg chg="addSp delSp modSp add del mod ord">
        <pc:chgData name="Hadi Aghazadeh Kohneh Shahri" userId="b00fc067-4288-4d72-a1a2-55316581d833" providerId="ADAL" clId="{9C91E5B4-8636-4575-849E-91E870BF11AC}" dt="2022-12-05T22:12:26.907" v="588" actId="47"/>
        <pc:sldMkLst>
          <pc:docMk/>
          <pc:sldMk cId="964006555" sldId="265"/>
        </pc:sldMkLst>
        <pc:spChg chg="mod">
          <ac:chgData name="Hadi Aghazadeh Kohneh Shahri" userId="b00fc067-4288-4d72-a1a2-55316581d833" providerId="ADAL" clId="{9C91E5B4-8636-4575-849E-91E870BF11AC}" dt="2022-12-05T22:05:14.317" v="481"/>
          <ac:spMkLst>
            <pc:docMk/>
            <pc:sldMk cId="964006555" sldId="265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9C91E5B4-8636-4575-849E-91E870BF11AC}" dt="2022-12-05T22:03:09.761" v="455" actId="478"/>
          <ac:spMkLst>
            <pc:docMk/>
            <pc:sldMk cId="964006555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9C91E5B4-8636-4575-849E-91E870BF11AC}" dt="2022-12-05T22:03:15.634" v="460" actId="478"/>
          <ac:spMkLst>
            <pc:docMk/>
            <pc:sldMk cId="964006555" sldId="265"/>
            <ac:spMk id="6" creationId="{42DA7300-61C3-A564-E7EB-EE733EC74869}"/>
          </ac:spMkLst>
        </pc:spChg>
        <pc:spChg chg="add del mod">
          <ac:chgData name="Hadi Aghazadeh Kohneh Shahri" userId="b00fc067-4288-4d72-a1a2-55316581d833" providerId="ADAL" clId="{9C91E5B4-8636-4575-849E-91E870BF11AC}" dt="2022-12-05T22:03:12.376" v="457"/>
          <ac:spMkLst>
            <pc:docMk/>
            <pc:sldMk cId="964006555" sldId="265"/>
            <ac:spMk id="7" creationId="{2848C76D-3D02-29B2-8758-60396358B4A4}"/>
          </ac:spMkLst>
        </pc:spChg>
        <pc:spChg chg="add del mod">
          <ac:chgData name="Hadi Aghazadeh Kohneh Shahri" userId="b00fc067-4288-4d72-a1a2-55316581d833" providerId="ADAL" clId="{9C91E5B4-8636-4575-849E-91E870BF11AC}" dt="2022-12-05T22:03:12.376" v="457"/>
          <ac:spMkLst>
            <pc:docMk/>
            <pc:sldMk cId="964006555" sldId="265"/>
            <ac:spMk id="10" creationId="{183AAE20-02BD-C556-610B-1CDED00C8AD0}"/>
          </ac:spMkLst>
        </pc:spChg>
        <pc:spChg chg="add del mod">
          <ac:chgData name="Hadi Aghazadeh Kohneh Shahri" userId="b00fc067-4288-4d72-a1a2-55316581d833" providerId="ADAL" clId="{9C91E5B4-8636-4575-849E-91E870BF11AC}" dt="2022-12-05T22:03:12.376" v="457"/>
          <ac:spMkLst>
            <pc:docMk/>
            <pc:sldMk cId="964006555" sldId="265"/>
            <ac:spMk id="12" creationId="{9EF00524-B433-0632-3AF9-62718778AF48}"/>
          </ac:spMkLst>
        </pc:spChg>
        <pc:spChg chg="add del mod">
          <ac:chgData name="Hadi Aghazadeh Kohneh Shahri" userId="b00fc067-4288-4d72-a1a2-55316581d833" providerId="ADAL" clId="{9C91E5B4-8636-4575-849E-91E870BF11AC}" dt="2022-12-05T22:03:14.363" v="459"/>
          <ac:spMkLst>
            <pc:docMk/>
            <pc:sldMk cId="964006555" sldId="265"/>
            <ac:spMk id="13" creationId="{FA80FE41-7069-DACE-BCFD-5BA226871397}"/>
          </ac:spMkLst>
        </pc:spChg>
        <pc:spChg chg="add del mod">
          <ac:chgData name="Hadi Aghazadeh Kohneh Shahri" userId="b00fc067-4288-4d72-a1a2-55316581d833" providerId="ADAL" clId="{9C91E5B4-8636-4575-849E-91E870BF11AC}" dt="2022-12-05T22:03:14.363" v="459"/>
          <ac:spMkLst>
            <pc:docMk/>
            <pc:sldMk cId="964006555" sldId="265"/>
            <ac:spMk id="16" creationId="{283829E7-A498-C72D-6261-09364FF9F0CA}"/>
          </ac:spMkLst>
        </pc:spChg>
        <pc:spChg chg="add del mod">
          <ac:chgData name="Hadi Aghazadeh Kohneh Shahri" userId="b00fc067-4288-4d72-a1a2-55316581d833" providerId="ADAL" clId="{9C91E5B4-8636-4575-849E-91E870BF11AC}" dt="2022-12-05T22:03:14.363" v="459"/>
          <ac:spMkLst>
            <pc:docMk/>
            <pc:sldMk cId="964006555" sldId="265"/>
            <ac:spMk id="18" creationId="{E7C32723-DA50-D0F6-1C3E-7B8C013257A8}"/>
          </ac:spMkLst>
        </pc:spChg>
        <pc:spChg chg="add mod">
          <ac:chgData name="Hadi Aghazadeh Kohneh Shahri" userId="b00fc067-4288-4d72-a1a2-55316581d833" providerId="ADAL" clId="{9C91E5B4-8636-4575-849E-91E870BF11AC}" dt="2022-12-05T22:12:11.425" v="585" actId="21"/>
          <ac:spMkLst>
            <pc:docMk/>
            <pc:sldMk cId="964006555" sldId="265"/>
            <ac:spMk id="19" creationId="{C366709E-082E-F5D7-A839-6FF6FE775A64}"/>
          </ac:spMkLst>
        </pc:spChg>
        <pc:spChg chg="add mod">
          <ac:chgData name="Hadi Aghazadeh Kohneh Shahri" userId="b00fc067-4288-4d72-a1a2-55316581d833" providerId="ADAL" clId="{9C91E5B4-8636-4575-849E-91E870BF11AC}" dt="2022-12-05T22:03:16.067" v="461"/>
          <ac:spMkLst>
            <pc:docMk/>
            <pc:sldMk cId="964006555" sldId="265"/>
            <ac:spMk id="22" creationId="{EB0209BE-F7E2-0B00-BA20-F8164AB6642D}"/>
          </ac:spMkLst>
        </pc:spChg>
        <pc:spChg chg="add mod">
          <ac:chgData name="Hadi Aghazadeh Kohneh Shahri" userId="b00fc067-4288-4d72-a1a2-55316581d833" providerId="ADAL" clId="{9C91E5B4-8636-4575-849E-91E870BF11AC}" dt="2022-12-05T22:03:16.067" v="461"/>
          <ac:spMkLst>
            <pc:docMk/>
            <pc:sldMk cId="964006555" sldId="265"/>
            <ac:spMk id="24" creationId="{4F7022CC-7754-BCF6-890B-92DD79D89432}"/>
          </ac:spMkLst>
        </pc:spChg>
        <pc:spChg chg="add del mod">
          <ac:chgData name="Hadi Aghazadeh Kohneh Shahri" userId="b00fc067-4288-4d72-a1a2-55316581d833" providerId="ADAL" clId="{9C91E5B4-8636-4575-849E-91E870BF11AC}" dt="2022-12-05T22:03:21.974" v="463"/>
          <ac:spMkLst>
            <pc:docMk/>
            <pc:sldMk cId="964006555" sldId="265"/>
            <ac:spMk id="25" creationId="{E3C35E82-07AB-8F77-AE6C-C41CC45B3BCF}"/>
          </ac:spMkLst>
        </pc:spChg>
        <pc:spChg chg="add del mod">
          <ac:chgData name="Hadi Aghazadeh Kohneh Shahri" userId="b00fc067-4288-4d72-a1a2-55316581d833" providerId="ADAL" clId="{9C91E5B4-8636-4575-849E-91E870BF11AC}" dt="2022-12-05T22:03:21.974" v="463"/>
          <ac:spMkLst>
            <pc:docMk/>
            <pc:sldMk cId="964006555" sldId="265"/>
            <ac:spMk id="28" creationId="{46A5225E-2F04-AA84-D5FD-3085AC461981}"/>
          </ac:spMkLst>
        </pc:spChg>
        <pc:spChg chg="add del mod">
          <ac:chgData name="Hadi Aghazadeh Kohneh Shahri" userId="b00fc067-4288-4d72-a1a2-55316581d833" providerId="ADAL" clId="{9C91E5B4-8636-4575-849E-91E870BF11AC}" dt="2022-12-05T22:03:21.974" v="463"/>
          <ac:spMkLst>
            <pc:docMk/>
            <pc:sldMk cId="964006555" sldId="265"/>
            <ac:spMk id="30" creationId="{CA0A9453-DBA8-6929-2614-CA5475FB80E7}"/>
          </ac:spMkLst>
        </pc:spChg>
        <pc:spChg chg="add mod">
          <ac:chgData name="Hadi Aghazadeh Kohneh Shahri" userId="b00fc067-4288-4d72-a1a2-55316581d833" providerId="ADAL" clId="{9C91E5B4-8636-4575-849E-91E870BF11AC}" dt="2022-12-05T22:03:27.591" v="464"/>
          <ac:spMkLst>
            <pc:docMk/>
            <pc:sldMk cId="964006555" sldId="265"/>
            <ac:spMk id="31" creationId="{35D8EDA1-3F60-50A2-6CE7-23879A0D0D22}"/>
          </ac:spMkLst>
        </pc:spChg>
        <pc:spChg chg="add mod">
          <ac:chgData name="Hadi Aghazadeh Kohneh Shahri" userId="b00fc067-4288-4d72-a1a2-55316581d833" providerId="ADAL" clId="{9C91E5B4-8636-4575-849E-91E870BF11AC}" dt="2022-12-05T22:03:32.845" v="465"/>
          <ac:spMkLst>
            <pc:docMk/>
            <pc:sldMk cId="964006555" sldId="265"/>
            <ac:spMk id="32" creationId="{62D32E2C-F8B5-B775-D4F5-E9EA5FCAB635}"/>
          </ac:spMkLst>
        </pc:spChg>
        <pc:picChg chg="add del mod">
          <ac:chgData name="Hadi Aghazadeh Kohneh Shahri" userId="b00fc067-4288-4d72-a1a2-55316581d833" providerId="ADAL" clId="{9C91E5B4-8636-4575-849E-91E870BF11AC}" dt="2022-12-05T22:03:12.376" v="457"/>
          <ac:picMkLst>
            <pc:docMk/>
            <pc:sldMk cId="964006555" sldId="265"/>
            <ac:picMk id="8" creationId="{1CE69C2B-5BA1-2559-6C9A-952D1C5C8AF7}"/>
          </ac:picMkLst>
        </pc:picChg>
        <pc:picChg chg="add del mod">
          <ac:chgData name="Hadi Aghazadeh Kohneh Shahri" userId="b00fc067-4288-4d72-a1a2-55316581d833" providerId="ADAL" clId="{9C91E5B4-8636-4575-849E-91E870BF11AC}" dt="2022-12-05T22:03:12.376" v="457"/>
          <ac:picMkLst>
            <pc:docMk/>
            <pc:sldMk cId="964006555" sldId="265"/>
            <ac:picMk id="9" creationId="{21938624-1787-2F72-B10F-E49E2691F34F}"/>
          </ac:picMkLst>
        </pc:picChg>
        <pc:picChg chg="add del mod">
          <ac:chgData name="Hadi Aghazadeh Kohneh Shahri" userId="b00fc067-4288-4d72-a1a2-55316581d833" providerId="ADAL" clId="{9C91E5B4-8636-4575-849E-91E870BF11AC}" dt="2022-12-05T22:03:12.376" v="457"/>
          <ac:picMkLst>
            <pc:docMk/>
            <pc:sldMk cId="964006555" sldId="265"/>
            <ac:picMk id="11" creationId="{54A2D97B-67A6-1251-9448-F958CC588B69}"/>
          </ac:picMkLst>
        </pc:picChg>
        <pc:picChg chg="add del mod">
          <ac:chgData name="Hadi Aghazadeh Kohneh Shahri" userId="b00fc067-4288-4d72-a1a2-55316581d833" providerId="ADAL" clId="{9C91E5B4-8636-4575-849E-91E870BF11AC}" dt="2022-12-05T22:03:14.363" v="459"/>
          <ac:picMkLst>
            <pc:docMk/>
            <pc:sldMk cId="964006555" sldId="265"/>
            <ac:picMk id="14" creationId="{E3AB7528-1448-528C-AC47-1A0520DA542A}"/>
          </ac:picMkLst>
        </pc:picChg>
        <pc:picChg chg="add del mod">
          <ac:chgData name="Hadi Aghazadeh Kohneh Shahri" userId="b00fc067-4288-4d72-a1a2-55316581d833" providerId="ADAL" clId="{9C91E5B4-8636-4575-849E-91E870BF11AC}" dt="2022-12-05T22:03:14.363" v="459"/>
          <ac:picMkLst>
            <pc:docMk/>
            <pc:sldMk cId="964006555" sldId="265"/>
            <ac:picMk id="15" creationId="{09372E7C-CDB2-B04B-E04C-0231E0763551}"/>
          </ac:picMkLst>
        </pc:picChg>
        <pc:picChg chg="add del mod">
          <ac:chgData name="Hadi Aghazadeh Kohneh Shahri" userId="b00fc067-4288-4d72-a1a2-55316581d833" providerId="ADAL" clId="{9C91E5B4-8636-4575-849E-91E870BF11AC}" dt="2022-12-05T22:03:14.363" v="459"/>
          <ac:picMkLst>
            <pc:docMk/>
            <pc:sldMk cId="964006555" sldId="265"/>
            <ac:picMk id="17" creationId="{9F861436-52BD-FCBA-3927-D1FAC2131113}"/>
          </ac:picMkLst>
        </pc:picChg>
        <pc:picChg chg="add mod">
          <ac:chgData name="Hadi Aghazadeh Kohneh Shahri" userId="b00fc067-4288-4d72-a1a2-55316581d833" providerId="ADAL" clId="{9C91E5B4-8636-4575-849E-91E870BF11AC}" dt="2022-12-05T22:03:16.067" v="461"/>
          <ac:picMkLst>
            <pc:docMk/>
            <pc:sldMk cId="964006555" sldId="265"/>
            <ac:picMk id="20" creationId="{0B1898A1-C778-F76E-A566-D493A6CC5FBC}"/>
          </ac:picMkLst>
        </pc:picChg>
        <pc:picChg chg="add mod">
          <ac:chgData name="Hadi Aghazadeh Kohneh Shahri" userId="b00fc067-4288-4d72-a1a2-55316581d833" providerId="ADAL" clId="{9C91E5B4-8636-4575-849E-91E870BF11AC}" dt="2022-12-05T22:03:16.067" v="461"/>
          <ac:picMkLst>
            <pc:docMk/>
            <pc:sldMk cId="964006555" sldId="265"/>
            <ac:picMk id="21" creationId="{DDFC7F20-367E-C1CE-4B59-AB2BAF3AE925}"/>
          </ac:picMkLst>
        </pc:picChg>
        <pc:picChg chg="add mod">
          <ac:chgData name="Hadi Aghazadeh Kohneh Shahri" userId="b00fc067-4288-4d72-a1a2-55316581d833" providerId="ADAL" clId="{9C91E5B4-8636-4575-849E-91E870BF11AC}" dt="2022-12-05T22:03:16.067" v="461"/>
          <ac:picMkLst>
            <pc:docMk/>
            <pc:sldMk cId="964006555" sldId="265"/>
            <ac:picMk id="23" creationId="{CF89ADEC-A872-9284-1D03-6B52064540C5}"/>
          </ac:picMkLst>
        </pc:picChg>
        <pc:picChg chg="add del mod">
          <ac:chgData name="Hadi Aghazadeh Kohneh Shahri" userId="b00fc067-4288-4d72-a1a2-55316581d833" providerId="ADAL" clId="{9C91E5B4-8636-4575-849E-91E870BF11AC}" dt="2022-12-05T22:03:21.974" v="463"/>
          <ac:picMkLst>
            <pc:docMk/>
            <pc:sldMk cId="964006555" sldId="265"/>
            <ac:picMk id="26" creationId="{EB91663B-EEA5-7A01-7AA5-26050C2596F7}"/>
          </ac:picMkLst>
        </pc:picChg>
        <pc:picChg chg="add del mod">
          <ac:chgData name="Hadi Aghazadeh Kohneh Shahri" userId="b00fc067-4288-4d72-a1a2-55316581d833" providerId="ADAL" clId="{9C91E5B4-8636-4575-849E-91E870BF11AC}" dt="2022-12-05T22:03:21.974" v="463"/>
          <ac:picMkLst>
            <pc:docMk/>
            <pc:sldMk cId="964006555" sldId="265"/>
            <ac:picMk id="27" creationId="{7CD4801E-D496-6B85-01EB-94C5CCC0C164}"/>
          </ac:picMkLst>
        </pc:picChg>
        <pc:picChg chg="add del mod">
          <ac:chgData name="Hadi Aghazadeh Kohneh Shahri" userId="b00fc067-4288-4d72-a1a2-55316581d833" providerId="ADAL" clId="{9C91E5B4-8636-4575-849E-91E870BF11AC}" dt="2022-12-05T22:03:21.974" v="463"/>
          <ac:picMkLst>
            <pc:docMk/>
            <pc:sldMk cId="964006555" sldId="265"/>
            <ac:picMk id="29" creationId="{9B94A428-5B2E-478E-F022-A114BA638813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8:02:44.930" v="3017" actId="1035"/>
        <pc:sldMkLst>
          <pc:docMk/>
          <pc:sldMk cId="971058084" sldId="265"/>
        </pc:sldMkLst>
        <pc:spChg chg="mod">
          <ac:chgData name="Hadi Aghazadeh Kohneh Shahri" userId="b00fc067-4288-4d72-a1a2-55316581d833" providerId="ADAL" clId="{9C91E5B4-8636-4575-849E-91E870BF11AC}" dt="2022-12-06T16:14:45.578" v="2729" actId="20577"/>
          <ac:spMkLst>
            <pc:docMk/>
            <pc:sldMk cId="971058084" sldId="265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9C91E5B4-8636-4575-849E-91E870BF11AC}" dt="2022-12-06T16:04:39.200" v="2529" actId="478"/>
          <ac:spMkLst>
            <pc:docMk/>
            <pc:sldMk cId="971058084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9C91E5B4-8636-4575-849E-91E870BF11AC}" dt="2022-12-06T16:04:42.112" v="2530" actId="478"/>
          <ac:spMkLst>
            <pc:docMk/>
            <pc:sldMk cId="971058084" sldId="265"/>
            <ac:spMk id="6" creationId="{B7E6B2CF-B782-D83A-2093-423D698EF431}"/>
          </ac:spMkLst>
        </pc:spChg>
        <pc:picChg chg="add del mod">
          <ac:chgData name="Hadi Aghazadeh Kohneh Shahri" userId="b00fc067-4288-4d72-a1a2-55316581d833" providerId="ADAL" clId="{9C91E5B4-8636-4575-849E-91E870BF11AC}" dt="2022-12-05T23:26:52.739" v="1818" actId="478"/>
          <ac:picMkLst>
            <pc:docMk/>
            <pc:sldMk cId="971058084" sldId="265"/>
            <ac:picMk id="6" creationId="{C53BA034-1CE1-0FDE-1ED7-F825C394964D}"/>
          </ac:picMkLst>
        </pc:picChg>
        <pc:picChg chg="add del mod">
          <ac:chgData name="Hadi Aghazadeh Kohneh Shahri" userId="b00fc067-4288-4d72-a1a2-55316581d833" providerId="ADAL" clId="{9C91E5B4-8636-4575-849E-91E870BF11AC}" dt="2022-12-05T23:26:54.048" v="1820" actId="478"/>
          <ac:picMkLst>
            <pc:docMk/>
            <pc:sldMk cId="971058084" sldId="265"/>
            <ac:picMk id="8" creationId="{8A441BD2-C14E-2F81-06C0-A73F0F7BF0AF}"/>
          </ac:picMkLst>
        </pc:picChg>
        <pc:picChg chg="add del mod">
          <ac:chgData name="Hadi Aghazadeh Kohneh Shahri" userId="b00fc067-4288-4d72-a1a2-55316581d833" providerId="ADAL" clId="{9C91E5B4-8636-4575-849E-91E870BF11AC}" dt="2022-12-06T16:08:03.171" v="2600" actId="478"/>
          <ac:picMkLst>
            <pc:docMk/>
            <pc:sldMk cId="971058084" sldId="265"/>
            <ac:picMk id="8" creationId="{C06FA6F3-A6D7-0D6E-AA9C-BC742F7ADCED}"/>
          </ac:picMkLst>
        </pc:picChg>
        <pc:picChg chg="add del mod">
          <ac:chgData name="Hadi Aghazadeh Kohneh Shahri" userId="b00fc067-4288-4d72-a1a2-55316581d833" providerId="ADAL" clId="{9C91E5B4-8636-4575-849E-91E870BF11AC}" dt="2022-12-05T23:26:53.498" v="1819" actId="478"/>
          <ac:picMkLst>
            <pc:docMk/>
            <pc:sldMk cId="971058084" sldId="265"/>
            <ac:picMk id="10" creationId="{62133947-BE24-F952-7099-0250D8565A36}"/>
          </ac:picMkLst>
        </pc:picChg>
        <pc:picChg chg="add del mod">
          <ac:chgData name="Hadi Aghazadeh Kohneh Shahri" userId="b00fc067-4288-4d72-a1a2-55316581d833" providerId="ADAL" clId="{9C91E5B4-8636-4575-849E-91E870BF11AC}" dt="2022-12-06T16:08:30.097" v="2606" actId="478"/>
          <ac:picMkLst>
            <pc:docMk/>
            <pc:sldMk cId="971058084" sldId="265"/>
            <ac:picMk id="10" creationId="{8449BB95-7368-9E22-DC2D-60DDEF2C3B10}"/>
          </ac:picMkLst>
        </pc:picChg>
        <pc:picChg chg="add del mod">
          <ac:chgData name="Hadi Aghazadeh Kohneh Shahri" userId="b00fc067-4288-4d72-a1a2-55316581d833" providerId="ADAL" clId="{9C91E5B4-8636-4575-849E-91E870BF11AC}" dt="2022-12-05T23:26:54.657" v="1821" actId="478"/>
          <ac:picMkLst>
            <pc:docMk/>
            <pc:sldMk cId="971058084" sldId="265"/>
            <ac:picMk id="12" creationId="{2AFA928B-1265-3F74-CA95-C025E8D973D3}"/>
          </ac:picMkLst>
        </pc:picChg>
        <pc:picChg chg="add mod">
          <ac:chgData name="Hadi Aghazadeh Kohneh Shahri" userId="b00fc067-4288-4d72-a1a2-55316581d833" providerId="ADAL" clId="{9C91E5B4-8636-4575-849E-91E870BF11AC}" dt="2022-12-06T18:02:44.930" v="3017" actId="1035"/>
          <ac:picMkLst>
            <pc:docMk/>
            <pc:sldMk cId="971058084" sldId="265"/>
            <ac:picMk id="12" creationId="{56023397-1255-E997-AB9D-2FB9B6009F21}"/>
          </ac:picMkLst>
        </pc:picChg>
        <pc:picChg chg="add del mod">
          <ac:chgData name="Hadi Aghazadeh Kohneh Shahri" userId="b00fc067-4288-4d72-a1a2-55316581d833" providerId="ADAL" clId="{9C91E5B4-8636-4575-849E-91E870BF11AC}" dt="2022-12-06T16:04:29.281" v="2527" actId="478"/>
          <ac:picMkLst>
            <pc:docMk/>
            <pc:sldMk cId="971058084" sldId="265"/>
            <ac:picMk id="14" creationId="{2F67E61E-D6D5-1CBB-3141-2CEC178F3C49}"/>
          </ac:picMkLst>
        </pc:picChg>
        <pc:picChg chg="add del mod">
          <ac:chgData name="Hadi Aghazadeh Kohneh Shahri" userId="b00fc067-4288-4d72-a1a2-55316581d833" providerId="ADAL" clId="{9C91E5B4-8636-4575-849E-91E870BF11AC}" dt="2022-12-06T16:04:27.662" v="2524" actId="478"/>
          <ac:picMkLst>
            <pc:docMk/>
            <pc:sldMk cId="971058084" sldId="265"/>
            <ac:picMk id="16" creationId="{CF61DDD7-C40E-9BED-5468-B2A4068BCB49}"/>
          </ac:picMkLst>
        </pc:picChg>
        <pc:picChg chg="add del mod">
          <ac:chgData name="Hadi Aghazadeh Kohneh Shahri" userId="b00fc067-4288-4d72-a1a2-55316581d833" providerId="ADAL" clId="{9C91E5B4-8636-4575-849E-91E870BF11AC}" dt="2022-12-06T16:04:28.765" v="2526" actId="478"/>
          <ac:picMkLst>
            <pc:docMk/>
            <pc:sldMk cId="971058084" sldId="265"/>
            <ac:picMk id="18" creationId="{02B798BD-33BF-A7FF-FBFC-4C56D0EA9191}"/>
          </ac:picMkLst>
        </pc:picChg>
        <pc:picChg chg="add del mod">
          <ac:chgData name="Hadi Aghazadeh Kohneh Shahri" userId="b00fc067-4288-4d72-a1a2-55316581d833" providerId="ADAL" clId="{9C91E5B4-8636-4575-849E-91E870BF11AC}" dt="2022-12-06T16:04:28.281" v="2525" actId="478"/>
          <ac:picMkLst>
            <pc:docMk/>
            <pc:sldMk cId="971058084" sldId="265"/>
            <ac:picMk id="20" creationId="{00B49A2C-4122-5532-FFBA-946B0A64107A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8:03:08.628" v="3018" actId="1076"/>
        <pc:sldMkLst>
          <pc:docMk/>
          <pc:sldMk cId="1546400499" sldId="266"/>
        </pc:sldMkLst>
        <pc:spChg chg="mod">
          <ac:chgData name="Hadi Aghazadeh Kohneh Shahri" userId="b00fc067-4288-4d72-a1a2-55316581d833" providerId="ADAL" clId="{9C91E5B4-8636-4575-849E-91E870BF11AC}" dt="2022-12-06T16:10:55.513" v="2659" actId="20577"/>
          <ac:spMkLst>
            <pc:docMk/>
            <pc:sldMk cId="1546400499" sldId="266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9C91E5B4-8636-4575-849E-91E870BF11AC}" dt="2022-12-06T16:10:16.551" v="2625" actId="478"/>
          <ac:spMkLst>
            <pc:docMk/>
            <pc:sldMk cId="1546400499" sldId="266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9C91E5B4-8636-4575-849E-91E870BF11AC}" dt="2022-12-06T16:10:19.319" v="2626" actId="478"/>
          <ac:spMkLst>
            <pc:docMk/>
            <pc:sldMk cId="1546400499" sldId="266"/>
            <ac:spMk id="7" creationId="{02248710-FD84-5703-D26F-100E0E90FA2A}"/>
          </ac:spMkLst>
        </pc:spChg>
        <pc:picChg chg="add del mod">
          <ac:chgData name="Hadi Aghazadeh Kohneh Shahri" userId="b00fc067-4288-4d72-a1a2-55316581d833" providerId="ADAL" clId="{9C91E5B4-8636-4575-849E-91E870BF11AC}" dt="2022-12-06T16:10:10.607" v="2621" actId="478"/>
          <ac:picMkLst>
            <pc:docMk/>
            <pc:sldMk cId="1546400499" sldId="266"/>
            <ac:picMk id="6" creationId="{8293DC5C-7BF0-08AA-2DC6-A86905A4854F}"/>
          </ac:picMkLst>
        </pc:picChg>
        <pc:picChg chg="add del mod">
          <ac:chgData name="Hadi Aghazadeh Kohneh Shahri" userId="b00fc067-4288-4d72-a1a2-55316581d833" providerId="ADAL" clId="{9C91E5B4-8636-4575-849E-91E870BF11AC}" dt="2022-12-06T16:10:10.010" v="2620" actId="478"/>
          <ac:picMkLst>
            <pc:docMk/>
            <pc:sldMk cId="1546400499" sldId="266"/>
            <ac:picMk id="8" creationId="{01E6EB4D-706D-E36F-45F8-8D26B5E17E79}"/>
          </ac:picMkLst>
        </pc:picChg>
        <pc:picChg chg="add del mod">
          <ac:chgData name="Hadi Aghazadeh Kohneh Shahri" userId="b00fc067-4288-4d72-a1a2-55316581d833" providerId="ADAL" clId="{9C91E5B4-8636-4575-849E-91E870BF11AC}" dt="2022-12-06T16:10:11.208" v="2622" actId="478"/>
          <ac:picMkLst>
            <pc:docMk/>
            <pc:sldMk cId="1546400499" sldId="266"/>
            <ac:picMk id="10" creationId="{65D743A6-1619-A789-02D0-0C252870E8AE}"/>
          </ac:picMkLst>
        </pc:picChg>
        <pc:picChg chg="add mod">
          <ac:chgData name="Hadi Aghazadeh Kohneh Shahri" userId="b00fc067-4288-4d72-a1a2-55316581d833" providerId="ADAL" clId="{9C91E5B4-8636-4575-849E-91E870BF11AC}" dt="2022-12-06T18:03:08.628" v="3018" actId="1076"/>
          <ac:picMkLst>
            <pc:docMk/>
            <pc:sldMk cId="1546400499" sldId="266"/>
            <ac:picMk id="11" creationId="{8A9203F0-7FBC-C1A5-BE19-CC8358CF2870}"/>
          </ac:picMkLst>
        </pc:picChg>
        <pc:picChg chg="add del mod">
          <ac:chgData name="Hadi Aghazadeh Kohneh Shahri" userId="b00fc067-4288-4d72-a1a2-55316581d833" providerId="ADAL" clId="{9C91E5B4-8636-4575-849E-91E870BF11AC}" dt="2022-12-06T16:10:11.709" v="2623" actId="478"/>
          <ac:picMkLst>
            <pc:docMk/>
            <pc:sldMk cId="1546400499" sldId="266"/>
            <ac:picMk id="12" creationId="{B2B5DAC2-D292-4DDD-C932-C095B9FCDB5D}"/>
          </ac:picMkLst>
        </pc:picChg>
      </pc:sldChg>
      <pc:sldChg chg="addSp delSp modSp add mod ord">
        <pc:chgData name="Hadi Aghazadeh Kohneh Shahri" userId="b00fc067-4288-4d72-a1a2-55316581d833" providerId="ADAL" clId="{9C91E5B4-8636-4575-849E-91E870BF11AC}" dt="2022-12-06T17:59:56.563" v="2973" actId="1076"/>
        <pc:sldMkLst>
          <pc:docMk/>
          <pc:sldMk cId="2412830539" sldId="267"/>
        </pc:sldMkLst>
        <pc:spChg chg="mod">
          <ac:chgData name="Hadi Aghazadeh Kohneh Shahri" userId="b00fc067-4288-4d72-a1a2-55316581d833" providerId="ADAL" clId="{9C91E5B4-8636-4575-849E-91E870BF11AC}" dt="2022-12-06T15:55:57.964" v="2372" actId="20577"/>
          <ac:spMkLst>
            <pc:docMk/>
            <pc:sldMk cId="2412830539" sldId="267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9C91E5B4-8636-4575-849E-91E870BF11AC}" dt="2022-12-06T15:55:02.477" v="2355" actId="478"/>
          <ac:spMkLst>
            <pc:docMk/>
            <pc:sldMk cId="2412830539" sldId="267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9C91E5B4-8636-4575-849E-91E870BF11AC}" dt="2022-12-06T15:55:04.639" v="2356" actId="478"/>
          <ac:spMkLst>
            <pc:docMk/>
            <pc:sldMk cId="2412830539" sldId="267"/>
            <ac:spMk id="7" creationId="{5D50E5F0-CB8A-482E-9D43-30DEA2C7873C}"/>
          </ac:spMkLst>
        </pc:spChg>
        <pc:picChg chg="add del mod">
          <ac:chgData name="Hadi Aghazadeh Kohneh Shahri" userId="b00fc067-4288-4d72-a1a2-55316581d833" providerId="ADAL" clId="{9C91E5B4-8636-4575-849E-91E870BF11AC}" dt="2022-12-06T15:54:50.944" v="2351" actId="478"/>
          <ac:picMkLst>
            <pc:docMk/>
            <pc:sldMk cId="2412830539" sldId="267"/>
            <ac:picMk id="6" creationId="{8732AC4F-A94E-DD91-61CF-AB604977CA3B}"/>
          </ac:picMkLst>
        </pc:picChg>
        <pc:picChg chg="add del mod">
          <ac:chgData name="Hadi Aghazadeh Kohneh Shahri" userId="b00fc067-4288-4d72-a1a2-55316581d833" providerId="ADAL" clId="{9C91E5B4-8636-4575-849E-91E870BF11AC}" dt="2022-12-06T15:54:50.473" v="2350" actId="478"/>
          <ac:picMkLst>
            <pc:docMk/>
            <pc:sldMk cId="2412830539" sldId="267"/>
            <ac:picMk id="8" creationId="{7904BE73-3205-BF7E-189D-A92A814AEBF6}"/>
          </ac:picMkLst>
        </pc:picChg>
        <pc:picChg chg="add del mod">
          <ac:chgData name="Hadi Aghazadeh Kohneh Shahri" userId="b00fc067-4288-4d72-a1a2-55316581d833" providerId="ADAL" clId="{9C91E5B4-8636-4575-849E-91E870BF11AC}" dt="2022-12-06T15:54:52.214" v="2353" actId="478"/>
          <ac:picMkLst>
            <pc:docMk/>
            <pc:sldMk cId="2412830539" sldId="267"/>
            <ac:picMk id="10" creationId="{89DF9C8A-2AAE-9DDD-555F-165EE62AEB86}"/>
          </ac:picMkLst>
        </pc:picChg>
        <pc:picChg chg="add mod">
          <ac:chgData name="Hadi Aghazadeh Kohneh Shahri" userId="b00fc067-4288-4d72-a1a2-55316581d833" providerId="ADAL" clId="{9C91E5B4-8636-4575-849E-91E870BF11AC}" dt="2022-12-06T17:59:56.563" v="2973" actId="1076"/>
          <ac:picMkLst>
            <pc:docMk/>
            <pc:sldMk cId="2412830539" sldId="267"/>
            <ac:picMk id="11" creationId="{C732AE74-36E5-E802-96F0-F1AEEBC31145}"/>
          </ac:picMkLst>
        </pc:picChg>
        <pc:picChg chg="add del mod">
          <ac:chgData name="Hadi Aghazadeh Kohneh Shahri" userId="b00fc067-4288-4d72-a1a2-55316581d833" providerId="ADAL" clId="{9C91E5B4-8636-4575-849E-91E870BF11AC}" dt="2022-12-06T15:54:51.691" v="2352" actId="478"/>
          <ac:picMkLst>
            <pc:docMk/>
            <pc:sldMk cId="2412830539" sldId="267"/>
            <ac:picMk id="12" creationId="{527E292E-0D8B-742F-7023-26183E2AC1B8}"/>
          </ac:picMkLst>
        </pc:picChg>
      </pc:sldChg>
      <pc:sldChg chg="addSp delSp modSp add mod ord">
        <pc:chgData name="Hadi Aghazadeh Kohneh Shahri" userId="b00fc067-4288-4d72-a1a2-55316581d833" providerId="ADAL" clId="{9C91E5B4-8636-4575-849E-91E870BF11AC}" dt="2022-12-06T17:58:21.899" v="2962" actId="1076"/>
        <pc:sldMkLst>
          <pc:docMk/>
          <pc:sldMk cId="2873667235" sldId="268"/>
        </pc:sldMkLst>
        <pc:spChg chg="mod">
          <ac:chgData name="Hadi Aghazadeh Kohneh Shahri" userId="b00fc067-4288-4d72-a1a2-55316581d833" providerId="ADAL" clId="{9C91E5B4-8636-4575-849E-91E870BF11AC}" dt="2022-12-05T23:27:54.437" v="1867" actId="20577"/>
          <ac:spMkLst>
            <pc:docMk/>
            <pc:sldMk cId="2873667235" sldId="268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9C91E5B4-8636-4575-849E-91E870BF11AC}" dt="2022-12-06T16:00:48.957" v="2477" actId="478"/>
          <ac:spMkLst>
            <pc:docMk/>
            <pc:sldMk cId="2873667235" sldId="26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9C91E5B4-8636-4575-849E-91E870BF11AC}" dt="2022-12-06T16:00:51.049" v="2478" actId="478"/>
          <ac:spMkLst>
            <pc:docMk/>
            <pc:sldMk cId="2873667235" sldId="268"/>
            <ac:spMk id="7" creationId="{ED2BD151-C5DC-424D-D044-7D16C79E93A3}"/>
          </ac:spMkLst>
        </pc:spChg>
        <pc:picChg chg="add mod">
          <ac:chgData name="Hadi Aghazadeh Kohneh Shahri" userId="b00fc067-4288-4d72-a1a2-55316581d833" providerId="ADAL" clId="{9C91E5B4-8636-4575-849E-91E870BF11AC}" dt="2022-12-06T17:58:21.899" v="2962" actId="1076"/>
          <ac:picMkLst>
            <pc:docMk/>
            <pc:sldMk cId="2873667235" sldId="268"/>
            <ac:picMk id="6" creationId="{7C0E9CB6-4B23-6E7B-8A0D-6CB5172CB37D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6:00:03.261" v="2472" actId="207"/>
        <pc:sldMkLst>
          <pc:docMk/>
          <pc:sldMk cId="3895481817" sldId="272"/>
        </pc:sldMkLst>
        <pc:spChg chg="del mod">
          <ac:chgData name="Hadi Aghazadeh Kohneh Shahri" userId="b00fc067-4288-4d72-a1a2-55316581d833" providerId="ADAL" clId="{9C91E5B4-8636-4575-849E-91E870BF11AC}" dt="2022-12-06T15:59:08.076" v="2424" actId="478"/>
          <ac:spMkLst>
            <pc:docMk/>
            <pc:sldMk cId="3895481817" sldId="27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9C91E5B4-8636-4575-849E-91E870BF11AC}" dt="2022-12-06T15:59:10.641" v="2425" actId="478"/>
          <ac:spMkLst>
            <pc:docMk/>
            <pc:sldMk cId="3895481817" sldId="272"/>
            <ac:spMk id="6" creationId="{9C21722C-4947-05B7-3020-ED8B75C7802F}"/>
          </ac:spMkLst>
        </pc:spChg>
        <pc:spChg chg="add mod">
          <ac:chgData name="Hadi Aghazadeh Kohneh Shahri" userId="b00fc067-4288-4d72-a1a2-55316581d833" providerId="ADAL" clId="{9C91E5B4-8636-4575-849E-91E870BF11AC}" dt="2022-12-06T16:00:03.261" v="2472" actId="207"/>
          <ac:spMkLst>
            <pc:docMk/>
            <pc:sldMk cId="3895481817" sldId="272"/>
            <ac:spMk id="7" creationId="{69947398-B2E4-E775-B98D-A2BBC3BCB75C}"/>
          </ac:spMkLst>
        </pc:spChg>
      </pc:sldChg>
      <pc:sldChg chg="addSp delSp modSp add mod">
        <pc:chgData name="Hadi Aghazadeh Kohneh Shahri" userId="b00fc067-4288-4d72-a1a2-55316581d833" providerId="ADAL" clId="{9C91E5B4-8636-4575-849E-91E870BF11AC}" dt="2022-12-06T17:58:01.658" v="2959" actId="1076"/>
        <pc:sldMkLst>
          <pc:docMk/>
          <pc:sldMk cId="1633009001" sldId="273"/>
        </pc:sldMkLst>
        <pc:spChg chg="mod">
          <ac:chgData name="Hadi Aghazadeh Kohneh Shahri" userId="b00fc067-4288-4d72-a1a2-55316581d833" providerId="ADAL" clId="{9C91E5B4-8636-4575-849E-91E870BF11AC}" dt="2022-12-06T15:56:08.362" v="2377" actId="20577"/>
          <ac:spMkLst>
            <pc:docMk/>
            <pc:sldMk cId="1633009001" sldId="273"/>
            <ac:spMk id="2" creationId="{BB0B49FC-91C4-7E4C-B0DF-F13D8EA4BEBD}"/>
          </ac:spMkLst>
        </pc:spChg>
        <pc:picChg chg="add del mod">
          <ac:chgData name="Hadi Aghazadeh Kohneh Shahri" userId="b00fc067-4288-4d72-a1a2-55316581d833" providerId="ADAL" clId="{9C91E5B4-8636-4575-849E-91E870BF11AC}" dt="2022-12-06T17:53:01.400" v="2936" actId="478"/>
          <ac:picMkLst>
            <pc:docMk/>
            <pc:sldMk cId="1633009001" sldId="273"/>
            <ac:picMk id="3" creationId="{6731E5B3-A5F7-8124-0CE3-EF0C0969B722}"/>
          </ac:picMkLst>
        </pc:picChg>
        <pc:picChg chg="add mod">
          <ac:chgData name="Hadi Aghazadeh Kohneh Shahri" userId="b00fc067-4288-4d72-a1a2-55316581d833" providerId="ADAL" clId="{9C91E5B4-8636-4575-849E-91E870BF11AC}" dt="2022-12-06T17:58:01.658" v="2959" actId="1076"/>
          <ac:picMkLst>
            <pc:docMk/>
            <pc:sldMk cId="1633009001" sldId="273"/>
            <ac:picMk id="5" creationId="{792B1646-F403-1333-2BB4-DEA24D45D5C3}"/>
          </ac:picMkLst>
        </pc:picChg>
        <pc:picChg chg="del">
          <ac:chgData name="Hadi Aghazadeh Kohneh Shahri" userId="b00fc067-4288-4d72-a1a2-55316581d833" providerId="ADAL" clId="{9C91E5B4-8636-4575-849E-91E870BF11AC}" dt="2022-12-06T15:56:04.976" v="2374" actId="478"/>
          <ac:picMkLst>
            <pc:docMk/>
            <pc:sldMk cId="1633009001" sldId="273"/>
            <ac:picMk id="11" creationId="{C732AE74-36E5-E802-96F0-F1AEEBC31145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7:58:09.476" v="2960" actId="1076"/>
        <pc:sldMkLst>
          <pc:docMk/>
          <pc:sldMk cId="1599333375" sldId="274"/>
        </pc:sldMkLst>
        <pc:spChg chg="mod">
          <ac:chgData name="Hadi Aghazadeh Kohneh Shahri" userId="b00fc067-4288-4d72-a1a2-55316581d833" providerId="ADAL" clId="{9C91E5B4-8636-4575-849E-91E870BF11AC}" dt="2022-12-06T15:57:05.411" v="2392" actId="20577"/>
          <ac:spMkLst>
            <pc:docMk/>
            <pc:sldMk cId="1599333375" sldId="274"/>
            <ac:spMk id="2" creationId="{BB0B49FC-91C4-7E4C-B0DF-F13D8EA4BEBD}"/>
          </ac:spMkLst>
        </pc:spChg>
        <pc:picChg chg="del">
          <ac:chgData name="Hadi Aghazadeh Kohneh Shahri" userId="b00fc067-4288-4d72-a1a2-55316581d833" providerId="ADAL" clId="{9C91E5B4-8636-4575-849E-91E870BF11AC}" dt="2022-12-06T15:56:51.972" v="2384" actId="478"/>
          <ac:picMkLst>
            <pc:docMk/>
            <pc:sldMk cId="1599333375" sldId="274"/>
            <ac:picMk id="5" creationId="{792B1646-F403-1333-2BB4-DEA24D45D5C3}"/>
          </ac:picMkLst>
        </pc:picChg>
        <pc:picChg chg="add mod">
          <ac:chgData name="Hadi Aghazadeh Kohneh Shahri" userId="b00fc067-4288-4d72-a1a2-55316581d833" providerId="ADAL" clId="{9C91E5B4-8636-4575-849E-91E870BF11AC}" dt="2022-12-06T17:58:09.476" v="2960" actId="1076"/>
          <ac:picMkLst>
            <pc:docMk/>
            <pc:sldMk cId="1599333375" sldId="274"/>
            <ac:picMk id="6" creationId="{B63D49AA-64A2-238D-8BDC-BD642D9A4445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7:58:13.532" v="2961" actId="1076"/>
        <pc:sldMkLst>
          <pc:docMk/>
          <pc:sldMk cId="1700578648" sldId="275"/>
        </pc:sldMkLst>
        <pc:spChg chg="mod">
          <ac:chgData name="Hadi Aghazadeh Kohneh Shahri" userId="b00fc067-4288-4d72-a1a2-55316581d833" providerId="ADAL" clId="{9C91E5B4-8636-4575-849E-91E870BF11AC}" dt="2022-12-06T15:58:16.049" v="2409" actId="20577"/>
          <ac:spMkLst>
            <pc:docMk/>
            <pc:sldMk cId="1700578648" sldId="275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9C91E5B4-8636-4575-849E-91E870BF11AC}" dt="2022-12-06T17:58:13.532" v="2961" actId="1076"/>
          <ac:picMkLst>
            <pc:docMk/>
            <pc:sldMk cId="1700578648" sldId="275"/>
            <ac:picMk id="5" creationId="{FB2DA1A5-08B0-372C-4477-F58742ACDA3D}"/>
          </ac:picMkLst>
        </pc:picChg>
        <pc:picChg chg="del">
          <ac:chgData name="Hadi Aghazadeh Kohneh Shahri" userId="b00fc067-4288-4d72-a1a2-55316581d833" providerId="ADAL" clId="{9C91E5B4-8636-4575-849E-91E870BF11AC}" dt="2022-12-06T15:57:20.108" v="2394" actId="478"/>
          <ac:picMkLst>
            <pc:docMk/>
            <pc:sldMk cId="1700578648" sldId="275"/>
            <ac:picMk id="6" creationId="{B63D49AA-64A2-238D-8BDC-BD642D9A4445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6:03:41.130" v="2523" actId="207"/>
        <pc:sldMkLst>
          <pc:docMk/>
          <pc:sldMk cId="3470484012" sldId="276"/>
        </pc:sldMkLst>
        <pc:spChg chg="del mod">
          <ac:chgData name="Hadi Aghazadeh Kohneh Shahri" userId="b00fc067-4288-4d72-a1a2-55316581d833" providerId="ADAL" clId="{9C91E5B4-8636-4575-849E-91E870BF11AC}" dt="2022-12-06T16:01:39.457" v="2488" actId="478"/>
          <ac:spMkLst>
            <pc:docMk/>
            <pc:sldMk cId="3470484012" sldId="276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9C91E5B4-8636-4575-849E-91E870BF11AC}" dt="2022-12-06T16:03:41.130" v="2523" actId="207"/>
          <ac:spMkLst>
            <pc:docMk/>
            <pc:sldMk cId="3470484012" sldId="276"/>
            <ac:spMk id="5" creationId="{E2D0E3BD-C078-DD0C-9C04-0C6434D5918C}"/>
          </ac:spMkLst>
        </pc:spChg>
        <pc:picChg chg="del">
          <ac:chgData name="Hadi Aghazadeh Kohneh Shahri" userId="b00fc067-4288-4d72-a1a2-55316581d833" providerId="ADAL" clId="{9C91E5B4-8636-4575-849E-91E870BF11AC}" dt="2022-12-06T16:01:10.526" v="2482" actId="478"/>
          <ac:picMkLst>
            <pc:docMk/>
            <pc:sldMk cId="3470484012" sldId="276"/>
            <ac:picMk id="6" creationId="{7C0E9CB6-4B23-6E7B-8A0D-6CB5172CB37D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6:09:56.331" v="2619" actId="1076"/>
        <pc:sldMkLst>
          <pc:docMk/>
          <pc:sldMk cId="3081807622" sldId="277"/>
        </pc:sldMkLst>
        <pc:spChg chg="del mod">
          <ac:chgData name="Hadi Aghazadeh Kohneh Shahri" userId="b00fc067-4288-4d72-a1a2-55316581d833" providerId="ADAL" clId="{9C91E5B4-8636-4575-849E-91E870BF11AC}" dt="2022-12-06T16:09:07.693" v="2608" actId="478"/>
          <ac:spMkLst>
            <pc:docMk/>
            <pc:sldMk cId="3081807622" sldId="277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9C91E5B4-8636-4575-849E-91E870BF11AC}" dt="2022-12-06T16:09:56.331" v="2619" actId="1076"/>
          <ac:spMkLst>
            <pc:docMk/>
            <pc:sldMk cId="3081807622" sldId="277"/>
            <ac:spMk id="5" creationId="{114EE92E-28E7-3548-68FA-56FF24CF0624}"/>
          </ac:spMkLst>
        </pc:spChg>
      </pc:sldChg>
      <pc:sldChg chg="addSp delSp modSp add mod">
        <pc:chgData name="Hadi Aghazadeh Kohneh Shahri" userId="b00fc067-4288-4d72-a1a2-55316581d833" providerId="ADAL" clId="{9C91E5B4-8636-4575-849E-91E870BF11AC}" dt="2022-12-06T17:58:32.075" v="2964" actId="1076"/>
        <pc:sldMkLst>
          <pc:docMk/>
          <pc:sldMk cId="4183810263" sldId="278"/>
        </pc:sldMkLst>
        <pc:spChg chg="mod">
          <ac:chgData name="Hadi Aghazadeh Kohneh Shahri" userId="b00fc067-4288-4d72-a1a2-55316581d833" providerId="ADAL" clId="{9C91E5B4-8636-4575-849E-91E870BF11AC}" dt="2022-12-06T16:07:44.204" v="2597" actId="20577"/>
          <ac:spMkLst>
            <pc:docMk/>
            <pc:sldMk cId="4183810263" sldId="278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9C91E5B4-8636-4575-849E-91E870BF11AC}" dt="2022-12-06T17:58:32.075" v="2964" actId="1076"/>
          <ac:picMkLst>
            <pc:docMk/>
            <pc:sldMk cId="4183810263" sldId="278"/>
            <ac:picMk id="5" creationId="{B6A392E3-159A-3666-5229-7E9634B22E09}"/>
          </ac:picMkLst>
        </pc:picChg>
        <pc:picChg chg="del">
          <ac:chgData name="Hadi Aghazadeh Kohneh Shahri" userId="b00fc067-4288-4d72-a1a2-55316581d833" providerId="ADAL" clId="{9C91E5B4-8636-4575-849E-91E870BF11AC}" dt="2022-12-06T16:05:15.359" v="2537" actId="478"/>
          <ac:picMkLst>
            <pc:docMk/>
            <pc:sldMk cId="4183810263" sldId="278"/>
            <ac:picMk id="8" creationId="{C06FA6F3-A6D7-0D6E-AA9C-BC742F7ADCED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7:58:36.707" v="2965" actId="1076"/>
        <pc:sldMkLst>
          <pc:docMk/>
          <pc:sldMk cId="282386825" sldId="279"/>
        </pc:sldMkLst>
        <pc:spChg chg="mod">
          <ac:chgData name="Hadi Aghazadeh Kohneh Shahri" userId="b00fc067-4288-4d72-a1a2-55316581d833" providerId="ADAL" clId="{9C91E5B4-8636-4575-849E-91E870BF11AC}" dt="2022-12-06T16:07:01.977" v="2585" actId="20577"/>
          <ac:spMkLst>
            <pc:docMk/>
            <pc:sldMk cId="282386825" sldId="279"/>
            <ac:spMk id="2" creationId="{BB0B49FC-91C4-7E4C-B0DF-F13D8EA4BEBD}"/>
          </ac:spMkLst>
        </pc:spChg>
        <pc:picChg chg="del">
          <ac:chgData name="Hadi Aghazadeh Kohneh Shahri" userId="b00fc067-4288-4d72-a1a2-55316581d833" providerId="ADAL" clId="{9C91E5B4-8636-4575-849E-91E870BF11AC}" dt="2022-12-06T16:05:42.958" v="2544" actId="478"/>
          <ac:picMkLst>
            <pc:docMk/>
            <pc:sldMk cId="282386825" sldId="279"/>
            <ac:picMk id="5" creationId="{B6A392E3-159A-3666-5229-7E9634B22E09}"/>
          </ac:picMkLst>
        </pc:picChg>
        <pc:picChg chg="add mod">
          <ac:chgData name="Hadi Aghazadeh Kohneh Shahri" userId="b00fc067-4288-4d72-a1a2-55316581d833" providerId="ADAL" clId="{9C91E5B4-8636-4575-849E-91E870BF11AC}" dt="2022-12-06T17:58:36.707" v="2965" actId="1076"/>
          <ac:picMkLst>
            <pc:docMk/>
            <pc:sldMk cId="282386825" sldId="279"/>
            <ac:picMk id="6" creationId="{BAE00AC9-6EFA-A961-B17B-1909ADE8F16C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7:58:40.858" v="2966" actId="1076"/>
        <pc:sldMkLst>
          <pc:docMk/>
          <pc:sldMk cId="2231090855" sldId="280"/>
        </pc:sldMkLst>
        <pc:spChg chg="mod">
          <ac:chgData name="Hadi Aghazadeh Kohneh Shahri" userId="b00fc067-4288-4d72-a1a2-55316581d833" providerId="ADAL" clId="{9C91E5B4-8636-4575-849E-91E870BF11AC}" dt="2022-12-06T16:06:37.514" v="2569" actId="20577"/>
          <ac:spMkLst>
            <pc:docMk/>
            <pc:sldMk cId="2231090855" sldId="280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9C91E5B4-8636-4575-849E-91E870BF11AC}" dt="2022-12-06T17:58:40.858" v="2966" actId="1076"/>
          <ac:picMkLst>
            <pc:docMk/>
            <pc:sldMk cId="2231090855" sldId="280"/>
            <ac:picMk id="5" creationId="{96CCC373-97D8-4A4F-E516-AEE2BBFC28DF}"/>
          </ac:picMkLst>
        </pc:picChg>
        <pc:picChg chg="del">
          <ac:chgData name="Hadi Aghazadeh Kohneh Shahri" userId="b00fc067-4288-4d72-a1a2-55316581d833" providerId="ADAL" clId="{9C91E5B4-8636-4575-849E-91E870BF11AC}" dt="2022-12-06T16:05:57.698" v="2551" actId="478"/>
          <ac:picMkLst>
            <pc:docMk/>
            <pc:sldMk cId="2231090855" sldId="280"/>
            <ac:picMk id="6" creationId="{BAE00AC9-6EFA-A961-B17B-1909ADE8F16C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6:13:46.708" v="2706" actId="1076"/>
        <pc:sldMkLst>
          <pc:docMk/>
          <pc:sldMk cId="3865450877" sldId="281"/>
        </pc:sldMkLst>
        <pc:spChg chg="del mod">
          <ac:chgData name="Hadi Aghazadeh Kohneh Shahri" userId="b00fc067-4288-4d72-a1a2-55316581d833" providerId="ADAL" clId="{9C91E5B4-8636-4575-849E-91E870BF11AC}" dt="2022-12-06T16:12:46.887" v="2694" actId="478"/>
          <ac:spMkLst>
            <pc:docMk/>
            <pc:sldMk cId="3865450877" sldId="28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9C91E5B4-8636-4575-849E-91E870BF11AC}" dt="2022-12-06T16:12:48.708" v="2695" actId="478"/>
          <ac:spMkLst>
            <pc:docMk/>
            <pc:sldMk cId="3865450877" sldId="281"/>
            <ac:spMk id="6" creationId="{18A28B64-84C7-DA8E-6402-F63AAD900626}"/>
          </ac:spMkLst>
        </pc:spChg>
        <pc:spChg chg="add del">
          <ac:chgData name="Hadi Aghazadeh Kohneh Shahri" userId="b00fc067-4288-4d72-a1a2-55316581d833" providerId="ADAL" clId="{9C91E5B4-8636-4575-849E-91E870BF11AC}" dt="2022-12-06T16:12:50.898" v="2697" actId="22"/>
          <ac:spMkLst>
            <pc:docMk/>
            <pc:sldMk cId="3865450877" sldId="281"/>
            <ac:spMk id="8" creationId="{63257812-3DA4-8F10-67E4-69C122BFCF40}"/>
          </ac:spMkLst>
        </pc:spChg>
        <pc:spChg chg="add mod">
          <ac:chgData name="Hadi Aghazadeh Kohneh Shahri" userId="b00fc067-4288-4d72-a1a2-55316581d833" providerId="ADAL" clId="{9C91E5B4-8636-4575-849E-91E870BF11AC}" dt="2022-12-06T16:13:46.708" v="2706" actId="1076"/>
          <ac:spMkLst>
            <pc:docMk/>
            <pc:sldMk cId="3865450877" sldId="281"/>
            <ac:spMk id="9" creationId="{0DC637DE-E118-9B39-06E1-1DEDD9739DA6}"/>
          </ac:spMkLst>
        </pc:spChg>
      </pc:sldChg>
      <pc:sldChg chg="addSp delSp modSp add mod">
        <pc:chgData name="Hadi Aghazadeh Kohneh Shahri" userId="b00fc067-4288-4d72-a1a2-55316581d833" providerId="ADAL" clId="{9C91E5B4-8636-4575-849E-91E870BF11AC}" dt="2022-12-06T17:58:56.066" v="2968" actId="1076"/>
        <pc:sldMkLst>
          <pc:docMk/>
          <pc:sldMk cId="372643034" sldId="282"/>
        </pc:sldMkLst>
        <pc:spChg chg="mod">
          <ac:chgData name="Hadi Aghazadeh Kohneh Shahri" userId="b00fc067-4288-4d72-a1a2-55316581d833" providerId="ADAL" clId="{9C91E5B4-8636-4575-849E-91E870BF11AC}" dt="2022-12-06T16:11:22.329" v="2664" actId="20577"/>
          <ac:spMkLst>
            <pc:docMk/>
            <pc:sldMk cId="372643034" sldId="282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9C91E5B4-8636-4575-849E-91E870BF11AC}" dt="2022-12-06T17:58:56.066" v="2968" actId="1076"/>
          <ac:picMkLst>
            <pc:docMk/>
            <pc:sldMk cId="372643034" sldId="282"/>
            <ac:picMk id="5" creationId="{0C602176-37AC-1F5E-7FAA-A0A5E9F120E4}"/>
          </ac:picMkLst>
        </pc:picChg>
        <pc:picChg chg="del">
          <ac:chgData name="Hadi Aghazadeh Kohneh Shahri" userId="b00fc067-4288-4d72-a1a2-55316581d833" providerId="ADAL" clId="{9C91E5B4-8636-4575-849E-91E870BF11AC}" dt="2022-12-06T16:11:05.682" v="2661" actId="478"/>
          <ac:picMkLst>
            <pc:docMk/>
            <pc:sldMk cId="372643034" sldId="282"/>
            <ac:picMk id="11" creationId="{8A9203F0-7FBC-C1A5-BE19-CC8358CF2870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7:59:03.131" v="2969" actId="1076"/>
        <pc:sldMkLst>
          <pc:docMk/>
          <pc:sldMk cId="2682240332" sldId="283"/>
        </pc:sldMkLst>
        <pc:spChg chg="mod">
          <ac:chgData name="Hadi Aghazadeh Kohneh Shahri" userId="b00fc067-4288-4d72-a1a2-55316581d833" providerId="ADAL" clId="{9C91E5B4-8636-4575-849E-91E870BF11AC}" dt="2022-12-06T16:11:59.435" v="2679" actId="20577"/>
          <ac:spMkLst>
            <pc:docMk/>
            <pc:sldMk cId="2682240332" sldId="283"/>
            <ac:spMk id="2" creationId="{BB0B49FC-91C4-7E4C-B0DF-F13D8EA4BEBD}"/>
          </ac:spMkLst>
        </pc:spChg>
        <pc:picChg chg="del">
          <ac:chgData name="Hadi Aghazadeh Kohneh Shahri" userId="b00fc067-4288-4d72-a1a2-55316581d833" providerId="ADAL" clId="{9C91E5B4-8636-4575-849E-91E870BF11AC}" dt="2022-12-06T16:11:43.855" v="2671" actId="478"/>
          <ac:picMkLst>
            <pc:docMk/>
            <pc:sldMk cId="2682240332" sldId="283"/>
            <ac:picMk id="5" creationId="{0C602176-37AC-1F5E-7FAA-A0A5E9F120E4}"/>
          </ac:picMkLst>
        </pc:picChg>
        <pc:picChg chg="add mod">
          <ac:chgData name="Hadi Aghazadeh Kohneh Shahri" userId="b00fc067-4288-4d72-a1a2-55316581d833" providerId="ADAL" clId="{9C91E5B4-8636-4575-849E-91E870BF11AC}" dt="2022-12-06T17:59:03.131" v="2969" actId="1076"/>
          <ac:picMkLst>
            <pc:docMk/>
            <pc:sldMk cId="2682240332" sldId="283"/>
            <ac:picMk id="6" creationId="{71F4CD57-54BE-C7CD-522B-05361C3A93EB}"/>
          </ac:picMkLst>
        </pc:picChg>
      </pc:sldChg>
      <pc:sldChg chg="addSp delSp modSp add mod">
        <pc:chgData name="Hadi Aghazadeh Kohneh Shahri" userId="b00fc067-4288-4d72-a1a2-55316581d833" providerId="ADAL" clId="{9C91E5B4-8636-4575-849E-91E870BF11AC}" dt="2022-12-06T17:59:06.819" v="2970" actId="1076"/>
        <pc:sldMkLst>
          <pc:docMk/>
          <pc:sldMk cId="1061587235" sldId="284"/>
        </pc:sldMkLst>
        <pc:spChg chg="mod">
          <ac:chgData name="Hadi Aghazadeh Kohneh Shahri" userId="b00fc067-4288-4d72-a1a2-55316581d833" providerId="ADAL" clId="{9C91E5B4-8636-4575-849E-91E870BF11AC}" dt="2022-12-06T16:12:36.940" v="2692" actId="20577"/>
          <ac:spMkLst>
            <pc:docMk/>
            <pc:sldMk cId="1061587235" sldId="284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9C91E5B4-8636-4575-849E-91E870BF11AC}" dt="2022-12-06T17:59:06.819" v="2970" actId="1076"/>
          <ac:picMkLst>
            <pc:docMk/>
            <pc:sldMk cId="1061587235" sldId="284"/>
            <ac:picMk id="5" creationId="{AFC5884A-F875-6261-03C9-CBFB3D73C918}"/>
          </ac:picMkLst>
        </pc:picChg>
        <pc:picChg chg="del">
          <ac:chgData name="Hadi Aghazadeh Kohneh Shahri" userId="b00fc067-4288-4d72-a1a2-55316581d833" providerId="ADAL" clId="{9C91E5B4-8636-4575-849E-91E870BF11AC}" dt="2022-12-06T16:12:12.871" v="2681" actId="478"/>
          <ac:picMkLst>
            <pc:docMk/>
            <pc:sldMk cId="1061587235" sldId="284"/>
            <ac:picMk id="6" creationId="{71F4CD57-54BE-C7CD-522B-05361C3A93EB}"/>
          </ac:picMkLst>
        </pc:picChg>
      </pc:sldChg>
      <pc:sldChg chg="new del">
        <pc:chgData name="Hadi Aghazadeh Kohneh Shahri" userId="b00fc067-4288-4d72-a1a2-55316581d833" providerId="ADAL" clId="{9C91E5B4-8636-4575-849E-91E870BF11AC}" dt="2022-12-06T16:49:49.142" v="2740" actId="680"/>
        <pc:sldMkLst>
          <pc:docMk/>
          <pc:sldMk cId="178550499" sldId="285"/>
        </pc:sldMkLst>
      </pc:sldChg>
      <pc:sldChg chg="modSp add mod">
        <pc:chgData name="Hadi Aghazadeh Kohneh Shahri" userId="b00fc067-4288-4d72-a1a2-55316581d833" providerId="ADAL" clId="{9C91E5B4-8636-4575-849E-91E870BF11AC}" dt="2022-12-06T18:14:01.031" v="3022" actId="113"/>
        <pc:sldMkLst>
          <pc:docMk/>
          <pc:sldMk cId="1287641539" sldId="285"/>
        </pc:sldMkLst>
        <pc:spChg chg="mod">
          <ac:chgData name="Hadi Aghazadeh Kohneh Shahri" userId="b00fc067-4288-4d72-a1a2-55316581d833" providerId="ADAL" clId="{9C91E5B4-8636-4575-849E-91E870BF11AC}" dt="2022-12-06T17:44:08.245" v="2814" actId="20577"/>
          <ac:spMkLst>
            <pc:docMk/>
            <pc:sldMk cId="1287641539" sldId="28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9C91E5B4-8636-4575-849E-91E870BF11AC}" dt="2022-12-06T18:14:01.031" v="3022" actId="113"/>
          <ac:spMkLst>
            <pc:docMk/>
            <pc:sldMk cId="1287641539" sldId="285"/>
            <ac:spMk id="3" creationId="{E1735D7C-6796-A142-AA52-64D0BC4724F8}"/>
          </ac:spMkLst>
        </pc:spChg>
      </pc:sldChg>
    </pc:docChg>
  </pc:docChgLst>
  <pc:docChgLst>
    <pc:chgData name="Hadi Aghazadeh Kohneh Shahri" userId="b00fc067-4288-4d72-a1a2-55316581d833" providerId="ADAL" clId="{F1186ABE-BEBA-4E9E-A905-C843BBE0340E}"/>
    <pc:docChg chg="undo custSel addSld delSld modSld">
      <pc:chgData name="Hadi Aghazadeh Kohneh Shahri" userId="b00fc067-4288-4d72-a1a2-55316581d833" providerId="ADAL" clId="{F1186ABE-BEBA-4E9E-A905-C843BBE0340E}" dt="2022-11-07T15:01:31.086" v="1391" actId="404"/>
      <pc:docMkLst>
        <pc:docMk/>
      </pc:docMkLst>
      <pc:sldChg chg="addSp delSp modSp mod setBg">
        <pc:chgData name="Hadi Aghazadeh Kohneh Shahri" userId="b00fc067-4288-4d72-a1a2-55316581d833" providerId="ADAL" clId="{F1186ABE-BEBA-4E9E-A905-C843BBE0340E}" dt="2022-11-05T20:25:37.975" v="1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1186ABE-BEBA-4E9E-A905-C843BBE0340E}" dt="2022-11-05T20:25:21.817" v="177" actId="313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F1186ABE-BEBA-4E9E-A905-C843BBE0340E}" dt="2022-11-05T20:25:15.962" v="176" actId="20577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F1186ABE-BEBA-4E9E-A905-C843BBE0340E}" dt="2022-11-05T20:25:37.975" v="18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1186ABE-BEBA-4E9E-A905-C843BBE0340E}" dt="2022-11-05T20:23:20.573" v="29"/>
          <ac:spMkLst>
            <pc:docMk/>
            <pc:sldMk cId="2374729735" sldId="256"/>
            <ac:spMk id="6" creationId="{4B4C3CE5-A0DD-B94E-074E-118A81290646}"/>
          </ac:spMkLst>
        </pc:spChg>
      </pc:sldChg>
      <pc:sldChg chg="modSp mod">
        <pc:chgData name="Hadi Aghazadeh Kohneh Shahri" userId="b00fc067-4288-4d72-a1a2-55316581d833" providerId="ADAL" clId="{F1186ABE-BEBA-4E9E-A905-C843BBE0340E}" dt="2022-11-07T14:51:13.997" v="879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1186ABE-BEBA-4E9E-A905-C843BBE0340E}" dt="2022-11-07T14:51:13.997" v="879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8.440" v="194" actId="47"/>
        <pc:sldMkLst>
          <pc:docMk/>
          <pc:sldMk cId="1750807357" sldId="258"/>
        </pc:sldMkLst>
      </pc:sldChg>
      <pc:sldChg chg="addSp delSp modSp add mod">
        <pc:chgData name="Hadi Aghazadeh Kohneh Shahri" userId="b00fc067-4288-4d72-a1a2-55316581d833" providerId="ADAL" clId="{F1186ABE-BEBA-4E9E-A905-C843BBE0340E}" dt="2022-11-07T15:01:31.086" v="1391" actId="404"/>
        <pc:sldMkLst>
          <pc:docMk/>
          <pc:sldMk cId="3321125023" sldId="258"/>
        </pc:sldMkLst>
        <pc:spChg chg="mod">
          <ac:chgData name="Hadi Aghazadeh Kohneh Shahri" userId="b00fc067-4288-4d72-a1a2-55316581d833" providerId="ADAL" clId="{F1186ABE-BEBA-4E9E-A905-C843BBE0340E}" dt="2022-11-07T15:00:27.529" v="1375" actId="20577"/>
          <ac:spMkLst>
            <pc:docMk/>
            <pc:sldMk cId="3321125023" sldId="258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F1186ABE-BEBA-4E9E-A905-C843BBE0340E}" dt="2022-11-07T15:01:31.086" v="1391" actId="404"/>
          <ac:spMkLst>
            <pc:docMk/>
            <pc:sldMk cId="3321125023" sldId="25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1186ABE-BEBA-4E9E-A905-C843BBE0340E}" dt="2022-11-07T14:44:49.249" v="646" actId="478"/>
          <ac:spMkLst>
            <pc:docMk/>
            <pc:sldMk cId="3321125023" sldId="258"/>
            <ac:spMk id="6" creationId="{03E77672-515C-FA0A-FBA0-B3C70A091235}"/>
          </ac:spMkLst>
        </pc:spChg>
      </pc:sldChg>
      <pc:sldChg chg="addSp modSp add del mod">
        <pc:chgData name="Hadi Aghazadeh Kohneh Shahri" userId="b00fc067-4288-4d72-a1a2-55316581d833" providerId="ADAL" clId="{F1186ABE-BEBA-4E9E-A905-C843BBE0340E}" dt="2022-11-07T14:33:03.512" v="497" actId="47"/>
        <pc:sldMkLst>
          <pc:docMk/>
          <pc:sldMk cId="3531495489" sldId="258"/>
        </pc:sldMkLst>
        <pc:spChg chg="mod">
          <ac:chgData name="Hadi Aghazadeh Kohneh Shahri" userId="b00fc067-4288-4d72-a1a2-55316581d833" providerId="ADAL" clId="{F1186ABE-BEBA-4E9E-A905-C843BBE0340E}" dt="2022-11-05T20:46:27.080" v="330" actId="20577"/>
          <ac:spMkLst>
            <pc:docMk/>
            <pc:sldMk cId="3531495489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5T20:46:42.201" v="334" actId="20577"/>
          <ac:spMkLst>
            <pc:docMk/>
            <pc:sldMk cId="3531495489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F1186ABE-BEBA-4E9E-A905-C843BBE0340E}" dt="2022-11-05T20:49:38.759" v="496" actId="20577"/>
          <ac:spMkLst>
            <pc:docMk/>
            <pc:sldMk cId="3531495489" sldId="258"/>
            <ac:spMk id="6" creationId="{37B1C184-7EC7-DFF9-B99C-A32F15CF2B26}"/>
          </ac:spMkLst>
        </pc:spChg>
        <pc:graphicFrameChg chg="add mod modGraphic">
          <ac:chgData name="Hadi Aghazadeh Kohneh Shahri" userId="b00fc067-4288-4d72-a1a2-55316581d833" providerId="ADAL" clId="{F1186ABE-BEBA-4E9E-A905-C843BBE0340E}" dt="2022-11-05T20:47:49.464" v="375" actId="1076"/>
          <ac:graphicFrameMkLst>
            <pc:docMk/>
            <pc:sldMk cId="3531495489" sldId="258"/>
            <ac:graphicFrameMk id="5" creationId="{A6278ED7-35B3-196C-0C6D-9B4A548CEAFB}"/>
          </ac:graphicFrameMkLst>
        </pc:graphicFrameChg>
      </pc:sldChg>
      <pc:sldChg chg="new del">
        <pc:chgData name="Hadi Aghazadeh Kohneh Shahri" userId="b00fc067-4288-4d72-a1a2-55316581d833" providerId="ADAL" clId="{F1186ABE-BEBA-4E9E-A905-C843BBE0340E}" dt="2022-11-05T20:46:15.270" v="310" actId="680"/>
        <pc:sldMkLst>
          <pc:docMk/>
          <pc:sldMk cId="3783792905" sldId="258"/>
        </pc:sldMkLst>
      </pc:sldChg>
      <pc:sldChg chg="addSp modSp add mod">
        <pc:chgData name="Hadi Aghazadeh Kohneh Shahri" userId="b00fc067-4288-4d72-a1a2-55316581d833" providerId="ADAL" clId="{F1186ABE-BEBA-4E9E-A905-C843BBE0340E}" dt="2022-11-07T14:51:56.724" v="904" actId="108"/>
        <pc:sldMkLst>
          <pc:docMk/>
          <pc:sldMk cId="208332608" sldId="259"/>
        </pc:sldMkLst>
        <pc:spChg chg="mod">
          <ac:chgData name="Hadi Aghazadeh Kohneh Shahri" userId="b00fc067-4288-4d72-a1a2-55316581d833" providerId="ADAL" clId="{F1186ABE-BEBA-4E9E-A905-C843BBE0340E}" dt="2022-11-07T14:46:39.201" v="803" actId="20577"/>
          <ac:spMkLst>
            <pc:docMk/>
            <pc:sldMk cId="208332608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1:56.724" v="904" actId="108"/>
          <ac:spMkLst>
            <pc:docMk/>
            <pc:sldMk cId="208332608" sldId="259"/>
            <ac:spMk id="3" creationId="{E1735D7C-6796-A142-AA52-64D0BC4724F8}"/>
          </ac:spMkLst>
        </pc:spChg>
        <pc:picChg chg="add mod">
          <ac:chgData name="Hadi Aghazadeh Kohneh Shahri" userId="b00fc067-4288-4d72-a1a2-55316581d833" providerId="ADAL" clId="{F1186ABE-BEBA-4E9E-A905-C843BBE0340E}" dt="2022-11-07T14:51:03.359" v="878" actId="1076"/>
          <ac:picMkLst>
            <pc:docMk/>
            <pc:sldMk cId="208332608" sldId="259"/>
            <ac:picMk id="5" creationId="{6B362401-4887-C940-06D3-F8A16EA31D53}"/>
          </ac:picMkLst>
        </pc:picChg>
      </pc:sldChg>
      <pc:sldChg chg="del">
        <pc:chgData name="Hadi Aghazadeh Kohneh Shahri" userId="b00fc067-4288-4d72-a1a2-55316581d833" providerId="ADAL" clId="{F1186ABE-BEBA-4E9E-A905-C843BBE0340E}" dt="2022-11-05T20:25:47.860" v="193" actId="47"/>
        <pc:sldMkLst>
          <pc:docMk/>
          <pc:sldMk cId="2695241436" sldId="259"/>
        </pc:sldMkLst>
      </pc:sldChg>
      <pc:sldChg chg="del">
        <pc:chgData name="Hadi Aghazadeh Kohneh Shahri" userId="b00fc067-4288-4d72-a1a2-55316581d833" providerId="ADAL" clId="{F1186ABE-BEBA-4E9E-A905-C843BBE0340E}" dt="2022-11-05T20:25:47.719" v="192" actId="47"/>
        <pc:sldMkLst>
          <pc:docMk/>
          <pc:sldMk cId="1260245163" sldId="260"/>
        </pc:sldMkLst>
      </pc:sldChg>
      <pc:sldChg chg="delSp modSp add mod">
        <pc:chgData name="Hadi Aghazadeh Kohneh Shahri" userId="b00fc067-4288-4d72-a1a2-55316581d833" providerId="ADAL" clId="{F1186ABE-BEBA-4E9E-A905-C843BBE0340E}" dt="2022-11-07T14:55:27.745" v="1165" actId="20577"/>
        <pc:sldMkLst>
          <pc:docMk/>
          <pc:sldMk cId="4039642356" sldId="260"/>
        </pc:sldMkLst>
        <pc:spChg chg="mod">
          <ac:chgData name="Hadi Aghazadeh Kohneh Shahri" userId="b00fc067-4288-4d72-a1a2-55316581d833" providerId="ADAL" clId="{F1186ABE-BEBA-4E9E-A905-C843BBE0340E}" dt="2022-11-07T14:51:25.255" v="893" actId="20577"/>
          <ac:spMkLst>
            <pc:docMk/>
            <pc:sldMk cId="4039642356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5:27.745" v="1165" actId="20577"/>
          <ac:spMkLst>
            <pc:docMk/>
            <pc:sldMk cId="4039642356" sldId="260"/>
            <ac:spMk id="3" creationId="{E1735D7C-6796-A142-AA52-64D0BC4724F8}"/>
          </ac:spMkLst>
        </pc:spChg>
        <pc:picChg chg="del">
          <ac:chgData name="Hadi Aghazadeh Kohneh Shahri" userId="b00fc067-4288-4d72-a1a2-55316581d833" providerId="ADAL" clId="{F1186ABE-BEBA-4E9E-A905-C843BBE0340E}" dt="2022-11-07T14:51:27.898" v="894" actId="478"/>
          <ac:picMkLst>
            <pc:docMk/>
            <pc:sldMk cId="4039642356" sldId="260"/>
            <ac:picMk id="5" creationId="{6B362401-4887-C940-06D3-F8A16EA31D53}"/>
          </ac:picMkLst>
        </pc:picChg>
      </pc:sldChg>
      <pc:sldChg chg="modSp add mod">
        <pc:chgData name="Hadi Aghazadeh Kohneh Shahri" userId="b00fc067-4288-4d72-a1a2-55316581d833" providerId="ADAL" clId="{F1186ABE-BEBA-4E9E-A905-C843BBE0340E}" dt="2022-11-07T14:59:27.897" v="1374" actId="20577"/>
        <pc:sldMkLst>
          <pc:docMk/>
          <pc:sldMk cId="971290659" sldId="261"/>
        </pc:sldMkLst>
        <pc:spChg chg="mod">
          <ac:chgData name="Hadi Aghazadeh Kohneh Shahri" userId="b00fc067-4288-4d72-a1a2-55316581d833" providerId="ADAL" clId="{F1186ABE-BEBA-4E9E-A905-C843BBE0340E}" dt="2022-11-07T14:55:58.073" v="1209" actId="20577"/>
          <ac:spMkLst>
            <pc:docMk/>
            <pc:sldMk cId="971290659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9:27.897" v="1374" actId="20577"/>
          <ac:spMkLst>
            <pc:docMk/>
            <pc:sldMk cId="971290659" sldId="261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7.389" v="191" actId="47"/>
        <pc:sldMkLst>
          <pc:docMk/>
          <pc:sldMk cId="1948542038" sldId="261"/>
        </pc:sldMkLst>
      </pc:sldChg>
      <pc:sldChg chg="del">
        <pc:chgData name="Hadi Aghazadeh Kohneh Shahri" userId="b00fc067-4288-4d72-a1a2-55316581d833" providerId="ADAL" clId="{F1186ABE-BEBA-4E9E-A905-C843BBE0340E}" dt="2022-11-05T20:25:46.673" v="187" actId="47"/>
        <pc:sldMkLst>
          <pc:docMk/>
          <pc:sldMk cId="117939471" sldId="262"/>
        </pc:sldMkLst>
      </pc:sldChg>
      <pc:sldChg chg="del">
        <pc:chgData name="Hadi Aghazadeh Kohneh Shahri" userId="b00fc067-4288-4d72-a1a2-55316581d833" providerId="ADAL" clId="{F1186ABE-BEBA-4E9E-A905-C843BBE0340E}" dt="2022-11-05T20:25:47.225" v="190" actId="47"/>
        <pc:sldMkLst>
          <pc:docMk/>
          <pc:sldMk cId="1988442878" sldId="263"/>
        </pc:sldMkLst>
      </pc:sldChg>
      <pc:sldChg chg="del">
        <pc:chgData name="Hadi Aghazadeh Kohneh Shahri" userId="b00fc067-4288-4d72-a1a2-55316581d833" providerId="ADAL" clId="{F1186ABE-BEBA-4E9E-A905-C843BBE0340E}" dt="2022-11-05T20:25:47.070" v="189" actId="47"/>
        <pc:sldMkLst>
          <pc:docMk/>
          <pc:sldMk cId="3891276999" sldId="264"/>
        </pc:sldMkLst>
      </pc:sldChg>
      <pc:sldChg chg="del">
        <pc:chgData name="Hadi Aghazadeh Kohneh Shahri" userId="b00fc067-4288-4d72-a1a2-55316581d833" providerId="ADAL" clId="{F1186ABE-BEBA-4E9E-A905-C843BBE0340E}" dt="2022-11-05T20:25:46.866" v="188" actId="47"/>
        <pc:sldMkLst>
          <pc:docMk/>
          <pc:sldMk cId="4209821357" sldId="265"/>
        </pc:sldMkLst>
      </pc:sldChg>
    </pc:docChg>
  </pc:docChgLst>
  <pc:docChgLst>
    <pc:chgData name="Hadi Aghazadeh Kohneh Shahri" userId="b00fc067-4288-4d72-a1a2-55316581d833" providerId="ADAL" clId="{66EF712F-A712-472A-A99F-C8BBEE68E95E}"/>
    <pc:docChg chg="undo custSel addSld delSld modSld sldOrd">
      <pc:chgData name="Hadi Aghazadeh Kohneh Shahri" userId="b00fc067-4288-4d72-a1a2-55316581d833" providerId="ADAL" clId="{66EF712F-A712-472A-A99F-C8BBEE68E95E}" dt="2022-10-24T15:35:00.418" v="4503"/>
      <pc:docMkLst>
        <pc:docMk/>
      </pc:docMkLst>
      <pc:sldChg chg="addSp modSp mod">
        <pc:chgData name="Hadi Aghazadeh Kohneh Shahri" userId="b00fc067-4288-4d72-a1a2-55316581d833" providerId="ADAL" clId="{66EF712F-A712-472A-A99F-C8BBEE68E95E}" dt="2022-10-23T20:23:42.779" v="4241" actId="113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66EF712F-A712-472A-A99F-C8BBEE68E95E}" dt="2022-10-12T15:03:48.148" v="1595" actId="404"/>
          <ac:spMkLst>
            <pc:docMk/>
            <pc:sldMk cId="2374729735" sldId="256"/>
            <ac:spMk id="2" creationId="{1B1EA485-1CE4-D943-BF73-46F1F53E1FE8}"/>
          </ac:spMkLst>
        </pc:spChg>
        <pc:spChg chg="add mod">
          <ac:chgData name="Hadi Aghazadeh Kohneh Shahri" userId="b00fc067-4288-4d72-a1a2-55316581d833" providerId="ADAL" clId="{66EF712F-A712-472A-A99F-C8BBEE68E95E}" dt="2022-10-23T20:22:20.584" v="4238" actId="1076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66EF712F-A712-472A-A99F-C8BBEE68E95E}" dt="2022-10-23T20:23:42.779" v="4241" actId="113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66EF712F-A712-472A-A99F-C8BBEE68E95E}" dt="2022-10-23T20:21:56.952" v="4220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66EF712F-A712-472A-A99F-C8BBEE68E95E}" dt="2022-10-23T18:40:50.378" v="258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66EF712F-A712-472A-A99F-C8BBEE68E95E}" dt="2022-10-23T18:40:50.378" v="258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setBg modAnim">
        <pc:chgData name="Hadi Aghazadeh Kohneh Shahri" userId="b00fc067-4288-4d72-a1a2-55316581d833" providerId="ADAL" clId="{66EF712F-A712-472A-A99F-C8BBEE68E95E}" dt="2022-10-23T20:22:32.231" v="4240" actId="20577"/>
        <pc:sldMkLst>
          <pc:docMk/>
          <pc:sldMk cId="1750807357" sldId="258"/>
        </pc:sldMkLst>
        <pc:spChg chg="mo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20:22:32.231" v="4240" actId="20577"/>
          <ac:spMkLst>
            <pc:docMk/>
            <pc:sldMk cId="1750807357" sldId="258"/>
            <ac:spMk id="3" creationId="{E1735D7C-6796-A142-AA52-64D0BC4724F8}"/>
          </ac:spMkLst>
        </pc:spChg>
        <pc:spChg chg="mod or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4" creationId="{FD5BA6A9-CEA9-1F48-8C2B-13EE0DAE8F71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3" creationId="{5E39A796-BE83-48B1-B33F-35C4A32AAB57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5" creationId="{72F84B47-E267-4194-8194-831DB7B5547F}"/>
          </ac:spMkLst>
        </pc:spChg>
        <pc:picChg chg="add del mod">
          <ac:chgData name="Hadi Aghazadeh Kohneh Shahri" userId="b00fc067-4288-4d72-a1a2-55316581d833" providerId="ADAL" clId="{66EF712F-A712-472A-A99F-C8BBEE68E95E}" dt="2022-10-12T14:23:31.100" v="345" actId="478"/>
          <ac:picMkLst>
            <pc:docMk/>
            <pc:sldMk cId="1750807357" sldId="258"/>
            <ac:picMk id="6" creationId="{574D263F-061A-9438-2A24-2424F2498BE3}"/>
          </ac:picMkLst>
        </pc:picChg>
        <pc:picChg chg="add mod">
          <ac:chgData name="Hadi Aghazadeh Kohneh Shahri" userId="b00fc067-4288-4d72-a1a2-55316581d833" providerId="ADAL" clId="{66EF712F-A712-472A-A99F-C8BBEE68E95E}" dt="2022-10-12T14:24:27.883" v="361" actId="1076"/>
          <ac:picMkLst>
            <pc:docMk/>
            <pc:sldMk cId="1750807357" sldId="258"/>
            <ac:picMk id="8" creationId="{4F735C77-552F-61CB-C796-9272DFE95E13}"/>
          </ac:picMkLst>
        </pc:picChg>
        <pc:picChg chg="add mod">
          <ac:chgData name="Hadi Aghazadeh Kohneh Shahri" userId="b00fc067-4288-4d72-a1a2-55316581d833" providerId="ADAL" clId="{66EF712F-A712-472A-A99F-C8BBEE68E95E}" dt="2022-10-12T15:10:35.875" v="2148" actId="1076"/>
          <ac:picMkLst>
            <pc:docMk/>
            <pc:sldMk cId="1750807357" sldId="258"/>
            <ac:picMk id="10" creationId="{E43EA9D4-9F73-7E38-09A6-EE2D8A430587}"/>
          </ac:picMkLst>
        </pc:picChg>
        <pc:inkChg chg="add del">
          <ac:chgData name="Hadi Aghazadeh Kohneh Shahri" userId="b00fc067-4288-4d72-a1a2-55316581d833" providerId="ADAL" clId="{66EF712F-A712-472A-A99F-C8BBEE68E95E}" dt="2022-10-17T15:07:49.414" v="2189" actId="478"/>
          <ac:inkMkLst>
            <pc:docMk/>
            <pc:sldMk cId="1750807357" sldId="258"/>
            <ac:inkMk id="5" creationId="{FDD55008-A4AC-E487-548B-6C766EB5A7D3}"/>
          </ac:inkMkLst>
        </pc:inkChg>
      </pc:sldChg>
      <pc:sldChg chg="addSp delSp modSp add mod ord">
        <pc:chgData name="Hadi Aghazadeh Kohneh Shahri" userId="b00fc067-4288-4d72-a1a2-55316581d833" providerId="ADAL" clId="{66EF712F-A712-472A-A99F-C8BBEE68E95E}" dt="2022-10-24T14:45:30.075" v="4254" actId="20577"/>
        <pc:sldMkLst>
          <pc:docMk/>
          <pc:sldMk cId="2695241436" sldId="259"/>
        </pc:sldMkLst>
        <pc:spChg chg="mod">
          <ac:chgData name="Hadi Aghazadeh Kohneh Shahri" userId="b00fc067-4288-4d72-a1a2-55316581d833" providerId="ADAL" clId="{66EF712F-A712-472A-A99F-C8BBEE68E95E}" dt="2022-10-12T14:43:10.828" v="821" actId="20577"/>
          <ac:spMkLst>
            <pc:docMk/>
            <pc:sldMk cId="2695241436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4T14:45:30.075" v="4254" actId="20577"/>
          <ac:spMkLst>
            <pc:docMk/>
            <pc:sldMk cId="2695241436" sldId="259"/>
            <ac:spMk id="3" creationId="{E1735D7C-6796-A142-AA52-64D0BC4724F8}"/>
          </ac:spMkLst>
        </pc:spChg>
        <pc:grpChg chg="del mod">
          <ac:chgData name="Hadi Aghazadeh Kohneh Shahri" userId="b00fc067-4288-4d72-a1a2-55316581d833" providerId="ADAL" clId="{66EF712F-A712-472A-A99F-C8BBEE68E95E}" dt="2022-10-17T15:06:55.142" v="2187" actId="478"/>
          <ac:grpSpMkLst>
            <pc:docMk/>
            <pc:sldMk cId="2695241436" sldId="259"/>
            <ac:grpSpMk id="11" creationId="{A2069692-4875-206A-DF96-6616A1B1E1A1}"/>
          </ac:grpSpMkLst>
        </pc:grpChg>
        <pc:grpChg chg="del mod">
          <ac:chgData name="Hadi Aghazadeh Kohneh Shahri" userId="b00fc067-4288-4d72-a1a2-55316581d833" providerId="ADAL" clId="{66EF712F-A712-472A-A99F-C8BBEE68E95E}" dt="2022-10-17T15:08:27.908" v="2195" actId="478"/>
          <ac:grpSpMkLst>
            <pc:docMk/>
            <pc:sldMk cId="2695241436" sldId="259"/>
            <ac:grpSpMk id="16" creationId="{B9754D86-C941-2A13-2944-379D80762711}"/>
          </ac:grpSpMkLst>
        </pc:grpChg>
        <pc:picChg chg="add mod ord">
          <ac:chgData name="Hadi Aghazadeh Kohneh Shahri" userId="b00fc067-4288-4d72-a1a2-55316581d833" providerId="ADAL" clId="{66EF712F-A712-472A-A99F-C8BBEE68E95E}" dt="2022-10-17T15:17:35.868" v="2231" actId="1076"/>
          <ac:picMkLst>
            <pc:docMk/>
            <pc:sldMk cId="2695241436" sldId="259"/>
            <ac:picMk id="6" creationId="{ECFB10F8-4CED-A83F-1C3B-49E1888FAA83}"/>
          </ac:picMkLst>
        </pc:pic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5" creationId="{A259711F-D2BA-DF60-B5BF-AAD94A5C75D5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7" creationId="{ED285DE0-091A-773A-82FC-E6E9AB2A0DE7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8" creationId="{DE3214A7-89DE-0A4A-8067-1316CC16D69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9" creationId="{DAB2476B-EAA0-57D9-C0F8-C678FD9C357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10" creationId="{53CAD272-82A9-29D2-777D-5F5A10D97C49}"/>
          </ac:inkMkLst>
        </pc:inkChg>
        <pc:inkChg chg="add del">
          <ac:chgData name="Hadi Aghazadeh Kohneh Shahri" userId="b00fc067-4288-4d72-a1a2-55316581d833" providerId="ADAL" clId="{66EF712F-A712-472A-A99F-C8BBEE68E95E}" dt="2022-10-17T15:08:29.172" v="2196" actId="478"/>
          <ac:inkMkLst>
            <pc:docMk/>
            <pc:sldMk cId="2695241436" sldId="259"/>
            <ac:inkMk id="12" creationId="{B6C9C67C-0993-1D49-17F3-3AE959443684}"/>
          </ac:inkMkLst>
        </pc:inkChg>
        <pc:inkChg chg="add del">
          <ac:chgData name="Hadi Aghazadeh Kohneh Shahri" userId="b00fc067-4288-4d72-a1a2-55316581d833" providerId="ADAL" clId="{66EF712F-A712-472A-A99F-C8BBEE68E95E}" dt="2022-10-17T15:08:30.724" v="2197" actId="478"/>
          <ac:inkMkLst>
            <pc:docMk/>
            <pc:sldMk cId="2695241436" sldId="259"/>
            <ac:inkMk id="13" creationId="{0846FC80-5EB1-FB02-BE40-8BE83DB45EEF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4" creationId="{AA5B1EEB-6DDA-265E-2B8B-3D0082E15873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5" creationId="{7B76D5BE-F921-3BBC-B9D8-5BA8F59E9593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9.684" v="4" actId="47"/>
        <pc:sldMkLst>
          <pc:docMk/>
          <pc:sldMk cId="68318520" sldId="260"/>
        </pc:sldMkLst>
      </pc:sldChg>
      <pc:sldChg chg="addSp modSp add mod ord">
        <pc:chgData name="Hadi Aghazadeh Kohneh Shahri" userId="b00fc067-4288-4d72-a1a2-55316581d833" providerId="ADAL" clId="{66EF712F-A712-472A-A99F-C8BBEE68E95E}" dt="2022-10-12T15:04:08.611" v="1597" actId="20577"/>
        <pc:sldMkLst>
          <pc:docMk/>
          <pc:sldMk cId="1260245163" sldId="260"/>
        </pc:sldMkLst>
        <pc:spChg chg="mod">
          <ac:chgData name="Hadi Aghazadeh Kohneh Shahri" userId="b00fc067-4288-4d72-a1a2-55316581d833" providerId="ADAL" clId="{66EF712F-A712-472A-A99F-C8BBEE68E95E}" dt="2022-10-12T14:52:39.691" v="1104" actId="20577"/>
          <ac:spMkLst>
            <pc:docMk/>
            <pc:sldMk cId="126024516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12T15:04:08.611" v="1597" actId="20577"/>
          <ac:spMkLst>
            <pc:docMk/>
            <pc:sldMk cId="1260245163" sldId="260"/>
            <ac:spMk id="3" creationId="{E1735D7C-6796-A142-AA52-64D0BC4724F8}"/>
          </ac:spMkLst>
        </pc:spChg>
        <pc:picChg chg="add mod ord">
          <ac:chgData name="Hadi Aghazadeh Kohneh Shahri" userId="b00fc067-4288-4d72-a1a2-55316581d833" providerId="ADAL" clId="{66EF712F-A712-472A-A99F-C8BBEE68E95E}" dt="2022-10-12T15:01:38.400" v="1488" actId="167"/>
          <ac:picMkLst>
            <pc:docMk/>
            <pc:sldMk cId="1260245163" sldId="260"/>
            <ac:picMk id="6" creationId="{CD955D61-41E9-F8CA-1D38-768B445E7DB6}"/>
          </ac:picMkLst>
        </pc:picChg>
        <pc:picChg chg="add mod">
          <ac:chgData name="Hadi Aghazadeh Kohneh Shahri" userId="b00fc067-4288-4d72-a1a2-55316581d833" providerId="ADAL" clId="{66EF712F-A712-472A-A99F-C8BBEE68E95E}" dt="2022-10-12T15:01:32.731" v="1487" actId="1076"/>
          <ac:picMkLst>
            <pc:docMk/>
            <pc:sldMk cId="1260245163" sldId="260"/>
            <ac:picMk id="8" creationId="{C8C29507-E3DE-A31A-4279-173AEC458D92}"/>
          </ac:picMkLst>
        </pc:picChg>
      </pc:sldChg>
      <pc:sldChg chg="modSp add mod ord">
        <pc:chgData name="Hadi Aghazadeh Kohneh Shahri" userId="b00fc067-4288-4d72-a1a2-55316581d833" providerId="ADAL" clId="{66EF712F-A712-472A-A99F-C8BBEE68E95E}" dt="2022-10-23T18:53:25.421" v="3595" actId="20577"/>
        <pc:sldMkLst>
          <pc:docMk/>
          <pc:sldMk cId="1948542038" sldId="261"/>
        </pc:sldMkLst>
        <pc:spChg chg="mod">
          <ac:chgData name="Hadi Aghazadeh Kohneh Shahri" userId="b00fc067-4288-4d72-a1a2-55316581d833" providerId="ADAL" clId="{66EF712F-A712-472A-A99F-C8BBEE68E95E}" dt="2022-10-23T18:40:40.575" v="2567" actId="20577"/>
          <ac:spMkLst>
            <pc:docMk/>
            <pc:sldMk cId="1948542038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3:25.421" v="3595" actId="20577"/>
          <ac:spMkLst>
            <pc:docMk/>
            <pc:sldMk cId="1948542038" sldId="261"/>
            <ac:spMk id="3" creationId="{E1735D7C-6796-A142-AA52-64D0BC4724F8}"/>
          </ac:spMkLst>
        </pc:spChg>
      </pc:sldChg>
      <pc:sldChg chg="addSp modSp add mod">
        <pc:chgData name="Hadi Aghazadeh Kohneh Shahri" userId="b00fc067-4288-4d72-a1a2-55316581d833" providerId="ADAL" clId="{66EF712F-A712-472A-A99F-C8BBEE68E95E}" dt="2022-10-24T14:57:43.159" v="4255" actId="20577"/>
        <pc:sldMkLst>
          <pc:docMk/>
          <pc:sldMk cId="117939471" sldId="262"/>
        </pc:sldMkLst>
        <pc:spChg chg="mod">
          <ac:chgData name="Hadi Aghazadeh Kohneh Shahri" userId="b00fc067-4288-4d72-a1a2-55316581d833" providerId="ADAL" clId="{66EF712F-A712-472A-A99F-C8BBEE68E95E}" dt="2022-10-24T14:57:43.159" v="4255" actId="20577"/>
          <ac:spMkLst>
            <pc:docMk/>
            <pc:sldMk cId="117939471" sldId="262"/>
            <ac:spMk id="3" creationId="{E1735D7C-6796-A142-AA52-64D0BC4724F8}"/>
          </ac:spMkLst>
        </pc:spChg>
        <pc:inkChg chg="add">
          <ac:chgData name="Hadi Aghazadeh Kohneh Shahri" userId="b00fc067-4288-4d72-a1a2-55316581d833" providerId="ADAL" clId="{66EF712F-A712-472A-A99F-C8BBEE68E95E}" dt="2022-10-17T15:23:17.134" v="2232" actId="9405"/>
          <ac:inkMkLst>
            <pc:docMk/>
            <pc:sldMk cId="117939471" sldId="262"/>
            <ac:inkMk id="5" creationId="{8ADB41BC-ABFF-4C33-21FF-67B1E491CF2F}"/>
          </ac:inkMkLst>
        </pc:inkChg>
        <pc:inkChg chg="add">
          <ac:chgData name="Hadi Aghazadeh Kohneh Shahri" userId="b00fc067-4288-4d72-a1a2-55316581d833" providerId="ADAL" clId="{66EF712F-A712-472A-A99F-C8BBEE68E95E}" dt="2022-10-17T15:23:18.350" v="2233" actId="9405"/>
          <ac:inkMkLst>
            <pc:docMk/>
            <pc:sldMk cId="117939471" sldId="262"/>
            <ac:inkMk id="6" creationId="{252B9201-961B-3648-17DE-6F2382D73371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243" v="2" actId="47"/>
        <pc:sldMkLst>
          <pc:docMk/>
          <pc:sldMk cId="739871591" sldId="262"/>
        </pc:sldMkLst>
      </pc:sldChg>
      <pc:sldChg chg="addSp modSp add mod">
        <pc:chgData name="Hadi Aghazadeh Kohneh Shahri" userId="b00fc067-4288-4d72-a1a2-55316581d833" providerId="ADAL" clId="{66EF712F-A712-472A-A99F-C8BBEE68E95E}" dt="2022-10-23T20:17:13.577" v="4185" actId="207"/>
        <pc:sldMkLst>
          <pc:docMk/>
          <pc:sldMk cId="1988442878" sldId="263"/>
        </pc:sldMkLst>
        <pc:spChg chg="mod">
          <ac:chgData name="Hadi Aghazadeh Kohneh Shahri" userId="b00fc067-4288-4d72-a1a2-55316581d833" providerId="ADAL" clId="{66EF712F-A712-472A-A99F-C8BBEE68E95E}" dt="2022-10-23T18:48:58.813" v="3342" actId="20577"/>
          <ac:spMkLst>
            <pc:docMk/>
            <pc:sldMk cId="1988442878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7:21.639" v="3847" actId="14100"/>
          <ac:spMkLst>
            <pc:docMk/>
            <pc:sldMk cId="1988442878" sldId="263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66EF712F-A712-472A-A99F-C8BBEE68E95E}" dt="2022-10-23T20:10:08.722" v="4007"/>
          <ac:spMkLst>
            <pc:docMk/>
            <pc:sldMk cId="1988442878" sldId="263"/>
            <ac:spMk id="5" creationId="{A6284CF7-8677-0F60-5E5F-92E3084C1140}"/>
          </ac:spMkLst>
        </pc:spChg>
        <pc:spChg chg="add mod">
          <ac:chgData name="Hadi Aghazadeh Kohneh Shahri" userId="b00fc067-4288-4d72-a1a2-55316581d833" providerId="ADAL" clId="{66EF712F-A712-472A-A99F-C8BBEE68E95E}" dt="2022-10-23T20:17:13.577" v="4185" actId="207"/>
          <ac:spMkLst>
            <pc:docMk/>
            <pc:sldMk cId="1988442878" sldId="263"/>
            <ac:spMk id="6" creationId="{E9BCF02E-259C-046D-0B94-9121379B62BC}"/>
          </ac:spMkLst>
        </pc:spChg>
      </pc:sldChg>
      <pc:sldChg chg="addSp delSp modSp new del mod">
        <pc:chgData name="Hadi Aghazadeh Kohneh Shahri" userId="b00fc067-4288-4d72-a1a2-55316581d833" providerId="ADAL" clId="{66EF712F-A712-472A-A99F-C8BBEE68E95E}" dt="2022-10-17T16:08:53.623" v="2396" actId="47"/>
        <pc:sldMkLst>
          <pc:docMk/>
          <pc:sldMk cId="2453150243" sldId="263"/>
        </pc:sldMkLst>
        <pc:spChg chg="mod">
          <ac:chgData name="Hadi Aghazadeh Kohneh Shahri" userId="b00fc067-4288-4d72-a1a2-55316581d833" providerId="ADAL" clId="{66EF712F-A712-472A-A99F-C8BBEE68E95E}" dt="2022-10-17T16:05:12.054" v="2358" actId="1076"/>
          <ac:spMkLst>
            <pc:docMk/>
            <pc:sldMk cId="2453150243" sldId="263"/>
            <ac:spMk id="2" creationId="{825A3824-9BCA-BCD9-0DB3-7629C792BF44}"/>
          </ac:spMkLst>
        </pc:spChg>
        <pc:spChg chg="del">
          <ac:chgData name="Hadi Aghazadeh Kohneh Shahri" userId="b00fc067-4288-4d72-a1a2-55316581d833" providerId="ADAL" clId="{66EF712F-A712-472A-A99F-C8BBEE68E95E}" dt="2022-10-17T16:04:46.967" v="2351" actId="478"/>
          <ac:spMkLst>
            <pc:docMk/>
            <pc:sldMk cId="2453150243" sldId="263"/>
            <ac:spMk id="3" creationId="{CF865EA6-D831-5F2A-F60A-3AC6131AA2AE}"/>
          </ac:spMkLst>
        </pc:spChg>
        <pc:spChg chg="add mod">
          <ac:chgData name="Hadi Aghazadeh Kohneh Shahri" userId="b00fc067-4288-4d72-a1a2-55316581d833" providerId="ADAL" clId="{66EF712F-A712-472A-A99F-C8BBEE68E95E}" dt="2022-10-17T16:05:39.811" v="2383" actId="571"/>
          <ac:spMkLst>
            <pc:docMk/>
            <pc:sldMk cId="2453150243" sldId="263"/>
            <ac:spMk id="35" creationId="{66BC6629-5637-EF31-9192-2C6F34305C6F}"/>
          </ac:spMkLst>
        </pc:s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9" creationId="{FC4D5C4F-51AD-5234-EA73-39979BDBB05A}"/>
          </ac:grpSpMkLst>
        </pc:grpChg>
        <pc:grpChg chg="del mod">
          <ac:chgData name="Hadi Aghazadeh Kohneh Shahri" userId="b00fc067-4288-4d72-a1a2-55316581d833" providerId="ADAL" clId="{66EF712F-A712-472A-A99F-C8BBEE68E95E}" dt="2022-10-17T16:05:19.635" v="2368"/>
          <ac:grpSpMkLst>
            <pc:docMk/>
            <pc:sldMk cId="2453150243" sldId="263"/>
            <ac:grpSpMk id="12" creationId="{E97C67F9-634B-3475-507B-D6054FE5E7C6}"/>
          </ac:grpSpMkLst>
        </pc:gr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20" creationId="{6E73FC53-A8CF-D043-E2C9-E16C805073B7}"/>
          </ac:grpSpMkLst>
        </pc:grpChg>
        <pc:grpChg chg="del mod">
          <ac:chgData name="Hadi Aghazadeh Kohneh Shahri" userId="b00fc067-4288-4d72-a1a2-55316581d833" providerId="ADAL" clId="{66EF712F-A712-472A-A99F-C8BBEE68E95E}" dt="2022-10-17T16:05:30.136" v="2376"/>
          <ac:grpSpMkLst>
            <pc:docMk/>
            <pc:sldMk cId="2453150243" sldId="263"/>
            <ac:grpSpMk id="23" creationId="{9FE31334-6B3E-7047-7A7C-71310713357A}"/>
          </ac:grpSpMkLst>
        </pc:grpChg>
        <pc:grpChg chg="del 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28" creationId="{79A06D26-F17C-905A-C141-32FFA8EF9DC8}"/>
          </ac:grpSpMkLst>
        </pc:grpChg>
        <pc:grpChg chg="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38" creationId="{2FBC3191-A116-2EEB-A366-A44A056625F5}"/>
          </ac:grpSpMkLst>
        </pc:grpChg>
        <pc:grpChg chg="del 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5" creationId="{05020E8B-28AF-2CBE-C86A-027C0DF27505}"/>
          </ac:grpSpMkLst>
        </pc:grpChg>
        <pc:grpChg chg="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7" creationId="{F09145DB-AFD0-544B-03C4-B315DA177C0A}"/>
          </ac:grpSpMkLst>
        </pc:grp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5" creationId="{91F105AE-0400-0015-92E0-A841DD891A3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6" creationId="{D18CFD99-8970-1A7D-4302-BBB7EFEA5E7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7" creationId="{B98C3719-B056-79D3-E3C8-376524418A7F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8" creationId="{894A3358-0942-C1F7-2805-33A71EACF4E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0" creationId="{56FEEC05-E9CA-65D4-4D04-01E07F3E606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1" creationId="{E94FC189-BB9E-2580-DFCE-10C18C73FFCA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3" creationId="{47E9FF8B-1203-BC98-1CA8-75364FF2697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4" creationId="{A86F15DD-4E27-6DC7-4334-CCF13BF0C01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5" creationId="{09310426-89BC-CF63-44C6-47E83FC621B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6" creationId="{37FA5131-2BF2-F473-F6C4-E690B905CEB6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7" creationId="{124535FC-58F2-D6B5-6C57-CF57D87F5B6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8" creationId="{64642680-DB2C-DC7D-4D75-3FF3D467AE4B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9" creationId="{F3144C2E-F0B1-F6D7-D67F-240E62D8810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1" creationId="{4DCE1D70-7E8E-7BDE-216F-15DD6413771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2" creationId="{FADB06B2-399F-AAE4-F496-DCA78196EDF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4" creationId="{8B2C8E9A-60D4-68D1-349C-4EFCB184101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5" creationId="{779F160B-5AF1-AFE8-01F5-F4E5C98AE65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6" creationId="{41611FA3-C5D9-1FB3-8377-9EC8D34F6EA2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7" creationId="{3E8CD80E-9D31-C8C4-ED96-54C42624A0DF}"/>
          </ac:inkMkLst>
        </pc:inkChg>
        <pc:inkChg chg="add">
          <ac:chgData name="Hadi Aghazadeh Kohneh Shahri" userId="b00fc067-4288-4d72-a1a2-55316581d833" providerId="ADAL" clId="{66EF712F-A712-472A-A99F-C8BBEE68E95E}" dt="2022-10-17T16:05:33.382" v="2377" actId="9405"/>
          <ac:inkMkLst>
            <pc:docMk/>
            <pc:sldMk cId="2453150243" sldId="263"/>
            <ac:inkMk id="29" creationId="{3B5A4CB3-A83D-10DB-3BE7-D39633818B45}"/>
          </ac:inkMkLst>
        </pc:inkChg>
        <pc:inkChg chg="add">
          <ac:chgData name="Hadi Aghazadeh Kohneh Shahri" userId="b00fc067-4288-4d72-a1a2-55316581d833" providerId="ADAL" clId="{66EF712F-A712-472A-A99F-C8BBEE68E95E}" dt="2022-10-17T16:05:35.156" v="2378" actId="9405"/>
          <ac:inkMkLst>
            <pc:docMk/>
            <pc:sldMk cId="2453150243" sldId="263"/>
            <ac:inkMk id="30" creationId="{65B4097A-10DF-58B2-B1DD-A0EE850DA164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1" creationId="{D43A02DC-A9BC-2E53-2A2D-1E13E7BF31FB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2" creationId="{6A48C65E-CFDE-7C42-0120-5BD5C7C6B9D0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3" creationId="{BDA6E1EF-8685-7987-367E-0F426140115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4" creationId="{9D09F001-6412-6DC2-D8A6-DB23ADF28ABE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6" creationId="{19F527C7-C39A-9699-A848-6E76E869EE2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7" creationId="{523A3209-9535-A717-924D-D54A526C0D02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39" creationId="{6CE38385-6366-0F01-0982-69705856C6F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0" creationId="{70F586FB-72A3-5E59-4093-C19BB3A9EAB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1" creationId="{FCC10F0D-C689-6C5A-E513-F447DD898DF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2" creationId="{6EAD1AB1-D612-C9DA-2C3F-9CD1E2967ECA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3" creationId="{1AA631BF-75C7-4293-A17B-7072615A886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4" creationId="{A1600DBF-1273-C866-F105-53311552AC18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6" creationId="{4E0A542C-A340-FDAA-0EE8-5D9D99BD051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711" v="3" actId="47"/>
        <pc:sldMkLst>
          <pc:docMk/>
          <pc:sldMk cId="3874925536" sldId="263"/>
        </pc:sldMkLst>
      </pc:sldChg>
      <pc:sldChg chg="del">
        <pc:chgData name="Hadi Aghazadeh Kohneh Shahri" userId="b00fc067-4288-4d72-a1a2-55316581d833" providerId="ADAL" clId="{66EF712F-A712-472A-A99F-C8BBEE68E95E}" dt="2022-10-12T14:08:57.695" v="1" actId="47"/>
        <pc:sldMkLst>
          <pc:docMk/>
          <pc:sldMk cId="2358463080" sldId="264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0:54.193" v="4390" actId="9405"/>
        <pc:sldMkLst>
          <pc:docMk/>
          <pc:sldMk cId="3891276999" sldId="264"/>
        </pc:sldMkLst>
        <pc:spChg chg="mod">
          <ac:chgData name="Hadi Aghazadeh Kohneh Shahri" userId="b00fc067-4288-4d72-a1a2-55316581d833" providerId="ADAL" clId="{66EF712F-A712-472A-A99F-C8BBEE68E95E}" dt="2022-10-23T19:01:39.359" v="3904" actId="404"/>
          <ac:spMkLst>
            <pc:docMk/>
            <pc:sldMk cId="3891276999" sldId="264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9:04.609" v="3876" actId="478"/>
          <ac:spMkLst>
            <pc:docMk/>
            <pc:sldMk cId="3891276999" sldId="264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6.747" v="3877" actId="478"/>
          <ac:spMkLst>
            <pc:docMk/>
            <pc:sldMk cId="3891276999" sldId="264"/>
            <ac:spMk id="7" creationId="{77933985-EE8C-75D8-C899-03A54F02765D}"/>
          </ac:spMkLst>
        </pc:spChg>
        <pc:spChg chg="add mod">
          <ac:chgData name="Hadi Aghazadeh Kohneh Shahri" userId="b00fc067-4288-4d72-a1a2-55316581d833" providerId="ADAL" clId="{66EF712F-A712-472A-A99F-C8BBEE68E95E}" dt="2022-10-23T20:14:48.456" v="4144" actId="1076"/>
          <ac:spMkLst>
            <pc:docMk/>
            <pc:sldMk cId="3891276999" sldId="264"/>
            <ac:spMk id="9" creationId="{F5BFAF28-2EA4-2224-CE49-70F1D17366A5}"/>
          </ac:spMkLst>
        </pc:spChg>
        <pc:spChg chg="add mod">
          <ac:chgData name="Hadi Aghazadeh Kohneh Shahri" userId="b00fc067-4288-4d72-a1a2-55316581d833" providerId="ADAL" clId="{66EF712F-A712-472A-A99F-C8BBEE68E95E}" dt="2022-10-23T20:18:07.840" v="4199" actId="1076"/>
          <ac:spMkLst>
            <pc:docMk/>
            <pc:sldMk cId="3891276999" sldId="264"/>
            <ac:spMk id="11" creationId="{E76CEDB4-CB4C-BC05-79C9-73930B005DDE}"/>
          </ac:spMkLst>
        </pc:spChg>
        <pc:spChg chg="add del mod">
          <ac:chgData name="Hadi Aghazadeh Kohneh Shahri" userId="b00fc067-4288-4d72-a1a2-55316581d833" providerId="ADAL" clId="{66EF712F-A712-472A-A99F-C8BBEE68E95E}" dt="2022-10-23T20:17:29.812" v="4187" actId="478"/>
          <ac:spMkLst>
            <pc:docMk/>
            <pc:sldMk cId="3891276999" sldId="264"/>
            <ac:spMk id="12" creationId="{E080B7B4-BF6A-EB5A-1E6A-1851C0E5B68B}"/>
          </ac:spMkLst>
        </pc:spChg>
        <pc:spChg chg="add mod">
          <ac:chgData name="Hadi Aghazadeh Kohneh Shahri" userId="b00fc067-4288-4d72-a1a2-55316581d833" providerId="ADAL" clId="{66EF712F-A712-472A-A99F-C8BBEE68E95E}" dt="2022-10-23T20:18:12.080" v="4200" actId="1076"/>
          <ac:spMkLst>
            <pc:docMk/>
            <pc:sldMk cId="3891276999" sldId="264"/>
            <ac:spMk id="13" creationId="{4D3A5167-36F8-0307-4F11-3DA35E67600A}"/>
          </ac:spMkLst>
        </pc:s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15" creationId="{A5F88804-D227-66D0-F3E6-1C8E7B5849D0}"/>
          </ac:grpSpMkLst>
        </pc:gr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24" creationId="{B09C10A2-B2A3-695F-DAAE-F3383579C5CB}"/>
          </ac:grpSpMkLst>
        </pc:grpChg>
        <pc:grpChg chg="del 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5" creationId="{45865948-B4A5-CB25-E48D-A3A458DEE20E}"/>
          </ac:grpSpMkLst>
        </pc:grpChg>
        <pc:grpChg chg="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7" creationId="{43D3FD80-DBD3-7BC2-0D4D-B92B6DB99854}"/>
          </ac:grpSpMkLst>
        </pc:grpChg>
        <pc:grpChg chg="del mod">
          <ac:chgData name="Hadi Aghazadeh Kohneh Shahri" userId="b00fc067-4288-4d72-a1a2-55316581d833" providerId="ADAL" clId="{66EF712F-A712-472A-A99F-C8BBEE68E95E}" dt="2022-10-24T15:28:03.119" v="4284"/>
          <ac:grpSpMkLst>
            <pc:docMk/>
            <pc:sldMk cId="3891276999" sldId="264"/>
            <ac:grpSpMk id="33" creationId="{5ABFACFC-D7DA-32F1-AD70-59ACDAFC2917}"/>
          </ac:grpSpMkLst>
        </pc:grpChg>
        <pc:grpChg chg="del mod">
          <ac:chgData name="Hadi Aghazadeh Kohneh Shahri" userId="b00fc067-4288-4d72-a1a2-55316581d833" providerId="ADAL" clId="{66EF712F-A712-472A-A99F-C8BBEE68E95E}" dt="2022-10-24T15:28:07.512" v="4291"/>
          <ac:grpSpMkLst>
            <pc:docMk/>
            <pc:sldMk cId="3891276999" sldId="264"/>
            <ac:grpSpMk id="36" creationId="{1105B17F-1912-126C-6374-F94D3F0210AA}"/>
          </ac:grpSpMkLst>
        </pc:grpChg>
        <pc:grpChg chg="del mod">
          <ac:chgData name="Hadi Aghazadeh Kohneh Shahri" userId="b00fc067-4288-4d72-a1a2-55316581d833" providerId="ADAL" clId="{66EF712F-A712-472A-A99F-C8BBEE68E95E}" dt="2022-10-24T15:28:14.700" v="4306"/>
          <ac:grpSpMkLst>
            <pc:docMk/>
            <pc:sldMk cId="3891276999" sldId="264"/>
            <ac:grpSpMk id="43" creationId="{35AC9C6B-FA20-C28F-EF00-6F79DA6367D0}"/>
          </ac:grpSpMkLst>
        </pc:grpChg>
        <pc:grpChg chg="del mod">
          <ac:chgData name="Hadi Aghazadeh Kohneh Shahri" userId="b00fc067-4288-4d72-a1a2-55316581d833" providerId="ADAL" clId="{66EF712F-A712-472A-A99F-C8BBEE68E95E}" dt="2022-10-24T15:29:05.057" v="4330"/>
          <ac:grpSpMkLst>
            <pc:docMk/>
            <pc:sldMk cId="3891276999" sldId="264"/>
            <ac:grpSpMk id="58" creationId="{3A46F73A-62A8-38FD-9020-CC9DC9BD2036}"/>
          </ac:grpSpMkLst>
        </pc:grpChg>
        <pc:grpChg chg="del mod">
          <ac:chgData name="Hadi Aghazadeh Kohneh Shahri" userId="b00fc067-4288-4d72-a1a2-55316581d833" providerId="ADAL" clId="{66EF712F-A712-472A-A99F-C8BBEE68E95E}" dt="2022-10-24T15:29:06.044" v="4345"/>
          <ac:grpSpMkLst>
            <pc:docMk/>
            <pc:sldMk cId="3891276999" sldId="264"/>
            <ac:grpSpMk id="59" creationId="{8DB3FFFC-5132-B35E-12C4-9BB377DC9A65}"/>
          </ac:grpSpMkLst>
        </pc:grpChg>
        <pc:grpChg chg="mod">
          <ac:chgData name="Hadi Aghazadeh Kohneh Shahri" userId="b00fc067-4288-4d72-a1a2-55316581d833" providerId="ADAL" clId="{66EF712F-A712-472A-A99F-C8BBEE68E95E}" dt="2022-10-24T15:28:35.569" v="4310"/>
          <ac:grpSpMkLst>
            <pc:docMk/>
            <pc:sldMk cId="3891276999" sldId="264"/>
            <ac:grpSpMk id="63" creationId="{EA3FAD33-0EC9-53A3-BE05-1DA748B9F9A5}"/>
          </ac:grpSpMkLst>
        </pc:grpChg>
        <pc:grpChg chg="mod">
          <ac:chgData name="Hadi Aghazadeh Kohneh Shahri" userId="b00fc067-4288-4d72-a1a2-55316581d833" providerId="ADAL" clId="{66EF712F-A712-472A-A99F-C8BBEE68E95E}" dt="2022-10-24T15:28:50.254" v="4315"/>
          <ac:grpSpMkLst>
            <pc:docMk/>
            <pc:sldMk cId="3891276999" sldId="264"/>
            <ac:grpSpMk id="68" creationId="{0E91BBD6-FB12-65A0-C10E-8FC18EC15650}"/>
          </ac:grpSpMkLst>
        </pc:grpChg>
        <pc:grpChg chg="mod">
          <ac:chgData name="Hadi Aghazadeh Kohneh Shahri" userId="b00fc067-4288-4d72-a1a2-55316581d833" providerId="ADAL" clId="{66EF712F-A712-472A-A99F-C8BBEE68E95E}" dt="2022-10-24T15:28:55.103" v="4319"/>
          <ac:grpSpMkLst>
            <pc:docMk/>
            <pc:sldMk cId="3891276999" sldId="264"/>
            <ac:grpSpMk id="72" creationId="{4C771C9A-01AB-9D06-0409-684A5DB82E72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5" creationId="{A34EB590-DDFF-FD3C-3D65-085AE5B97971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6" creationId="{86E11FCA-16B5-E464-7533-3C257C470951}"/>
          </ac:grpSpMkLst>
        </pc:grpChg>
        <pc:grpChg chg="del mod">
          <ac:chgData name="Hadi Aghazadeh Kohneh Shahri" userId="b00fc067-4288-4d72-a1a2-55316581d833" providerId="ADAL" clId="{66EF712F-A712-472A-A99F-C8BBEE68E95E}" dt="2022-10-24T15:29:57.579" v="4367"/>
          <ac:grpSpMkLst>
            <pc:docMk/>
            <pc:sldMk cId="3891276999" sldId="264"/>
            <ac:grpSpMk id="89" creationId="{B30D84B8-5810-D3F1-EBD6-5A6A61202491}"/>
          </ac:grpSpMkLst>
        </pc:grpChg>
        <pc:grpChg chg="del mod">
          <ac:chgData name="Hadi Aghazadeh Kohneh Shahri" userId="b00fc067-4288-4d72-a1a2-55316581d833" providerId="ADAL" clId="{66EF712F-A712-472A-A99F-C8BBEE68E95E}" dt="2022-10-24T15:30:01.770" v="4373"/>
          <ac:grpSpMkLst>
            <pc:docMk/>
            <pc:sldMk cId="3891276999" sldId="264"/>
            <ac:grpSpMk id="94" creationId="{92289375-ECCF-B585-C7B2-C40CE7B454BE}"/>
          </ac:grpSpMkLst>
        </pc:grpChg>
        <pc:grpChg chg="del 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0" creationId="{A7D0944A-0F9C-3CA0-3136-DCA39C1B4253}"/>
          </ac:grpSpMkLst>
        </pc:grpChg>
        <pc:grpChg chg="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2" creationId="{B272B726-B7EC-7570-283B-A9E1A3F022AA}"/>
          </ac:grpSpMkLst>
        </pc:grpChg>
        <pc:grpChg chg="del 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5" creationId="{60FB04F1-AC2B-5441-C5EB-9B1027CC1E6A}"/>
          </ac:grpSpMkLst>
        </pc:grpChg>
        <pc:grpChg chg="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9" creationId="{DF2E3C39-0A34-7EB6-3530-7922AFD72FC4}"/>
          </ac:grpSpMkLst>
        </pc:grpChg>
        <pc:grpChg chg="mod">
          <ac:chgData name="Hadi Aghazadeh Kohneh Shahri" userId="b00fc067-4288-4d72-a1a2-55316581d833" providerId="ADAL" clId="{66EF712F-A712-472A-A99F-C8BBEE68E95E}" dt="2022-10-24T15:30:42.265" v="4385"/>
          <ac:grpSpMkLst>
            <pc:docMk/>
            <pc:sldMk cId="3891276999" sldId="264"/>
            <ac:grpSpMk id="112" creationId="{D5772758-3981-01BE-CDDC-0A9FBF6771B6}"/>
          </ac:grpSpMkLst>
        </pc:grp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3" creationId="{A886276B-4DC3-6F93-46F5-CF94B3B1F5B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5" creationId="{2624111D-4E20-1826-0D77-8FDB4720BB35}"/>
          </ac:inkMkLst>
        </pc:inkChg>
        <pc:inkChg chg="add del mod">
          <ac:chgData name="Hadi Aghazadeh Kohneh Shahri" userId="b00fc067-4288-4d72-a1a2-55316581d833" providerId="ADAL" clId="{66EF712F-A712-472A-A99F-C8BBEE68E95E}" dt="2022-10-23T18:58:47.712" v="3873" actId="478"/>
          <ac:inkMkLst>
            <pc:docMk/>
            <pc:sldMk cId="3891276999" sldId="264"/>
            <ac:inkMk id="5" creationId="{9A2EC61E-BBDC-315D-3374-1642227AA01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6" creationId="{E30B8D4B-3D8C-5115-680C-28BA3174A17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7" creationId="{315F4F13-D2D5-CA7F-29B6-0C5F5F9AB90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8" creationId="{BE19A093-4738-51F2-F84C-53B5F0367628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0" creationId="{8AD8BFB6-C7FA-0C1E-C50C-179A94AA2195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2" creationId="{1438AF84-5034-20BC-7223-DF1C05B1550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4" creationId="{14AC7043-B1B7-C5F1-03C9-89FA22AFA9A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6" creationId="{EB762346-E5BA-617C-138C-99E683B8720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7" creationId="{0A54ED82-DF0D-B6A6-B0AE-8EE2B5D08653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8" creationId="{F4E2731D-C19D-BC80-D11A-DD92BE156A0B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9" creationId="{0DDA661C-ED50-78BB-2CEE-C583964BC83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0" creationId="{9A82470C-4FAB-8BCE-FCBA-E3A84C8B77C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1" creationId="{A8DB5E18-1152-C34B-571B-B139179AF58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2" creationId="{4E30297E-3DA4-47AB-53DD-A9E6FEDC728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3" creationId="{D0E28FEA-2ED5-82C9-434B-3D7284F1224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6" creationId="{202B35C6-E6DF-E52F-4A95-F7A1F43CA26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6"/>
          <ac:inkMkLst>
            <pc:docMk/>
            <pc:sldMk cId="3891276999" sldId="264"/>
            <ac:inkMk id="28" creationId="{DA3D7A40-8404-9128-2972-7ACE764C57B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3"/>
          <ac:inkMkLst>
            <pc:docMk/>
            <pc:sldMk cId="3891276999" sldId="264"/>
            <ac:inkMk id="29" creationId="{897EB5D5-D4F1-ABD0-F699-858A7B986EC6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4"/>
          <ac:inkMkLst>
            <pc:docMk/>
            <pc:sldMk cId="3891276999" sldId="264"/>
            <ac:inkMk id="30" creationId="{5D49AF3A-AD67-BBF4-C86A-6CACF1F5FDA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2"/>
          <ac:inkMkLst>
            <pc:docMk/>
            <pc:sldMk cId="3891276999" sldId="264"/>
            <ac:inkMk id="31" creationId="{657534E7-175A-40D0-1D08-1B51BE1D5D65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5"/>
          <ac:inkMkLst>
            <pc:docMk/>
            <pc:sldMk cId="3891276999" sldId="264"/>
            <ac:inkMk id="32" creationId="{F6A246BE-1D28-C0F7-6CAA-02E3C6AD1C9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6"/>
          <ac:inkMkLst>
            <pc:docMk/>
            <pc:sldMk cId="3891276999" sldId="264"/>
            <ac:inkMk id="34" creationId="{BB028B6F-9271-F21C-6804-EFDAF391442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8"/>
          <ac:inkMkLst>
            <pc:docMk/>
            <pc:sldMk cId="3891276999" sldId="264"/>
            <ac:inkMk id="35" creationId="{893B9D11-855C-F885-8FB0-50BFEA9FD67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1"/>
          <ac:inkMkLst>
            <pc:docMk/>
            <pc:sldMk cId="3891276999" sldId="264"/>
            <ac:inkMk id="37" creationId="{4DDF652D-7E11-C3A2-8B36-8FC74F6E1C6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4"/>
          <ac:inkMkLst>
            <pc:docMk/>
            <pc:sldMk cId="3891276999" sldId="264"/>
            <ac:inkMk id="38" creationId="{C53C2FF2-B3A1-2DBB-0DAF-BE50111676D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3"/>
          <ac:inkMkLst>
            <pc:docMk/>
            <pc:sldMk cId="3891276999" sldId="264"/>
            <ac:inkMk id="39" creationId="{BEEC559D-E283-FC53-8499-0546375CCDAD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7"/>
          <ac:inkMkLst>
            <pc:docMk/>
            <pc:sldMk cId="3891276999" sldId="264"/>
            <ac:inkMk id="40" creationId="{A1664724-E671-9152-BC0A-4D615CDC7FA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1"/>
          <ac:inkMkLst>
            <pc:docMk/>
            <pc:sldMk cId="3891276999" sldId="264"/>
            <ac:inkMk id="41" creationId="{254C6BC8-2781-ED45-C3B7-0E5740A063C0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7"/>
          <ac:inkMkLst>
            <pc:docMk/>
            <pc:sldMk cId="3891276999" sldId="264"/>
            <ac:inkMk id="42" creationId="{4FF1AF37-249E-EF4D-0967-2506004CE12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6"/>
          <ac:inkMkLst>
            <pc:docMk/>
            <pc:sldMk cId="3891276999" sldId="264"/>
            <ac:inkMk id="44" creationId="{6315ED24-0E17-541B-E50D-46C6BD184DEB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2"/>
          <ac:inkMkLst>
            <pc:docMk/>
            <pc:sldMk cId="3891276999" sldId="264"/>
            <ac:inkMk id="45" creationId="{81276D37-0DB1-3F20-5AB7-2CC10DCDF9A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9"/>
          <ac:inkMkLst>
            <pc:docMk/>
            <pc:sldMk cId="3891276999" sldId="264"/>
            <ac:inkMk id="46" creationId="{8BF0E24A-F4B5-796C-0E5F-9E736A94558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0"/>
          <ac:inkMkLst>
            <pc:docMk/>
            <pc:sldMk cId="3891276999" sldId="264"/>
            <ac:inkMk id="47" creationId="{1CC01968-8A90-87FD-1552-C5758C464F81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4"/>
          <ac:inkMkLst>
            <pc:docMk/>
            <pc:sldMk cId="3891276999" sldId="264"/>
            <ac:inkMk id="48" creationId="{2C801247-EFEB-29C0-34E6-D8FBA6AC0A1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2"/>
          <ac:inkMkLst>
            <pc:docMk/>
            <pc:sldMk cId="3891276999" sldId="264"/>
            <ac:inkMk id="49" creationId="{B2D4F847-8FD6-01BF-72BC-E391C9CD6FD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8"/>
          <ac:inkMkLst>
            <pc:docMk/>
            <pc:sldMk cId="3891276999" sldId="264"/>
            <ac:inkMk id="50" creationId="{01D08E32-B73D-9BC2-FF74-E802FD478B60}"/>
          </ac:inkMkLst>
        </pc:inkChg>
        <pc:inkChg chg="add del">
          <ac:chgData name="Hadi Aghazadeh Kohneh Shahri" userId="b00fc067-4288-4d72-a1a2-55316581d833" providerId="ADAL" clId="{66EF712F-A712-472A-A99F-C8BBEE68E95E}" dt="2022-10-24T15:29:05.056" v="4329"/>
          <ac:inkMkLst>
            <pc:docMk/>
            <pc:sldMk cId="3891276999" sldId="264"/>
            <ac:inkMk id="51" creationId="{B519B71C-4BF1-639B-CDE9-B94BB8C4B75A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1"/>
          <ac:inkMkLst>
            <pc:docMk/>
            <pc:sldMk cId="3891276999" sldId="264"/>
            <ac:inkMk id="52" creationId="{472DBB5B-A289-2C7B-4523-B3501953C6A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5"/>
          <ac:inkMkLst>
            <pc:docMk/>
            <pc:sldMk cId="3891276999" sldId="264"/>
            <ac:inkMk id="53" creationId="{54F7EEAF-85F9-1103-BF00-A45EBDC5B76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5"/>
          <ac:inkMkLst>
            <pc:docMk/>
            <pc:sldMk cId="3891276999" sldId="264"/>
            <ac:inkMk id="54" creationId="{DD6B7AE0-FEB0-E855-DE78-83E1BC24410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0"/>
          <ac:inkMkLst>
            <pc:docMk/>
            <pc:sldMk cId="3891276999" sldId="264"/>
            <ac:inkMk id="55" creationId="{BCFEBCB3-7E63-5441-5A44-179497BE707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0"/>
          <ac:inkMkLst>
            <pc:docMk/>
            <pc:sldMk cId="3891276999" sldId="264"/>
            <ac:inkMk id="56" creationId="{B7152729-0F04-1410-414C-A3548841F3B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3"/>
          <ac:inkMkLst>
            <pc:docMk/>
            <pc:sldMk cId="3891276999" sldId="264"/>
            <ac:inkMk id="57" creationId="{82E7EC16-E458-2C35-D5AF-20F179A01F2E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0" creationId="{73A9AA3F-0611-183E-2F9F-1B73E043640F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1" creationId="{8588EA94-CF32-16DB-5358-9A92C2CFB1C4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2" creationId="{80570B1D-60A0-F58E-551D-CEF34AACD52A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4" creationId="{E870BB7C-0B5D-0D56-45D7-BAAD9B3D71F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5" creationId="{C255E9BB-2A4A-3E63-CA1E-359D2BC8ECB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6" creationId="{D4438A6A-2165-BD0F-03F9-34DCE056445E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7" creationId="{0EECA77B-58B4-AEAB-E8F9-86905EEF804A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69" creationId="{0783F214-9110-F613-644F-D3F01806C456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0" creationId="{3FA32934-FD0F-B7E6-9FEE-80C72C213FA4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1" creationId="{8DD56F06-F6FB-CDF4-BF6E-B0768FA3C900}"/>
          </ac:inkMkLst>
        </pc:inkChg>
        <pc:inkChg chg="add">
          <ac:chgData name="Hadi Aghazadeh Kohneh Shahri" userId="b00fc067-4288-4d72-a1a2-55316581d833" providerId="ADAL" clId="{66EF712F-A712-472A-A99F-C8BBEE68E95E}" dt="2022-10-24T15:29:18.626" v="4347" actId="9405"/>
          <ac:inkMkLst>
            <pc:docMk/>
            <pc:sldMk cId="3891276999" sldId="264"/>
            <ac:inkMk id="73" creationId="{B43E8FE2-41E5-10D9-5EC8-14A5C8491C2E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4" creationId="{3D440F17-AEA1-DA2C-3727-68E0557A200D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5" creationId="{CEB23E13-BF8F-D56D-3CCA-F513CC02D88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6" creationId="{37957F56-D708-3D91-73D5-3519CECBAE53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7" creationId="{C4DC10B1-E546-C0E0-2B8B-E156656F7A9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8" creationId="{A53B04AF-A405-8219-AF68-289F4B4460A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9" creationId="{7CCB5442-883E-90E0-2FA9-4A711304402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0" creationId="{F1881856-917A-3597-D433-71AE6932D7D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1" creationId="{1EFB9339-2383-213A-64B1-8138594751C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2" creationId="{9AF2172F-F4A5-01EE-6424-F88520B19959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3" creationId="{334273FA-A9AA-6947-B26F-053ED605F092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4" creationId="{59A57B40-E6C7-685C-CCA9-BF5405644CB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7" creationId="{4C369DE4-FAA2-7866-F691-C2AC0E9E86E5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8" creationId="{E94CA4BD-D271-4B0A-CD50-7D03E8B12069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0" creationId="{09820BD3-DAC3-717A-4CC7-75A841E7630A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1" creationId="{DF112A5B-F39E-6029-F3B9-934147B3CA5D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2" creationId="{835E3EED-0D7D-4FF2-512D-2592FD88DE6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3" creationId="{24C860BE-4B00-73A6-EAC1-4EE99DA7DE6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5" creationId="{D6E5240B-43F9-5FFA-883F-D565271E4166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6" creationId="{0C0D8EB5-2597-CF83-FB76-0A5F82FBBD6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7" creationId="{3A6011F3-9063-E3DB-0C2C-00526AE8FF9F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8" creationId="{C6DD6DAA-5310-7D9C-86A1-D7F00A063C0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9" creationId="{29F3C481-89AD-3976-85FC-BBE9B7EF762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101" creationId="{C084CBD2-C094-22BC-DEC9-8F367C3C5380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3" creationId="{CCF5E9D5-13B5-739F-262D-8EBBD61B29F7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4" creationId="{D09390A7-D194-DE43-6E5F-7E142A460755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6" creationId="{52A6BBC1-AF49-B5DD-82DB-01203DC2D4F4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7" creationId="{A555740D-0994-99DC-E582-610B0FE37E5C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8" creationId="{1BB541A2-31D3-C65C-08C2-DAA53F81CFC9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0" creationId="{116EBB67-A8CE-0CAF-0351-1FF6DF0C6122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1" creationId="{AF5646DF-FF4E-462D-2D32-FA91060BE201}"/>
          </ac:inkMkLst>
        </pc:inkChg>
        <pc:inkChg chg="add">
          <ac:chgData name="Hadi Aghazadeh Kohneh Shahri" userId="b00fc067-4288-4d72-a1a2-55316581d833" providerId="ADAL" clId="{66EF712F-A712-472A-A99F-C8BBEE68E95E}" dt="2022-10-24T15:30:49.786" v="4386" actId="9405"/>
          <ac:inkMkLst>
            <pc:docMk/>
            <pc:sldMk cId="3891276999" sldId="264"/>
            <ac:inkMk id="113" creationId="{C6443945-1EC5-C61E-5DCE-F383B2CB3E45}"/>
          </ac:inkMkLst>
        </pc:inkChg>
        <pc:inkChg chg="add">
          <ac:chgData name="Hadi Aghazadeh Kohneh Shahri" userId="b00fc067-4288-4d72-a1a2-55316581d833" providerId="ADAL" clId="{66EF712F-A712-472A-A99F-C8BBEE68E95E}" dt="2022-10-24T15:30:51.185" v="4387" actId="9405"/>
          <ac:inkMkLst>
            <pc:docMk/>
            <pc:sldMk cId="3891276999" sldId="264"/>
            <ac:inkMk id="114" creationId="{95756632-797E-B50C-D79C-4B66FDB7C634}"/>
          </ac:inkMkLst>
        </pc:inkChg>
        <pc:inkChg chg="add">
          <ac:chgData name="Hadi Aghazadeh Kohneh Shahri" userId="b00fc067-4288-4d72-a1a2-55316581d833" providerId="ADAL" clId="{66EF712F-A712-472A-A99F-C8BBEE68E95E}" dt="2022-10-24T15:30:52.290" v="4388" actId="9405"/>
          <ac:inkMkLst>
            <pc:docMk/>
            <pc:sldMk cId="3891276999" sldId="264"/>
            <ac:inkMk id="115" creationId="{214D5524-B575-F5D3-4BE2-30F59FB9B680}"/>
          </ac:inkMkLst>
        </pc:inkChg>
        <pc:inkChg chg="add">
          <ac:chgData name="Hadi Aghazadeh Kohneh Shahri" userId="b00fc067-4288-4d72-a1a2-55316581d833" providerId="ADAL" clId="{66EF712F-A712-472A-A99F-C8BBEE68E95E}" dt="2022-10-24T15:30:53.103" v="4389" actId="9405"/>
          <ac:inkMkLst>
            <pc:docMk/>
            <pc:sldMk cId="3891276999" sldId="264"/>
            <ac:inkMk id="116" creationId="{3B89BCF8-6748-BFCE-3C5D-7861B1992BC2}"/>
          </ac:inkMkLst>
        </pc:inkChg>
        <pc:inkChg chg="add">
          <ac:chgData name="Hadi Aghazadeh Kohneh Shahri" userId="b00fc067-4288-4d72-a1a2-55316581d833" providerId="ADAL" clId="{66EF712F-A712-472A-A99F-C8BBEE68E95E}" dt="2022-10-24T15:30:54.193" v="4390" actId="9405"/>
          <ac:inkMkLst>
            <pc:docMk/>
            <pc:sldMk cId="3891276999" sldId="264"/>
            <ac:inkMk id="117" creationId="{86A3F338-872D-6F18-0B6B-A7081A65E77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7.341" v="0" actId="47"/>
        <pc:sldMkLst>
          <pc:docMk/>
          <pc:sldMk cId="4172477390" sldId="265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5:00.418" v="4503"/>
        <pc:sldMkLst>
          <pc:docMk/>
          <pc:sldMk cId="4209821357" sldId="265"/>
        </pc:sldMkLst>
        <pc:spChg chg="mod">
          <ac:chgData name="Hadi Aghazadeh Kohneh Shahri" userId="b00fc067-4288-4d72-a1a2-55316581d833" providerId="ADAL" clId="{66EF712F-A712-472A-A99F-C8BBEE68E95E}" dt="2022-10-23T19:01:51.816" v="3911" actId="404"/>
          <ac:spMkLst>
            <pc:docMk/>
            <pc:sldMk cId="4209821357" sldId="265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8:59.156" v="3874" actId="478"/>
          <ac:spMkLst>
            <pc:docMk/>
            <pc:sldMk cId="4209821357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1.585" v="3875" actId="478"/>
          <ac:spMkLst>
            <pc:docMk/>
            <pc:sldMk cId="4209821357" sldId="265"/>
            <ac:spMk id="7" creationId="{728E58E7-BDA3-D024-C628-5CF781DB0FEB}"/>
          </ac:spMkLst>
        </pc:spChg>
        <pc:grpChg chg="del 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9" creationId="{BEEDF014-7829-0286-4F1F-0DF5DB56146F}"/>
          </ac:grpSpMkLst>
        </pc:grpChg>
        <pc:grpChg chg="del mod">
          <ac:chgData name="Hadi Aghazadeh Kohneh Shahri" userId="b00fc067-4288-4d72-a1a2-55316581d833" providerId="ADAL" clId="{66EF712F-A712-472A-A99F-C8BBEE68E95E}" dt="2022-10-24T15:31:30.025" v="4407"/>
          <ac:grpSpMkLst>
            <pc:docMk/>
            <pc:sldMk cId="4209821357" sldId="265"/>
            <ac:grpSpMk id="19" creationId="{2912342E-2D3C-E64B-37D3-557F085B0B19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0" creationId="{F2A01D6E-7011-5DA9-083E-DCBBD37EA015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1" creationId="{BEE3B165-E1E8-DF66-6474-5778AD42893F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2" creationId="{5A551413-6714-7F46-9F0D-81630FC97782}"/>
          </ac:grpSpMkLst>
        </pc:grpChg>
        <pc:grpChg chg="add del 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24" creationId="{0F85C545-1CC1-4127-8314-4413E0FA555F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0" creationId="{4448C164-07DB-D11E-EDAC-B5532F8046B4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1" creationId="{89E46FCC-D41C-F800-005C-0FD47A86E38E}"/>
          </ac:grpSpMkLst>
        </pc:grpChg>
        <pc:grpChg chg="mod">
          <ac:chgData name="Hadi Aghazadeh Kohneh Shahri" userId="b00fc067-4288-4d72-a1a2-55316581d833" providerId="ADAL" clId="{66EF712F-A712-472A-A99F-C8BBEE68E95E}" dt="2022-10-24T15:31:42.546" v="4428"/>
          <ac:grpSpMkLst>
            <pc:docMk/>
            <pc:sldMk cId="4209821357" sldId="265"/>
            <ac:grpSpMk id="43" creationId="{F3955B62-06C6-4C0F-CBF8-1CA729B6ED48}"/>
          </ac:grpSpMkLst>
        </pc:grpChg>
        <pc:grpChg chg="mod">
          <ac:chgData name="Hadi Aghazadeh Kohneh Shahri" userId="b00fc067-4288-4d72-a1a2-55316581d833" providerId="ADAL" clId="{66EF712F-A712-472A-A99F-C8BBEE68E95E}" dt="2022-10-24T15:31:46.831" v="4433"/>
          <ac:grpSpMkLst>
            <pc:docMk/>
            <pc:sldMk cId="4209821357" sldId="265"/>
            <ac:grpSpMk id="48" creationId="{A2A67EC6-2D11-0810-4394-1EC96263CF48}"/>
          </ac:grpSpMkLst>
        </pc:grpChg>
        <pc:grpChg chg="del mod">
          <ac:chgData name="Hadi Aghazadeh Kohneh Shahri" userId="b00fc067-4288-4d72-a1a2-55316581d833" providerId="ADAL" clId="{66EF712F-A712-472A-A99F-C8BBEE68E95E}" dt="2022-10-24T15:31:50.667" v="4442"/>
          <ac:grpSpMkLst>
            <pc:docMk/>
            <pc:sldMk cId="4209821357" sldId="265"/>
            <ac:grpSpMk id="54" creationId="{92C3F22D-3D0B-26DF-BE83-D4DF0CCC587D}"/>
          </ac:grpSpMkLst>
        </pc:grpChg>
        <pc:grpChg chg="del 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57" creationId="{247F2543-159D-4E75-1721-2320960E9598}"/>
          </ac:grpSpMkLst>
        </pc:grpChg>
        <pc:grpChg chg="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63" creationId="{E5F08795-E9A7-A02A-3AB4-D1D12E91A58E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1" creationId="{38FA9501-8A48-2938-CF4D-B44AB21EF8FD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2" creationId="{26803AB9-1C8A-3E76-FB9D-29E764FBAB06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3" creationId="{68890176-7B04-947C-EE94-3BF231F80C1D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79" creationId="{9EC1739B-ECBD-74DD-6793-5DC2551091C1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80" creationId="{15EA0652-5472-449E-F883-36B7D854DEDA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1" creationId="{426CED79-A461-2FA0-5717-826576053080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2" creationId="{559C6605-6924-8EDB-DF84-EB9F3ADB2CDE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8" creationId="{F18B178A-554F-DF1F-E531-C6F754EE342F}"/>
          </ac:grpSpMkLst>
        </pc:grpChg>
        <pc:grpChg chg="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108" creationId="{63C3A9BB-7A81-1E61-B463-E017082E1325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7" creationId="{55472A27-15EA-D954-8E16-D8AAC6DFCDB2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8" creationId="{BE7415C4-45F9-AF82-65EC-CED4F0A7FCAF}"/>
          </ac:grpSpMkLst>
        </pc:grpChg>
        <pc:grpChg chg="mod">
          <ac:chgData name="Hadi Aghazadeh Kohneh Shahri" userId="b00fc067-4288-4d72-a1a2-55316581d833" providerId="ADAL" clId="{66EF712F-A712-472A-A99F-C8BBEE68E95E}" dt="2022-10-24T15:35:00.418" v="4503"/>
          <ac:grpSpMkLst>
            <pc:docMk/>
            <pc:sldMk cId="4209821357" sldId="265"/>
            <ac:grpSpMk id="122" creationId="{3AF1D090-F3F5-9D3A-4BCD-1BC575F46826}"/>
          </ac:grpSpMkLst>
        </pc:grpChg>
        <pc:picChg chg="add mod">
          <ac:chgData name="Hadi Aghazadeh Kohneh Shahri" userId="b00fc067-4288-4d72-a1a2-55316581d833" providerId="ADAL" clId="{66EF712F-A712-472A-A99F-C8BBEE68E95E}" dt="2022-10-23T20:20:43.496" v="4201" actId="1076"/>
          <ac:picMkLst>
            <pc:docMk/>
            <pc:sldMk cId="4209821357" sldId="265"/>
            <ac:picMk id="8" creationId="{88680165-C4EA-CA8C-2104-E1633150F315}"/>
          </ac:picMkLst>
        </pc:pic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3" creationId="{E580228B-6484-74AF-64A9-37BD858FB189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5" creationId="{A0B09745-EDAE-CB90-1E03-4E21CC2D9F21}"/>
          </ac:inkMkLst>
        </pc:inkChg>
        <pc:inkChg chg="add del">
          <ac:chgData name="Hadi Aghazadeh Kohneh Shahri" userId="b00fc067-4288-4d72-a1a2-55316581d833" providerId="ADAL" clId="{66EF712F-A712-472A-A99F-C8BBEE68E95E}" dt="2022-10-23T18:58:42.098" v="3871" actId="21"/>
          <ac:inkMkLst>
            <pc:docMk/>
            <pc:sldMk cId="4209821357" sldId="265"/>
            <ac:inkMk id="5" creationId="{E74794AD-0199-A8DE-E911-EABE8BDE17BB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6" creationId="{8A0DBCEE-79AC-F263-586C-9EC1B220BA2D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7" creationId="{2353C603-D63C-66A3-56B2-0DE9DD342172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0" creationId="{207570A4-6B31-4FB3-C794-C32FE425F956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1" creationId="{A8B0B222-0135-749C-3616-9E2E308B2A4E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2" creationId="{F15E409E-A7BA-949A-A573-74644F1B173F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3" creationId="{64605974-440E-DBF5-9584-B88DB0CD5A41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4" creationId="{8BBA1855-B92C-EC01-0D83-4E8115C1C425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5" creationId="{3D780ED6-D06F-0620-4879-403EC5173BD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6" creationId="{698E8C1F-1DA1-873B-556A-5F48D203959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7" creationId="{18E645B5-54C9-D9BB-02F4-4B93C8F74F5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8" creationId="{AA6FF396-CE6F-B4DA-0FF6-F8E676B1B690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3" creationId="{A33B5776-16C4-C300-6A7F-5BA575B603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5" creationId="{91257967-5280-2817-AE28-C3132A66EB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6" creationId="{05BE4D35-9A19-23D3-E603-4104EB250BE1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7" creationId="{2EBB0353-6C25-169C-B9F1-C368CDB6AC8C}"/>
          </ac:inkMkLst>
        </pc:inkChg>
        <pc:inkChg chg="add del mod">
          <ac:chgData name="Hadi Aghazadeh Kohneh Shahri" userId="b00fc067-4288-4d72-a1a2-55316581d833" providerId="ADAL" clId="{66EF712F-A712-472A-A99F-C8BBEE68E95E}" dt="2022-10-24T15:31:35.222" v="4416" actId="9405"/>
          <ac:inkMkLst>
            <pc:docMk/>
            <pc:sldMk cId="4209821357" sldId="265"/>
            <ac:inkMk id="28" creationId="{0E4D06F1-250A-EF34-4E7E-2C2C80021FFA}"/>
          </ac:inkMkLst>
        </pc:inkChg>
        <pc:inkChg chg="add del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9" creationId="{8278BA95-AF37-62C0-A3EB-F7001A466805}"/>
          </ac:inkMkLst>
        </pc:inkChg>
        <pc:inkChg chg="add">
          <ac:chgData name="Hadi Aghazadeh Kohneh Shahri" userId="b00fc067-4288-4d72-a1a2-55316581d833" providerId="ADAL" clId="{66EF712F-A712-472A-A99F-C8BBEE68E95E}" dt="2022-10-24T15:31:35.889" v="4417" actId="9405"/>
          <ac:inkMkLst>
            <pc:docMk/>
            <pc:sldMk cId="4209821357" sldId="265"/>
            <ac:inkMk id="32" creationId="{89078444-9285-9E4B-3290-938573F0FEB6}"/>
          </ac:inkMkLst>
        </pc:inkChg>
        <pc:inkChg chg="add">
          <ac:chgData name="Hadi Aghazadeh Kohneh Shahri" userId="b00fc067-4288-4d72-a1a2-55316581d833" providerId="ADAL" clId="{66EF712F-A712-472A-A99F-C8BBEE68E95E}" dt="2022-10-24T15:31:36.819" v="4418" actId="9405"/>
          <ac:inkMkLst>
            <pc:docMk/>
            <pc:sldMk cId="4209821357" sldId="265"/>
            <ac:inkMk id="33" creationId="{6B37F915-F628-962D-59A5-704301A24537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4" creationId="{B26AA044-ACA3-30DE-45A7-D38DA1704C06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5" creationId="{90A1194C-4DB8-CAD6-7851-0237D923F7E0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6" creationId="{6B543737-8923-C634-A018-6DA80CA3E752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7" creationId="{3EB34142-4981-66FB-2D97-EA3092764771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8" creationId="{3D6F2069-8109-6DD4-EA1A-25491C5AC29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9" creationId="{44A46B74-967D-9207-E4B8-D1667084C069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0" creationId="{13A4423E-7B26-BBB5-B148-0FB72FA1632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1" creationId="{FCC86246-F016-9B9C-9BC5-EFA5D016C543}"/>
          </ac:inkMkLst>
        </pc:inkChg>
        <pc:inkChg chg="add">
          <ac:chgData name="Hadi Aghazadeh Kohneh Shahri" userId="b00fc067-4288-4d72-a1a2-55316581d833" providerId="ADAL" clId="{66EF712F-A712-472A-A99F-C8BBEE68E95E}" dt="2022-10-24T15:31:41.979" v="4427" actId="9405"/>
          <ac:inkMkLst>
            <pc:docMk/>
            <pc:sldMk cId="4209821357" sldId="265"/>
            <ac:inkMk id="42" creationId="{392C0118-7A36-EBEF-22FE-3D217B5A245E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4" creationId="{913BCEA8-A1C1-37D1-09CA-DBC8B13DAE82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5" creationId="{FB8FB717-CECF-F6E0-877B-5D4E235FFA69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6" creationId="{50D7A4C3-AD78-D59C-4FED-6B3603EF08E6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7" creationId="{CA6BFFD7-36F1-EBEB-2A4C-DCD7E5EBB19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49" creationId="{0184AFC5-E69C-93BA-85EB-E9373CA02E7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0" creationId="{E161E155-FECE-5C06-9497-EC2089736E9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1" creationId="{27C8343D-1D12-6931-9895-66F56E2B1434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2" creationId="{964A876A-1A7D-8958-35E4-8F47B7DA43EC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3" creationId="{58473429-6BE5-3506-2121-90007FB080C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5" creationId="{24CE86EE-115D-0956-4BBF-264581B4BA6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6" creationId="{5F4888DA-6AA6-F508-68CC-2DB134F4540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8" creationId="{914F7CB3-9F65-24CD-8C6F-89DEE5F6240B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9" creationId="{927FCBA0-A537-EE8F-54EA-F1545D503487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0" creationId="{633539FE-D4C9-04A2-2C99-35AB7CC9234E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1" creationId="{CC4686E8-12A4-32D4-3FE4-0A280D1B8896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2" creationId="{20672BD6-0030-47B1-A098-F25A5A0AA22B}"/>
          </ac:inkMkLst>
        </pc:inkChg>
        <pc:inkChg chg="add">
          <ac:chgData name="Hadi Aghazadeh Kohneh Shahri" userId="b00fc067-4288-4d72-a1a2-55316581d833" providerId="ADAL" clId="{66EF712F-A712-472A-A99F-C8BBEE68E95E}" dt="2022-10-24T15:32:14.040" v="4449" actId="9405"/>
          <ac:inkMkLst>
            <pc:docMk/>
            <pc:sldMk cId="4209821357" sldId="265"/>
            <ac:inkMk id="64" creationId="{E95826F8-132F-7765-1820-91AC6771A2A0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5" creationId="{51856B9C-A112-8328-4181-10BFC0039C5A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6" creationId="{CCDAD95D-0B70-549C-CA5C-78D36BBD5C74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7" creationId="{47DDAEA8-4BA9-E3A2-868B-EB579038CC38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8" creationId="{AA62BCAF-4DF7-7CA3-B284-734FBFEF636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9" creationId="{8B76695A-1491-2FB8-3843-B26DA998E47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70" creationId="{F8267B98-EE5C-B123-1A59-5A79C7723100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4" creationId="{5904AE1B-2C0A-3585-17A7-614ED1A1D07F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5" creationId="{733F4165-A6D6-C65A-9C0D-C3EA59D90B03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6" creationId="{C8E19C92-3C4A-8A34-274B-2CD60FD4FFDD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7" creationId="{30ABB3A5-3DB6-19A5-B29C-3180AE246C71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8" creationId="{A02FF254-A802-6D87-0F2D-738A10FCC32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1" creationId="{11D78A59-4EE5-AAD3-C718-5BEB4B07465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2" creationId="{ADE59EF9-70D7-809F-C5EE-B8C4BD6C8CA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3" creationId="{B7A97330-19E8-5DF8-CB1C-EB2B1B7BB59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4" creationId="{183A0897-B1EC-C1CC-DA28-34DBA5EC58E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5" creationId="{6504F9D0-B149-D876-15A7-1C91F7981B4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6" creationId="{4E35A6BC-77AD-ADDA-7405-5F5E32F2C6A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7" creationId="{265C0F61-6C24-46DD-C698-B35BEEF2AC7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8" creationId="{C9753255-0AD5-3F6C-E157-2BA274A17970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9" creationId="{0AB7AFEB-CC94-8BC4-EB42-9DB8856A1AD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0" creationId="{4D910777-0600-39F9-F563-1FFA4C9E7D77}"/>
          </ac:inkMkLst>
        </pc:inkChg>
        <pc:inkChg chg="add del">
          <ac:chgData name="Hadi Aghazadeh Kohneh Shahri" userId="b00fc067-4288-4d72-a1a2-55316581d833" providerId="ADAL" clId="{66EF712F-A712-472A-A99F-C8BBEE68E95E}" dt="2022-10-24T15:34:04.038" v="4480"/>
          <ac:inkMkLst>
            <pc:docMk/>
            <pc:sldMk cId="4209821357" sldId="265"/>
            <ac:inkMk id="93" creationId="{60C1C948-5E7A-BB0E-7C2B-0DCBD962720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4" creationId="{F53F37B2-B28E-06AC-5BD7-A637DADA8E9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5" creationId="{F249B987-E51A-3EE6-5524-9383599356E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6" creationId="{8C3F0665-D0A4-7EDD-DB65-E417DC0F60E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7" creationId="{43583C5F-54F9-BD02-43F0-0ACBC9BC5F1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9" creationId="{61BCB071-2A0A-2782-84E7-778540A7B95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0" creationId="{C6DDF9D6-60F4-35B7-5080-9AAFBDBF161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1" creationId="{EB298666-A92B-C90B-9209-45283FC884D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2" creationId="{AC28007D-25E7-4DB3-EEF0-3EFAC485346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3" creationId="{B8B83C2A-DF21-C2B3-5C38-D3BFAC0D9FB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4" creationId="{856122D1-13DB-C014-ED55-E58013CC294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5" creationId="{19B28F6A-DD28-C251-ACEE-46C93A450A9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6" creationId="{F305B87F-0BA6-814D-0A31-4F1507ECC15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7" creationId="{62F8767A-1F36-7F20-E50F-823BB2173F29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09" creationId="{6CB991AC-5B9C-8D84-7026-7E658C236852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0" creationId="{C639D414-0065-0F0A-D2F5-8018FE8CC7CA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1" creationId="{02D21D4B-CD72-3F2D-B8EE-0679EBCD3CB3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2" creationId="{0866B324-AA16-12AE-5636-9E5883A0A187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3" creationId="{F90AD020-4C06-B3C6-4D48-19671829DA3F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4" creationId="{0B39D906-48B3-1381-2BE7-BDD0F7A2D68E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5" creationId="{D0607D57-8F86-FC4E-EEEA-D14E5C21EE94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6" creationId="{E8169336-A1EA-81BA-1547-B7BA337027D7}"/>
          </ac:inkMkLst>
        </pc:inkChg>
        <pc:inkChg chg="add">
          <ac:chgData name="Hadi Aghazadeh Kohneh Shahri" userId="b00fc067-4288-4d72-a1a2-55316581d833" providerId="ADAL" clId="{66EF712F-A712-472A-A99F-C8BBEE68E95E}" dt="2022-10-24T15:34:22.441" v="4500" actId="9405"/>
          <ac:inkMkLst>
            <pc:docMk/>
            <pc:sldMk cId="4209821357" sldId="265"/>
            <ac:inkMk id="119" creationId="{1C9F6F68-95AB-0045-5492-D4077787E8F8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0" creationId="{6F58308D-66A3-246A-33D3-329D2C8E0C3D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1" creationId="{2DD85478-7A68-BB02-6244-1BA9B7FCA094}"/>
          </ac:inkMkLst>
        </pc:inkChg>
      </pc:sldChg>
    </pc:docChg>
  </pc:docChgLst>
  <pc:docChgLst>
    <pc:chgData name="Hadi Aghazadeh Kohneh Shahri" userId="b00fc067-4288-4d72-a1a2-55316581d833" providerId="ADAL" clId="{E6474552-31F5-4A7D-A7FD-E44E93CB800F}"/>
    <pc:docChg chg="undo custSel addSld delSld modSld sldOrd">
      <pc:chgData name="Hadi Aghazadeh Kohneh Shahri" userId="b00fc067-4288-4d72-a1a2-55316581d833" providerId="ADAL" clId="{E6474552-31F5-4A7D-A7FD-E44E93CB800F}" dt="2022-08-07T21:33:51.248" v="7791" actId="47"/>
      <pc:docMkLst>
        <pc:docMk/>
      </pc:docMkLst>
      <pc:sldChg chg="modSp mod">
        <pc:chgData name="Hadi Aghazadeh Kohneh Shahri" userId="b00fc067-4288-4d72-a1a2-55316581d833" providerId="ADAL" clId="{E6474552-31F5-4A7D-A7FD-E44E93CB800F}" dt="2022-08-01T22:40:21.170" v="77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474552-31F5-4A7D-A7FD-E44E93CB800F}" dt="2022-07-30T20:39:43.718" v="85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E6474552-31F5-4A7D-A7FD-E44E93CB800F}" dt="2022-07-31T00:45:55.208" v="5462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474552-31F5-4A7D-A7FD-E44E93CB800F}" dt="2022-08-01T22:40:21.170" v="778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474552-31F5-4A7D-A7FD-E44E93CB800F}" dt="2022-08-01T22:38:49.414" v="7774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474552-31F5-4A7D-A7FD-E44E93CB800F}" dt="2022-08-01T22:38:49.414" v="7774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341" v="0" actId="47"/>
        <pc:sldMkLst>
          <pc:docMk/>
          <pc:sldMk cId="302911622" sldId="258"/>
        </pc:sldMkLst>
      </pc:sldChg>
      <pc:sldChg chg="modSp add mod modAnim">
        <pc:chgData name="Hadi Aghazadeh Kohneh Shahri" userId="b00fc067-4288-4d72-a1a2-55316581d833" providerId="ADAL" clId="{E6474552-31F5-4A7D-A7FD-E44E93CB800F}" dt="2022-08-01T18:05:27.546" v="5501"/>
        <pc:sldMkLst>
          <pc:docMk/>
          <pc:sldMk cId="3829036510" sldId="258"/>
        </pc:sldMkLst>
        <pc:spChg chg="mod">
          <ac:chgData name="Hadi Aghazadeh Kohneh Shahri" userId="b00fc067-4288-4d72-a1a2-55316581d833" providerId="ADAL" clId="{E6474552-31F5-4A7D-A7FD-E44E93CB800F}" dt="2022-07-30T20:50:28.121" v="444" actId="20577"/>
          <ac:spMkLst>
            <pc:docMk/>
            <pc:sldMk cId="3829036510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1:01:30.565" v="965" actId="14100"/>
          <ac:spMkLst>
            <pc:docMk/>
            <pc:sldMk cId="3829036510" sldId="258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474552-31F5-4A7D-A7FD-E44E93CB800F}" dt="2022-08-07T20:44:04.551" v="7787" actId="478"/>
        <pc:sldMkLst>
          <pc:docMk/>
          <pc:sldMk cId="1738381369" sldId="259"/>
        </pc:sldMkLst>
        <pc:spChg chg="mod">
          <ac:chgData name="Hadi Aghazadeh Kohneh Shahri" userId="b00fc067-4288-4d72-a1a2-55316581d833" providerId="ADAL" clId="{E6474552-31F5-4A7D-A7FD-E44E93CB800F}" dt="2022-07-30T22:45:49.730" v="2891" actId="20577"/>
          <ac:spMkLst>
            <pc:docMk/>
            <pc:sldMk cId="1738381369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18:32:03.169" v="6056" actId="20577"/>
          <ac:spMkLst>
            <pc:docMk/>
            <pc:sldMk cId="1738381369" sldId="259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E6474552-31F5-4A7D-A7FD-E44E93CB800F}" dt="2022-07-30T23:56:11.808" v="4621" actId="14100"/>
          <ac:spMkLst>
            <pc:docMk/>
            <pc:sldMk cId="1738381369" sldId="259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E6474552-31F5-4A7D-A7FD-E44E93CB800F}" dt="2022-07-30T21:15:59.523" v="1277" actId="478"/>
          <ac:spMkLst>
            <pc:docMk/>
            <pc:sldMk cId="1738381369" sldId="259"/>
            <ac:spMk id="5" creationId="{4DD3FE90-AD79-B245-98DA-66EBBF9A6446}"/>
          </ac:spMkLst>
        </pc:spChg>
        <pc:spChg chg="add del mod">
          <ac:chgData name="Hadi Aghazadeh Kohneh Shahri" userId="b00fc067-4288-4d72-a1a2-55316581d833" providerId="ADAL" clId="{E6474552-31F5-4A7D-A7FD-E44E93CB800F}" dt="2022-08-07T20:44:04.551" v="7787" actId="478"/>
          <ac:spMkLst>
            <pc:docMk/>
            <pc:sldMk cId="1738381369" sldId="259"/>
            <ac:spMk id="5" creationId="{7004BCA2-7E65-B990-D368-1EB3AC3C6AB4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6" creationId="{2AF64AD6-5405-CD10-5D07-BF7A78171588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7" creationId="{D9D41F99-9316-E218-0006-A15266347320}"/>
          </ac:spMkLst>
        </pc:spChg>
        <pc:spChg chg="add del mod ord">
          <ac:chgData name="Hadi Aghazadeh Kohneh Shahri" userId="b00fc067-4288-4d72-a1a2-55316581d833" providerId="ADAL" clId="{E6474552-31F5-4A7D-A7FD-E44E93CB800F}" dt="2022-07-30T21:15:53.141" v="1275" actId="478"/>
          <ac:spMkLst>
            <pc:docMk/>
            <pc:sldMk cId="1738381369" sldId="259"/>
            <ac:spMk id="8" creationId="{3A267533-215B-E8E5-2973-EE978AC26207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9" creationId="{675ABFE2-6F66-5714-90FF-0C9E6A7D1942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10" creationId="{5EA94F04-6954-04A0-CCCF-2C2238AEF115}"/>
          </ac:spMkLst>
        </pc:spChg>
        <pc:spChg chg="add mod">
          <ac:chgData name="Hadi Aghazadeh Kohneh Shahri" userId="b00fc067-4288-4d72-a1a2-55316581d833" providerId="ADAL" clId="{E6474552-31F5-4A7D-A7FD-E44E93CB800F}" dt="2022-07-30T21:21:08.817" v="1340" actId="207"/>
          <ac:spMkLst>
            <pc:docMk/>
            <pc:sldMk cId="1738381369" sldId="259"/>
            <ac:spMk id="11" creationId="{AA749FB3-276F-0143-0318-AB9A49B13E73}"/>
          </ac:spMkLst>
        </pc:spChg>
        <pc:spChg chg="add mod">
          <ac:chgData name="Hadi Aghazadeh Kohneh Shahri" userId="b00fc067-4288-4d72-a1a2-55316581d833" providerId="ADAL" clId="{E6474552-31F5-4A7D-A7FD-E44E93CB800F}" dt="2022-08-01T18:33:04.575" v="6060" actId="207"/>
          <ac:spMkLst>
            <pc:docMk/>
            <pc:sldMk cId="1738381369" sldId="259"/>
            <ac:spMk id="12" creationId="{E708C67E-5D5B-8359-020C-094B94BA283A}"/>
          </ac:spMkLst>
        </pc:spChg>
        <pc:spChg chg="add mod">
          <ac:chgData name="Hadi Aghazadeh Kohneh Shahri" userId="b00fc067-4288-4d72-a1a2-55316581d833" providerId="ADAL" clId="{E6474552-31F5-4A7D-A7FD-E44E93CB800F}" dt="2022-07-30T21:18:50.164" v="1310" actId="14100"/>
          <ac:spMkLst>
            <pc:docMk/>
            <pc:sldMk cId="1738381369" sldId="259"/>
            <ac:spMk id="13" creationId="{B4FC0FFE-8C0D-D02D-21E8-F95055345CC0}"/>
          </ac:spMkLst>
        </pc:spChg>
        <pc:spChg chg="add del mod">
          <ac:chgData name="Hadi Aghazadeh Kohneh Shahri" userId="b00fc067-4288-4d72-a1a2-55316581d833" providerId="ADAL" clId="{E6474552-31F5-4A7D-A7FD-E44E93CB800F}" dt="2022-07-30T21:18:45.816" v="1309" actId="478"/>
          <ac:spMkLst>
            <pc:docMk/>
            <pc:sldMk cId="1738381369" sldId="259"/>
            <ac:spMk id="14" creationId="{1D7433B2-310C-8F91-9A6C-3C548C3D35D0}"/>
          </ac:spMkLst>
        </pc:spChg>
        <pc:spChg chg="add del mod">
          <ac:chgData name="Hadi Aghazadeh Kohneh Shahri" userId="b00fc067-4288-4d72-a1a2-55316581d833" providerId="ADAL" clId="{E6474552-31F5-4A7D-A7FD-E44E93CB800F}" dt="2022-07-30T21:18:43.911" v="1308" actId="478"/>
          <ac:spMkLst>
            <pc:docMk/>
            <pc:sldMk cId="1738381369" sldId="259"/>
            <ac:spMk id="15" creationId="{99DF4C19-5D8B-AACA-4892-0F10954D4962}"/>
          </ac:spMkLst>
        </pc:spChg>
        <pc:spChg chg="add mod">
          <ac:chgData name="Hadi Aghazadeh Kohneh Shahri" userId="b00fc067-4288-4d72-a1a2-55316581d833" providerId="ADAL" clId="{E6474552-31F5-4A7D-A7FD-E44E93CB800F}" dt="2022-07-30T21:18:54.294" v="1312" actId="1076"/>
          <ac:spMkLst>
            <pc:docMk/>
            <pc:sldMk cId="1738381369" sldId="259"/>
            <ac:spMk id="16" creationId="{823710BC-1F64-BC6E-AAA5-7D01ABD00CB8}"/>
          </ac:spMkLst>
        </pc:spChg>
        <pc:spChg chg="add mod">
          <ac:chgData name="Hadi Aghazadeh Kohneh Shahri" userId="b00fc067-4288-4d72-a1a2-55316581d833" providerId="ADAL" clId="{E6474552-31F5-4A7D-A7FD-E44E93CB800F}" dt="2022-07-30T21:18:58.222" v="1314" actId="1076"/>
          <ac:spMkLst>
            <pc:docMk/>
            <pc:sldMk cId="1738381369" sldId="259"/>
            <ac:spMk id="17" creationId="{CC33ABF2-D45C-49CE-6E72-904ABF99BFFD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18" creationId="{E7DD78D1-1263-0EAA-06D4-12A73E229F52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19" creationId="{50E71EFD-B454-E8B7-59E7-E6FEE4B87126}"/>
          </ac:spMkLst>
        </pc:spChg>
        <pc:spChg chg="add del mod">
          <ac:chgData name="Hadi Aghazadeh Kohneh Shahri" userId="b00fc067-4288-4d72-a1a2-55316581d833" providerId="ADAL" clId="{E6474552-31F5-4A7D-A7FD-E44E93CB800F}" dt="2022-07-30T22:44:30.296" v="2829" actId="478"/>
          <ac:spMkLst>
            <pc:docMk/>
            <pc:sldMk cId="1738381369" sldId="259"/>
            <ac:spMk id="20" creationId="{F153B232-D8A8-75CB-8881-9879B0DEFBEC}"/>
          </ac:spMkLst>
        </pc:spChg>
        <pc:spChg chg="add mod">
          <ac:chgData name="Hadi Aghazadeh Kohneh Shahri" userId="b00fc067-4288-4d72-a1a2-55316581d833" providerId="ADAL" clId="{E6474552-31F5-4A7D-A7FD-E44E93CB800F}" dt="2022-07-30T21:20:34.480" v="1334" actId="207"/>
          <ac:spMkLst>
            <pc:docMk/>
            <pc:sldMk cId="1738381369" sldId="259"/>
            <ac:spMk id="21" creationId="{BA338229-91A3-0BB9-5D32-0ED4CA7AB31F}"/>
          </ac:spMkLst>
        </pc:spChg>
        <pc:spChg chg="add mod">
          <ac:chgData name="Hadi Aghazadeh Kohneh Shahri" userId="b00fc067-4288-4d72-a1a2-55316581d833" providerId="ADAL" clId="{E6474552-31F5-4A7D-A7FD-E44E93CB800F}" dt="2022-07-30T21:20:41.960" v="1336" actId="207"/>
          <ac:spMkLst>
            <pc:docMk/>
            <pc:sldMk cId="1738381369" sldId="259"/>
            <ac:spMk id="22" creationId="{6F0D70FD-771D-9AFE-60B0-74C02479E551}"/>
          </ac:spMkLst>
        </pc:spChg>
        <pc:spChg chg="add mod">
          <ac:chgData name="Hadi Aghazadeh Kohneh Shahri" userId="b00fc067-4288-4d72-a1a2-55316581d833" providerId="ADAL" clId="{E6474552-31F5-4A7D-A7FD-E44E93CB800F}" dt="2022-07-30T21:20:45.385" v="1337" actId="207"/>
          <ac:spMkLst>
            <pc:docMk/>
            <pc:sldMk cId="1738381369" sldId="259"/>
            <ac:spMk id="23" creationId="{BAE90891-D832-C5BB-299F-2D04061F3F77}"/>
          </ac:spMkLst>
        </pc:spChg>
        <pc:spChg chg="add mod">
          <ac:chgData name="Hadi Aghazadeh Kohneh Shahri" userId="b00fc067-4288-4d72-a1a2-55316581d833" providerId="ADAL" clId="{E6474552-31F5-4A7D-A7FD-E44E93CB800F}" dt="2022-07-30T21:22:05.197" v="1363" actId="1076"/>
          <ac:spMkLst>
            <pc:docMk/>
            <pc:sldMk cId="1738381369" sldId="259"/>
            <ac:spMk id="24" creationId="{D567E9F5-71B8-45CA-AE16-A59098DFC2AB}"/>
          </ac:spMkLst>
        </pc:spChg>
        <pc:spChg chg="add mod">
          <ac:chgData name="Hadi Aghazadeh Kohneh Shahri" userId="b00fc067-4288-4d72-a1a2-55316581d833" providerId="ADAL" clId="{E6474552-31F5-4A7D-A7FD-E44E93CB800F}" dt="2022-07-30T21:22:28.125" v="1374" actId="1076"/>
          <ac:spMkLst>
            <pc:docMk/>
            <pc:sldMk cId="1738381369" sldId="259"/>
            <ac:spMk id="25" creationId="{D8C84A74-550A-8FD4-C9B3-9C9028862E4D}"/>
          </ac:spMkLst>
        </pc:spChg>
        <pc:spChg chg="add mod">
          <ac:chgData name="Hadi Aghazadeh Kohneh Shahri" userId="b00fc067-4288-4d72-a1a2-55316581d833" providerId="ADAL" clId="{E6474552-31F5-4A7D-A7FD-E44E93CB800F}" dt="2022-07-30T21:22:45.508" v="1381" actId="20577"/>
          <ac:spMkLst>
            <pc:docMk/>
            <pc:sldMk cId="1738381369" sldId="259"/>
            <ac:spMk id="26" creationId="{CC5C5FF9-0912-F5FD-216F-6426953EDA67}"/>
          </ac:spMkLst>
        </pc:spChg>
        <pc:spChg chg="add mod">
          <ac:chgData name="Hadi Aghazadeh Kohneh Shahri" userId="b00fc067-4288-4d72-a1a2-55316581d833" providerId="ADAL" clId="{E6474552-31F5-4A7D-A7FD-E44E93CB800F}" dt="2022-07-30T21:22:49.374" v="1383" actId="20577"/>
          <ac:spMkLst>
            <pc:docMk/>
            <pc:sldMk cId="1738381369" sldId="259"/>
            <ac:spMk id="27" creationId="{12698709-B0B2-4104-1B9A-51B4E928F16B}"/>
          </ac:spMkLst>
        </pc:spChg>
        <pc:spChg chg="add mod">
          <ac:chgData name="Hadi Aghazadeh Kohneh Shahri" userId="b00fc067-4288-4d72-a1a2-55316581d833" providerId="ADAL" clId="{E6474552-31F5-4A7D-A7FD-E44E93CB800F}" dt="2022-07-30T21:24:11.419" v="1482" actId="1037"/>
          <ac:spMkLst>
            <pc:docMk/>
            <pc:sldMk cId="1738381369" sldId="259"/>
            <ac:spMk id="28" creationId="{92FC1662-05CF-91E0-501E-1DEA0A56900E}"/>
          </ac:spMkLst>
        </pc:spChg>
        <pc:spChg chg="add mod">
          <ac:chgData name="Hadi Aghazadeh Kohneh Shahri" userId="b00fc067-4288-4d72-a1a2-55316581d833" providerId="ADAL" clId="{E6474552-31F5-4A7D-A7FD-E44E93CB800F}" dt="2022-07-30T21:24:27.780" v="1535" actId="20577"/>
          <ac:spMkLst>
            <pc:docMk/>
            <pc:sldMk cId="1738381369" sldId="259"/>
            <ac:spMk id="29" creationId="{5AD7937E-DE6D-DCCF-6A20-FBF178BD0883}"/>
          </ac:spMkLst>
        </pc:spChg>
        <pc:spChg chg="add mod">
          <ac:chgData name="Hadi Aghazadeh Kohneh Shahri" userId="b00fc067-4288-4d72-a1a2-55316581d833" providerId="ADAL" clId="{E6474552-31F5-4A7D-A7FD-E44E93CB800F}" dt="2022-07-30T21:24:45.858" v="1612" actId="20577"/>
          <ac:spMkLst>
            <pc:docMk/>
            <pc:sldMk cId="1738381369" sldId="259"/>
            <ac:spMk id="30" creationId="{489210B5-063F-892E-96B7-DFD00FE1DB87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31" creationId="{53685E06-3646-4B08-1859-8C24668A404B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32" creationId="{9F3676C0-076D-76AC-8B60-7242A2CCE749}"/>
          </ac:spMkLst>
        </pc:spChg>
        <pc:spChg chg="add del mod">
          <ac:chgData name="Hadi Aghazadeh Kohneh Shahri" userId="b00fc067-4288-4d72-a1a2-55316581d833" providerId="ADAL" clId="{E6474552-31F5-4A7D-A7FD-E44E93CB800F}" dt="2022-07-30T22:44:28.608" v="2828" actId="478"/>
          <ac:spMkLst>
            <pc:docMk/>
            <pc:sldMk cId="1738381369" sldId="259"/>
            <ac:spMk id="33" creationId="{3711D0E1-80B2-97E1-3AF8-0DEAC07BAA70}"/>
          </ac:spMkLst>
        </pc:spChg>
        <pc:spChg chg="add mod">
          <ac:chgData name="Hadi Aghazadeh Kohneh Shahri" userId="b00fc067-4288-4d72-a1a2-55316581d833" providerId="ADAL" clId="{E6474552-31F5-4A7D-A7FD-E44E93CB800F}" dt="2022-07-30T21:25:34.227" v="1628" actId="20577"/>
          <ac:spMkLst>
            <pc:docMk/>
            <pc:sldMk cId="1738381369" sldId="259"/>
            <ac:spMk id="34" creationId="{D997ED4D-DC8B-D797-EBDA-EC8241F333F9}"/>
          </ac:spMkLst>
        </pc:spChg>
        <pc:spChg chg="add mod">
          <ac:chgData name="Hadi Aghazadeh Kohneh Shahri" userId="b00fc067-4288-4d72-a1a2-55316581d833" providerId="ADAL" clId="{E6474552-31F5-4A7D-A7FD-E44E93CB800F}" dt="2022-07-30T21:25:42.641" v="1632" actId="20577"/>
          <ac:spMkLst>
            <pc:docMk/>
            <pc:sldMk cId="1738381369" sldId="259"/>
            <ac:spMk id="35" creationId="{DEA1530C-EEFE-BCDF-600F-83C9A5F4A157}"/>
          </ac:spMkLst>
        </pc:spChg>
        <pc:spChg chg="add mod">
          <ac:chgData name="Hadi Aghazadeh Kohneh Shahri" userId="b00fc067-4288-4d72-a1a2-55316581d833" providerId="ADAL" clId="{E6474552-31F5-4A7D-A7FD-E44E93CB800F}" dt="2022-07-30T21:25:49.799" v="1636" actId="20577"/>
          <ac:spMkLst>
            <pc:docMk/>
            <pc:sldMk cId="1738381369" sldId="259"/>
            <ac:spMk id="36" creationId="{0BC39525-29A6-59DB-F969-483EC73CAB5E}"/>
          </ac:spMkLst>
        </pc:spChg>
        <pc:spChg chg="add mod">
          <ac:chgData name="Hadi Aghazadeh Kohneh Shahri" userId="b00fc067-4288-4d72-a1a2-55316581d833" providerId="ADAL" clId="{E6474552-31F5-4A7D-A7FD-E44E93CB800F}" dt="2022-07-30T21:32:31.268" v="2245" actId="1035"/>
          <ac:spMkLst>
            <pc:docMk/>
            <pc:sldMk cId="1738381369" sldId="259"/>
            <ac:spMk id="37" creationId="{AFA0DC2C-D60E-8671-422C-FB980C4E5062}"/>
          </ac:spMkLst>
        </pc:spChg>
        <pc:spChg chg="add mod">
          <ac:chgData name="Hadi Aghazadeh Kohneh Shahri" userId="b00fc067-4288-4d72-a1a2-55316581d833" providerId="ADAL" clId="{E6474552-31F5-4A7D-A7FD-E44E93CB800F}" dt="2022-07-30T21:32:49.775" v="2264" actId="20577"/>
          <ac:spMkLst>
            <pc:docMk/>
            <pc:sldMk cId="1738381369" sldId="259"/>
            <ac:spMk id="38" creationId="{634009DB-78E3-A738-8DC5-26F6EADB46CB}"/>
          </ac:spMkLst>
        </pc:spChg>
        <pc:spChg chg="add mod">
          <ac:chgData name="Hadi Aghazadeh Kohneh Shahri" userId="b00fc067-4288-4d72-a1a2-55316581d833" providerId="ADAL" clId="{E6474552-31F5-4A7D-A7FD-E44E93CB800F}" dt="2022-07-30T21:33:20.090" v="2276" actId="20577"/>
          <ac:spMkLst>
            <pc:docMk/>
            <pc:sldMk cId="1738381369" sldId="259"/>
            <ac:spMk id="39" creationId="{AA99F87A-60BB-F643-205F-F65A8C7117A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966" v="1" actId="47"/>
        <pc:sldMkLst>
          <pc:docMk/>
          <pc:sldMk cId="4230806624" sldId="259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54:29.730" v="7378" actId="20577"/>
        <pc:sldMkLst>
          <pc:docMk/>
          <pc:sldMk cId="292070233" sldId="260"/>
        </pc:sldMkLst>
        <pc:spChg chg="mod">
          <ac:chgData name="Hadi Aghazadeh Kohneh Shahri" userId="b00fc067-4288-4d72-a1a2-55316581d833" providerId="ADAL" clId="{E6474552-31F5-4A7D-A7FD-E44E93CB800F}" dt="2022-08-01T20:19:13.517" v="6260" actId="20577"/>
          <ac:spMkLst>
            <pc:docMk/>
            <pc:sldMk cId="29207023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0:54:29.730" v="7378" actId="20577"/>
          <ac:spMkLst>
            <pc:docMk/>
            <pc:sldMk cId="292070233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00:32.929" v="3190" actId="478"/>
          <ac:spMkLst>
            <pc:docMk/>
            <pc:sldMk cId="292070233" sldId="260"/>
            <ac:spMk id="5" creationId="{A46F4BB2-F595-3DFE-8973-1D0A3BD62BA9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6" creationId="{FBC2A29D-2EE5-2CE8-91E1-7F164B2DE3F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9" creationId="{AC33C2B8-9FE5-ABF0-3D87-D408B4308BA6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0" creationId="{10C8539A-FCCE-FA16-2E54-98E0F6F05C6C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1" creationId="{1E63B6D1-FFF4-92DE-1A4B-D2892B693DE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2" creationId="{174B7D26-D6EF-B95C-C1DE-1A348D1BE582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4" creationId="{0EFA41E4-27A6-5822-B073-5607F3BC3725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5" creationId="{ADCD0C78-D792-F766-E40A-B780253BCDCC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6" creationId="{4E2AAAE3-DAB5-6638-A019-6189B161F19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7" creationId="{362F6C6D-98F7-0FBE-0CC7-81709FF97C47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8" creationId="{1BFB9E1E-13A9-23D8-AF88-79B33E5748A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9" creationId="{77BC7638-7111-029E-5FAA-3A3E7892FC2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0" creationId="{CF35D7B5-754E-5598-FCDD-BDC0507A86FD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1" creationId="{F76BE8A7-FBD9-94FD-1C92-695018FC9846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2" creationId="{FAED0C8C-3ED7-A6B3-B8B2-C086E6BFC3A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3" creationId="{26C5FB44-BEFB-F77A-E532-5664D8C99F40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4" creationId="{B42869C0-D9EA-9017-5A53-D1647C7980FE}"/>
          </ac:spMkLst>
        </pc:spChg>
        <pc:grpChg chg="del mod">
          <ac:chgData name="Hadi Aghazadeh Kohneh Shahri" userId="b00fc067-4288-4d72-a1a2-55316581d833" providerId="ADAL" clId="{E6474552-31F5-4A7D-A7FD-E44E93CB800F}" dt="2022-08-01T18:06:25.435" v="5512" actId="165"/>
          <ac:grpSpMkLst>
            <pc:docMk/>
            <pc:sldMk cId="292070233" sldId="260"/>
            <ac:grpSpMk id="5" creationId="{6CE07FE8-7A3E-7AE3-79CC-26016D17B2B4}"/>
          </ac:grpSpMkLst>
        </pc:grpChg>
        <pc:grpChg chg="del mod">
          <ac:chgData name="Hadi Aghazadeh Kohneh Shahri" userId="b00fc067-4288-4d72-a1a2-55316581d833" providerId="ADAL" clId="{E6474552-31F5-4A7D-A7FD-E44E93CB800F}" dt="2022-08-01T18:06:55.730" v="5517" actId="165"/>
          <ac:grpSpMkLst>
            <pc:docMk/>
            <pc:sldMk cId="292070233" sldId="260"/>
            <ac:grpSpMk id="13" creationId="{CA9601CE-3DF4-9F77-1CA1-AD5D3038C5A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7-30T23:02:12.191" v="3196" actId="478"/>
          <ac:graphicFrameMkLst>
            <pc:docMk/>
            <pc:sldMk cId="292070233" sldId="260"/>
            <ac:graphicFrameMk id="6" creationId="{67A509E9-17CA-324B-EC57-AFCF72C97F7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21.280" v="5511" actId="18245"/>
          <ac:graphicFrameMkLst>
            <pc:docMk/>
            <pc:sldMk cId="292070233" sldId="260"/>
            <ac:graphicFrameMk id="7" creationId="{EB758302-06BB-5BCC-B6ED-3FE762340A0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46.761" v="5516" actId="18245"/>
          <ac:graphicFrameMkLst>
            <pc:docMk/>
            <pc:sldMk cId="292070233" sldId="260"/>
            <ac:graphicFrameMk id="8" creationId="{22B55C1E-204E-7AEC-9F7E-290A4CA8EE7A}"/>
          </ac:graphicFrameMkLst>
        </pc:graphicFrameChg>
      </pc:sldChg>
      <pc:sldChg chg="del">
        <pc:chgData name="Hadi Aghazadeh Kohneh Shahri" userId="b00fc067-4288-4d72-a1a2-55316581d833" providerId="ADAL" clId="{E6474552-31F5-4A7D-A7FD-E44E93CB800F}" dt="2022-07-30T20:38:07.044" v="2" actId="47"/>
        <pc:sldMkLst>
          <pc:docMk/>
          <pc:sldMk cId="2661542875" sldId="260"/>
        </pc:sldMkLst>
      </pc:sldChg>
      <pc:sldChg chg="del">
        <pc:chgData name="Hadi Aghazadeh Kohneh Shahri" userId="b00fc067-4288-4d72-a1a2-55316581d833" providerId="ADAL" clId="{E6474552-31F5-4A7D-A7FD-E44E93CB800F}" dt="2022-07-30T20:38:07.497" v="3" actId="47"/>
        <pc:sldMkLst>
          <pc:docMk/>
          <pc:sldMk cId="3554286482" sldId="261"/>
        </pc:sldMkLst>
      </pc:sldChg>
      <pc:sldChg chg="addSp delSp modSp add mod modAnim">
        <pc:chgData name="Hadi Aghazadeh Kohneh Shahri" userId="b00fc067-4288-4d72-a1a2-55316581d833" providerId="ADAL" clId="{E6474552-31F5-4A7D-A7FD-E44E93CB800F}" dt="2022-08-01T20:18:57.553" v="6245" actId="20577"/>
        <pc:sldMkLst>
          <pc:docMk/>
          <pc:sldMk cId="3807569384" sldId="261"/>
        </pc:sldMkLst>
        <pc:spChg chg="mod">
          <ac:chgData name="Hadi Aghazadeh Kohneh Shahri" userId="b00fc067-4288-4d72-a1a2-55316581d833" providerId="ADAL" clId="{E6474552-31F5-4A7D-A7FD-E44E93CB800F}" dt="2022-08-01T20:18:57.553" v="6245" actId="20577"/>
          <ac:spMkLst>
            <pc:docMk/>
            <pc:sldMk cId="3807569384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3:53:15.643" v="4572" actId="20577"/>
          <ac:spMkLst>
            <pc:docMk/>
            <pc:sldMk cId="3807569384" sldId="261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7" creationId="{65185641-DB25-5334-F6B0-16CF8DEBBB01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8" creationId="{DC18DB42-B09F-270E-C2C7-B7BEC932048D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0" creationId="{7177434D-FEDB-73E4-562C-934F8F6907A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1" creationId="{5F6E7951-BACB-6465-541C-6AC626E741F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2" creationId="{AF1FD08E-4709-8A47-D08B-276AC8F87F97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3" creationId="{E4160992-5105-7556-5D7A-25C65E5A130F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4" creationId="{72B3016E-A4E8-9F67-54C1-EA4BD05DC87C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5" creationId="{26CACDE1-68BC-AF41-357F-0D49218C5E59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6" creationId="{4C26E361-0E54-BA13-F944-2A9C5F72F24E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7" creationId="{4C49F6A7-33DA-12C0-09CC-7FE2288F15D3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8" creationId="{7314823E-E372-0D3B-AF62-656A85118646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9" creationId="{1461EDE3-7BF0-1444-5F96-578E0D177A12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0" creationId="{9067EF25-044E-6163-EF69-0B656A10B3CB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1" creationId="{93A5353F-104F-8E90-98D1-C4858E52C930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3" creationId="{9834CE19-ECFA-105B-553E-6592A4DAAC9A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4" creationId="{E647A740-1499-DC32-AB8A-1EB22A7BBD7D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5" creationId="{47D21C7A-E987-A291-591B-3B32AEF824DE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6" creationId="{E35873F8-E79C-1B4E-EDA3-6D022B7964F5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7" creationId="{69664E5C-C129-364D-41AD-1B53696C95BB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8" creationId="{9234AA17-464B-B16F-BA82-C2063A0D9692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9" creationId="{F0A33776-2D9C-E71E-4DDF-0BA447BA1741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0" creationId="{3744C042-C40A-3E6A-435C-B4EB7E86CC6C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1" creationId="{2B0FAC67-4384-58A6-2265-CE6C837EA7A8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2" creationId="{35029739-28F9-464E-FE8E-B4D24C0EA894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3" creationId="{E7F6B098-222C-EC9C-F6C4-91C28439959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4" creationId="{6C838FA9-0638-2A37-C2E4-196E36733F2F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5" creationId="{2B6CEF60-B116-50D2-BC45-FD223B07C9C6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6" creationId="{0357ECFB-5631-8125-1285-DEB15B3B4BCC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7" creationId="{6F2E58AE-F4D1-AF2B-A784-99E5D5CADC28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8" creationId="{B741B89C-2C2F-39E8-3D4B-4778F58CB9A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9" creationId="{23CFCD6F-CC86-4D81-4A4B-48C382DB01E0}"/>
          </ac:spMkLst>
        </pc:spChg>
        <pc:grpChg chg="del mod">
          <ac:chgData name="Hadi Aghazadeh Kohneh Shahri" userId="b00fc067-4288-4d72-a1a2-55316581d833" providerId="ADAL" clId="{E6474552-31F5-4A7D-A7FD-E44E93CB800F}" dt="2022-08-01T18:07:35.850" v="5526" actId="165"/>
          <ac:grpSpMkLst>
            <pc:docMk/>
            <pc:sldMk cId="3807569384" sldId="261"/>
            <ac:grpSpMk id="5" creationId="{6A749BE7-AAB1-8352-44CB-B82B75C8F543}"/>
          </ac:grpSpMkLst>
        </pc:grpChg>
        <pc:grpChg chg="del mod">
          <ac:chgData name="Hadi Aghazadeh Kohneh Shahri" userId="b00fc067-4288-4d72-a1a2-55316581d833" providerId="ADAL" clId="{E6474552-31F5-4A7D-A7FD-E44E93CB800F}" dt="2022-08-01T18:08:17.029" v="5534" actId="165"/>
          <ac:grpSpMkLst>
            <pc:docMk/>
            <pc:sldMk cId="3807569384" sldId="261"/>
            <ac:grpSpMk id="22" creationId="{EFE1011D-7563-4075-7702-01ECD478E8F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8-01T18:07:32.217" v="5525" actId="18245"/>
          <ac:graphicFrameMkLst>
            <pc:docMk/>
            <pc:sldMk cId="3807569384" sldId="261"/>
            <ac:graphicFrameMk id="6" creationId="{DC156852-BEA8-B4AC-E57C-EC579F36F383}"/>
          </ac:graphicFrameMkLst>
        </pc:graphicFrameChg>
        <pc:graphicFrameChg chg="del mod modGraphic">
          <ac:chgData name="Hadi Aghazadeh Kohneh Shahri" userId="b00fc067-4288-4d72-a1a2-55316581d833" providerId="ADAL" clId="{E6474552-31F5-4A7D-A7FD-E44E93CB800F}" dt="2022-07-30T23:24:56.999" v="3995" actId="478"/>
          <ac:graphicFrameMkLst>
            <pc:docMk/>
            <pc:sldMk cId="3807569384" sldId="261"/>
            <ac:graphicFrameMk id="7" creationId="{EB758302-06BB-5BCC-B6ED-3FE762340A0B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7-31T00:06:16.532" v="4886" actId="478"/>
          <ac:graphicFrameMkLst>
            <pc:docMk/>
            <pc:sldMk cId="3807569384" sldId="261"/>
            <ac:graphicFrameMk id="8" creationId="{85F72487-47C5-BD3E-3A93-91EFF85BC1C8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8-01T18:08:08.710" v="5533" actId="18245"/>
          <ac:graphicFrameMkLst>
            <pc:docMk/>
            <pc:sldMk cId="3807569384" sldId="261"/>
            <ac:graphicFrameMk id="9" creationId="{8C8BBCB5-1D31-66A8-3BB3-E482EF7D8FA5}"/>
          </ac:graphicFrameMkLst>
        </pc:graphicFrameChg>
      </pc:sldChg>
      <pc:sldChg chg="addSp delSp modSp add mod modAnim">
        <pc:chgData name="Hadi Aghazadeh Kohneh Shahri" userId="b00fc067-4288-4d72-a1a2-55316581d833" providerId="ADAL" clId="{E6474552-31F5-4A7D-A7FD-E44E93CB800F}" dt="2022-08-01T22:38:28.696" v="7743" actId="20577"/>
        <pc:sldMkLst>
          <pc:docMk/>
          <pc:sldMk cId="1492950055" sldId="262"/>
        </pc:sldMkLst>
        <pc:spChg chg="mod">
          <ac:chgData name="Hadi Aghazadeh Kohneh Shahri" userId="b00fc067-4288-4d72-a1a2-55316581d833" providerId="ADAL" clId="{E6474552-31F5-4A7D-A7FD-E44E93CB800F}" dt="2022-07-31T00:00:56.619" v="4776" actId="20577"/>
          <ac:spMkLst>
            <pc:docMk/>
            <pc:sldMk cId="1492950055" sldId="26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2:38:28.696" v="7743" actId="20577"/>
          <ac:spMkLst>
            <pc:docMk/>
            <pc:sldMk cId="1492950055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59:29.862" v="4673" actId="478"/>
          <ac:spMkLst>
            <pc:docMk/>
            <pc:sldMk cId="1492950055" sldId="262"/>
            <ac:spMk id="5" creationId="{E0494138-9AEF-791E-FF97-41785C91113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7" creationId="{7941F93E-07C4-B478-80D0-760FFEDC4101}"/>
          </ac:spMkLst>
        </pc:spChg>
        <pc:spChg chg="add del mod">
          <ac:chgData name="Hadi Aghazadeh Kohneh Shahri" userId="b00fc067-4288-4d72-a1a2-55316581d833" providerId="ADAL" clId="{E6474552-31F5-4A7D-A7FD-E44E93CB800F}" dt="2022-07-30T23:59:29.093" v="4672" actId="478"/>
          <ac:spMkLst>
            <pc:docMk/>
            <pc:sldMk cId="1492950055" sldId="262"/>
            <ac:spMk id="7" creationId="{AE89B8CC-2E55-E67F-1690-12BB5A5B7105}"/>
          </ac:spMkLst>
        </pc:spChg>
        <pc:spChg chg="add del mod">
          <ac:chgData name="Hadi Aghazadeh Kohneh Shahri" userId="b00fc067-4288-4d72-a1a2-55316581d833" providerId="ADAL" clId="{E6474552-31F5-4A7D-A7FD-E44E93CB800F}" dt="2022-07-30T23:59:49.782" v="4679" actId="478"/>
          <ac:spMkLst>
            <pc:docMk/>
            <pc:sldMk cId="1492950055" sldId="262"/>
            <ac:spMk id="8" creationId="{46885D5A-C7DB-835A-D277-6B65744BFB4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8" creationId="{EF0BCC9D-E962-65DB-B0B5-E691F729E680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9" creationId="{0DE74156-07D0-5DD7-DD27-51DCF352B1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2" creationId="{A35EA981-90A6-8F6A-82AA-EDF937C97309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3" creationId="{A9E40E87-C276-A3DC-79E9-6600ED74140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4" creationId="{A4F89C3C-4420-8E88-EB37-8EBC4EF97BE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5" creationId="{EBE05AF5-68D4-79F1-9139-4C1BE01C0935}"/>
          </ac:spMkLst>
        </pc:spChg>
        <pc:spChg chg="add mod">
          <ac:chgData name="Hadi Aghazadeh Kohneh Shahri" userId="b00fc067-4288-4d72-a1a2-55316581d833" providerId="ADAL" clId="{E6474552-31F5-4A7D-A7FD-E44E93CB800F}" dt="2022-07-31T00:06:48.784" v="4890" actId="1076"/>
          <ac:spMkLst>
            <pc:docMk/>
            <pc:sldMk cId="1492950055" sldId="262"/>
            <ac:spMk id="16" creationId="{D81AC21A-61CC-754D-B885-5EFD05E37F7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7" creationId="{39EFBAA5-A489-464D-A864-33C8A6DCF0F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8" creationId="{0E3B471D-2B16-8F77-DBE4-454F1C1DC67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9" creationId="{994174A4-3D0C-8402-B4E4-A83D3560D8F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0" creationId="{EFB45B0A-378E-7A3C-F4D1-99D5FDCD7C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1" creationId="{EF19B4B9-52C2-ACD2-5CF2-8035EA1C83E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2" creationId="{25E06B94-A063-A7FD-B06D-8987D00690E2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3" creationId="{B3B01AD0-B57A-6F12-22C3-0A860349C07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4" creationId="{039AFA8D-23C0-D17C-8CCB-7178F7E8EF2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5" creationId="{7209D7D5-BDC3-90C6-B0EE-6433A5B73EDF}"/>
          </ac:spMkLst>
        </pc:spChg>
        <pc:spChg chg="mod topLvl">
          <ac:chgData name="Hadi Aghazadeh Kohneh Shahri" userId="b00fc067-4288-4d72-a1a2-55316581d833" providerId="ADAL" clId="{E6474552-31F5-4A7D-A7FD-E44E93CB800F}" dt="2022-08-01T22:31:13.207" v="7597" actId="20577"/>
          <ac:spMkLst>
            <pc:docMk/>
            <pc:sldMk cId="1492950055" sldId="262"/>
            <ac:spMk id="26" creationId="{C2A76F09-FB05-0394-CFA7-7A165D665885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7" creationId="{D5C6883D-215C-F01D-BE5B-CF0A40EF311A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8" creationId="{142F5DEF-E81B-CF7A-2457-92AF3F2D23B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9" creationId="{E19802DA-6EF1-204F-229A-D098665C373B}"/>
          </ac:spMkLst>
        </pc:spChg>
        <pc:grpChg chg="del mod">
          <ac:chgData name="Hadi Aghazadeh Kohneh Shahri" userId="b00fc067-4288-4d72-a1a2-55316581d833" providerId="ADAL" clId="{E6474552-31F5-4A7D-A7FD-E44E93CB800F}" dt="2022-08-01T18:08:47.060" v="5541" actId="165"/>
          <ac:grpSpMkLst>
            <pc:docMk/>
            <pc:sldMk cId="1492950055" sldId="262"/>
            <ac:grpSpMk id="5" creationId="{2F361826-6AA3-9B64-DEBF-6AF67FC32376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08:44.148" v="5540" actId="18245"/>
          <ac:graphicFrameMkLst>
            <pc:docMk/>
            <pc:sldMk cId="1492950055" sldId="262"/>
            <ac:graphicFrameMk id="6" creationId="{DC156852-BEA8-B4AC-E57C-EC579F36F383}"/>
          </ac:graphicFrameMkLst>
        </pc:graphicFrame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0" creationId="{AF76EC02-0157-1F7A-F0CB-0FB8FB03E025}"/>
          </ac:cxnSpMkLst>
        </pc:cxn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1" creationId="{9E726ACD-3D81-47B4-5B1C-972FBB1B1780}"/>
          </ac:cxnSpMkLst>
        </pc:cxnChg>
      </pc:sldChg>
      <pc:sldChg chg="del">
        <pc:chgData name="Hadi Aghazadeh Kohneh Shahri" userId="b00fc067-4288-4d72-a1a2-55316581d833" providerId="ADAL" clId="{E6474552-31F5-4A7D-A7FD-E44E93CB800F}" dt="2022-07-30T20:38:08.279" v="5" actId="47"/>
        <pc:sldMkLst>
          <pc:docMk/>
          <pc:sldMk cId="3184361166" sldId="262"/>
        </pc:sldMkLst>
      </pc:sldChg>
      <pc:sldChg chg="del">
        <pc:chgData name="Hadi Aghazadeh Kohneh Shahri" userId="b00fc067-4288-4d72-a1a2-55316581d833" providerId="ADAL" clId="{E6474552-31F5-4A7D-A7FD-E44E93CB800F}" dt="2022-07-30T20:38:08.685" v="6" actId="47"/>
        <pc:sldMkLst>
          <pc:docMk/>
          <pc:sldMk cId="2345831463" sldId="263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18:46.569" v="6239" actId="404"/>
        <pc:sldMkLst>
          <pc:docMk/>
          <pc:sldMk cId="2926797252" sldId="263"/>
        </pc:sldMkLst>
        <pc:spChg chg="mod">
          <ac:chgData name="Hadi Aghazadeh Kohneh Shahri" userId="b00fc067-4288-4d72-a1a2-55316581d833" providerId="ADAL" clId="{E6474552-31F5-4A7D-A7FD-E44E93CB800F}" dt="2022-08-01T20:18:46.569" v="6239" actId="404"/>
          <ac:spMkLst>
            <pc:docMk/>
            <pc:sldMk cId="2926797252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1T00:44:23.958" v="5393" actId="20577"/>
          <ac:spMkLst>
            <pc:docMk/>
            <pc:sldMk cId="2926797252" sldId="263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7" creationId="{178067D6-B4BC-E963-AEE8-1C19D9A02CCB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8" creationId="{D9DA83D4-E304-2EA2-83F4-B749358B50BE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9" creationId="{426AD207-5A16-5D17-2140-8CABABB76464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0" creationId="{EE786A16-5C27-F0D1-4EDD-E66DB521585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1" creationId="{CA8B6687-D043-054E-D277-F4438BD8068A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2" creationId="{DE3FF33A-5CC6-CE38-94D8-F2010D73F74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3" creationId="{BD85A027-580E-D574-EBF5-DFAF32EA7F97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4" creationId="{2577681A-208E-2D8B-376A-2C45200123E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5" creationId="{76FF6A72-6C81-4C12-8626-A3D5926DABB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6" creationId="{BEE70AB3-8660-F072-BEA2-48B0480D15E6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7" creationId="{600E690B-058B-9BAC-6BFC-BFA3A46D5E63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8" creationId="{E4A2F9AD-2BCB-CE38-9B1D-213F9800D31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9" creationId="{F6B4531B-2DF2-55F2-2393-5A2D070FF211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0" creationId="{A7F512DA-3F28-228B-44C4-66C8D9FD86F5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1" creationId="{3E589E02-FAE9-BA2D-4B1C-C04E058DCAE9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2" creationId="{F5E1FD3D-5CF3-EEF1-9351-29FDA3074F4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3" creationId="{D7377CC5-D9EA-60E3-C27D-E93514CDD74E}"/>
          </ac:spMkLst>
        </pc:spChg>
        <pc:grpChg chg="del mod">
          <ac:chgData name="Hadi Aghazadeh Kohneh Shahri" userId="b00fc067-4288-4d72-a1a2-55316581d833" providerId="ADAL" clId="{E6474552-31F5-4A7D-A7FD-E44E93CB800F}" dt="2022-08-01T18:11:36.716" v="5628" actId="165"/>
          <ac:grpSpMkLst>
            <pc:docMk/>
            <pc:sldMk cId="2926797252" sldId="263"/>
            <ac:grpSpMk id="5" creationId="{8D709F9D-5C63-1F99-6726-2A79B47DE9D5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11:33.691" v="5627" actId="18245"/>
          <ac:graphicFrameMkLst>
            <pc:docMk/>
            <pc:sldMk cId="2926797252" sldId="263"/>
            <ac:graphicFrameMk id="6" creationId="{DC156852-BEA8-B4AC-E57C-EC579F36F383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0:59.086" v="5164" actId="478"/>
          <ac:graphicFrameMkLst>
            <pc:docMk/>
            <pc:sldMk cId="2926797252" sldId="263"/>
            <ac:graphicFrameMk id="7" creationId="{8A300251-3C9C-B400-9E57-AF6F9110DCD3}"/>
          </ac:graphicFrameMkLst>
        </pc:graphicFrameChg>
        <pc:graphicFrameChg chg="del mod">
          <ac:chgData name="Hadi Aghazadeh Kohneh Shahri" userId="b00fc067-4288-4d72-a1a2-55316581d833" providerId="ADAL" clId="{E6474552-31F5-4A7D-A7FD-E44E93CB800F}" dt="2022-07-31T00:33:41.824" v="5021" actId="478"/>
          <ac:graphicFrameMkLst>
            <pc:docMk/>
            <pc:sldMk cId="2926797252" sldId="263"/>
            <ac:graphicFrameMk id="8" creationId="{85F72487-47C5-BD3E-3A93-91EFF85BC1C8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2:34.884" v="5187" actId="478"/>
          <ac:graphicFrameMkLst>
            <pc:docMk/>
            <pc:sldMk cId="2926797252" sldId="263"/>
            <ac:graphicFrameMk id="9" creationId="{3AA105EA-4CC9-456C-4655-36D99A52948D}"/>
          </ac:graphicFrameMkLst>
        </pc:graphicFrameChg>
      </pc:sldChg>
      <pc:sldChg chg="modSp add mod ord modAnim">
        <pc:chgData name="Hadi Aghazadeh Kohneh Shahri" userId="b00fc067-4288-4d72-a1a2-55316581d833" providerId="ADAL" clId="{E6474552-31F5-4A7D-A7FD-E44E93CB800F}" dt="2022-08-01T22:38:58.251" v="7775"/>
        <pc:sldMkLst>
          <pc:docMk/>
          <pc:sldMk cId="2111526698" sldId="264"/>
        </pc:sldMkLst>
        <pc:spChg chg="mod">
          <ac:chgData name="Hadi Aghazadeh Kohneh Shahri" userId="b00fc067-4288-4d72-a1a2-55316581d833" providerId="ADAL" clId="{E6474552-31F5-4A7D-A7FD-E44E93CB800F}" dt="2022-08-01T22:38:58.251" v="7775"/>
          <ac:spMkLst>
            <pc:docMk/>
            <pc:sldMk cId="2111526698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1:12:25.904" v="7595" actId="27107"/>
          <ac:spMkLst>
            <pc:docMk/>
            <pc:sldMk cId="2111526698" sldId="264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7.888" v="4" actId="47"/>
        <pc:sldMkLst>
          <pc:docMk/>
          <pc:sldMk cId="3426165559" sldId="264"/>
        </pc:sldMkLst>
      </pc:sldChg>
      <pc:sldChg chg="addSp delSp modSp add del mod delAnim">
        <pc:chgData name="Hadi Aghazadeh Kohneh Shahri" userId="b00fc067-4288-4d72-a1a2-55316581d833" providerId="ADAL" clId="{E6474552-31F5-4A7D-A7FD-E44E93CB800F}" dt="2022-08-07T21:33:51.248" v="7791" actId="47"/>
        <pc:sldMkLst>
          <pc:docMk/>
          <pc:sldMk cId="1312645278" sldId="265"/>
        </pc:sldMkLst>
        <pc:spChg chg="del">
          <ac:chgData name="Hadi Aghazadeh Kohneh Shahri" userId="b00fc067-4288-4d72-a1a2-55316581d833" providerId="ADAL" clId="{E6474552-31F5-4A7D-A7FD-E44E93CB800F}" dt="2022-08-07T20:57:02.182" v="7789" actId="478"/>
          <ac:spMkLst>
            <pc:docMk/>
            <pc:sldMk cId="1312645278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8-07T20:57:04.728" v="7790" actId="478"/>
          <ac:spMkLst>
            <pc:docMk/>
            <pc:sldMk cId="1312645278" sldId="265"/>
            <ac:spMk id="6" creationId="{015A8042-67E2-FB75-9E6D-F3A19D6FB71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9.029" v="7" actId="47"/>
        <pc:sldMkLst>
          <pc:docMk/>
          <pc:sldMk cId="4209055489" sldId="265"/>
        </pc:sldMkLst>
      </pc:sldChg>
    </pc:docChg>
  </pc:docChgLst>
  <pc:docChgLst>
    <pc:chgData name="Hadi Aghazadeh Kohneh Shahri" userId="b00fc067-4288-4d72-a1a2-55316581d833" providerId="ADAL" clId="{E6E61D57-EED0-4B75-96B4-1BD40511159C}"/>
    <pc:docChg chg="undo custSel addSld delSld modSld sldOrd">
      <pc:chgData name="Hadi Aghazadeh Kohneh Shahri" userId="b00fc067-4288-4d72-a1a2-55316581d833" providerId="ADAL" clId="{E6E61D57-EED0-4B75-96B4-1BD40511159C}" dt="2022-07-26T15:22:50.146" v="5589" actId="20577"/>
      <pc:docMkLst>
        <pc:docMk/>
      </pc:docMkLst>
      <pc:sldChg chg="addSp delSp modSp mod">
        <pc:chgData name="Hadi Aghazadeh Kohneh Shahri" userId="b00fc067-4288-4d72-a1a2-55316581d833" providerId="ADAL" clId="{E6E61D57-EED0-4B75-96B4-1BD40511159C}" dt="2022-07-26T15:22:50.146" v="5589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E61D57-EED0-4B75-96B4-1BD40511159C}" dt="2022-07-23T16:28:47.996" v="115" actId="1076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E6E61D57-EED0-4B75-96B4-1BD40511159C}" dt="2022-07-23T16:28:58.202" v="141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E61D57-EED0-4B75-96B4-1BD40511159C}" dt="2022-07-23T19:14:08.354" v="2261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E6E61D57-EED0-4B75-96B4-1BD40511159C}" dt="2022-07-26T15:22:50.146" v="5589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E61D57-EED0-4B75-96B4-1BD40511159C}" dt="2022-07-23T21:15:32.149" v="5278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E61D57-EED0-4B75-96B4-1BD40511159C}" dt="2022-07-23T21:15:32.149" v="5278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E61D57-EED0-4B75-96B4-1BD40511159C}" dt="2022-07-23T18:34:37.460" v="1989" actId="20577"/>
        <pc:sldMkLst>
          <pc:docMk/>
          <pc:sldMk cId="302911622" sldId="258"/>
        </pc:sldMkLst>
        <pc:spChg chg="mod">
          <ac:chgData name="Hadi Aghazadeh Kohneh Shahri" userId="b00fc067-4288-4d72-a1a2-55316581d833" providerId="ADAL" clId="{E6E61D57-EED0-4B75-96B4-1BD40511159C}" dt="2022-07-23T16:39:42.009" v="616" actId="20577"/>
          <ac:spMkLst>
            <pc:docMk/>
            <pc:sldMk cId="302911622" sldId="258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6:57:53.758" v="828" actId="478"/>
          <ac:spMkLst>
            <pc:docMk/>
            <pc:sldMk cId="302911622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E6E61D57-EED0-4B75-96B4-1BD40511159C}" dt="2022-07-23T18:34:37.460" v="1989" actId="20577"/>
          <ac:spMkLst>
            <pc:docMk/>
            <pc:sldMk cId="302911622" sldId="258"/>
            <ac:spMk id="5" creationId="{C5F46F30-1254-4E74-C001-DEFBC4E8F77D}"/>
          </ac:spMkLst>
        </pc:spChg>
        <pc:spChg chg="add mod">
          <ac:chgData name="Hadi Aghazadeh Kohneh Shahri" userId="b00fc067-4288-4d72-a1a2-55316581d833" providerId="ADAL" clId="{E6E61D57-EED0-4B75-96B4-1BD40511159C}" dt="2022-07-23T18:27:00.314" v="1918" actId="207"/>
          <ac:spMkLst>
            <pc:docMk/>
            <pc:sldMk cId="302911622" sldId="258"/>
            <ac:spMk id="6" creationId="{A2BEE89E-1903-2536-A8FA-9F96D7609363}"/>
          </ac:spMkLst>
        </pc:spChg>
        <pc:spChg chg="add del mod">
          <ac:chgData name="Hadi Aghazadeh Kohneh Shahri" userId="b00fc067-4288-4d72-a1a2-55316581d833" providerId="ADAL" clId="{E6E61D57-EED0-4B75-96B4-1BD40511159C}" dt="2022-07-23T18:18:59.219" v="1868" actId="478"/>
          <ac:spMkLst>
            <pc:docMk/>
            <pc:sldMk cId="302911622" sldId="258"/>
            <ac:spMk id="7" creationId="{DB5C83B2-7AF8-66F9-7243-8B3186D224F9}"/>
          </ac:spMkLst>
        </pc:spChg>
        <pc:spChg chg="add mod">
          <ac:chgData name="Hadi Aghazadeh Kohneh Shahri" userId="b00fc067-4288-4d72-a1a2-55316581d833" providerId="ADAL" clId="{E6E61D57-EED0-4B75-96B4-1BD40511159C}" dt="2022-07-23T18:19:15.237" v="1870" actId="1076"/>
          <ac:spMkLst>
            <pc:docMk/>
            <pc:sldMk cId="302911622" sldId="258"/>
            <ac:spMk id="8" creationId="{DD4F8F0A-9DF1-BC97-B76D-2BCC1017A28E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6:05:00.279" v="5503" actId="20577"/>
        <pc:sldMkLst>
          <pc:docMk/>
          <pc:sldMk cId="4230806624" sldId="259"/>
        </pc:sldMkLst>
        <pc:spChg chg="mod">
          <ac:chgData name="Hadi Aghazadeh Kohneh Shahri" userId="b00fc067-4288-4d72-a1a2-55316581d833" providerId="ADAL" clId="{E6E61D57-EED0-4B75-96B4-1BD40511159C}" dt="2022-07-23T18:14:47.653" v="1828" actId="20577"/>
          <ac:spMkLst>
            <pc:docMk/>
            <pc:sldMk cId="4230806624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6:05:00.279" v="5503" actId="20577"/>
          <ac:spMkLst>
            <pc:docMk/>
            <pc:sldMk cId="4230806624" sldId="259"/>
            <ac:spMk id="3" creationId="{E1735D7C-6796-A142-AA52-64D0BC4724F8}"/>
          </ac:spMkLst>
        </pc:spChg>
      </pc:sldChg>
      <pc:sldChg chg="addSp delSp modSp add mod">
        <pc:chgData name="Hadi Aghazadeh Kohneh Shahri" userId="b00fc067-4288-4d72-a1a2-55316581d833" providerId="ADAL" clId="{E6E61D57-EED0-4B75-96B4-1BD40511159C}" dt="2022-07-26T15:09:53.908" v="5587" actId="1076"/>
        <pc:sldMkLst>
          <pc:docMk/>
          <pc:sldMk cId="2661542875" sldId="260"/>
        </pc:sldMkLst>
        <pc:spChg chg="mod">
          <ac:chgData name="Hadi Aghazadeh Kohneh Shahri" userId="b00fc067-4288-4d72-a1a2-55316581d833" providerId="ADAL" clId="{E6E61D57-EED0-4B75-96B4-1BD40511159C}" dt="2022-07-23T18:03:19.788" v="1638" actId="20577"/>
          <ac:spMkLst>
            <pc:docMk/>
            <pc:sldMk cId="2661542875" sldId="260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8:11:59.497" v="1732" actId="478"/>
          <ac:spMkLst>
            <pc:docMk/>
            <pc:sldMk cId="2661542875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8:12:01.134" v="1733" actId="478"/>
          <ac:spMkLst>
            <pc:docMk/>
            <pc:sldMk cId="2661542875" sldId="260"/>
            <ac:spMk id="6" creationId="{FF5377EF-0E7F-E0FB-5B7A-89A97AE42577}"/>
          </ac:spMkLst>
        </pc:spChg>
        <pc:graphicFrameChg chg="add mod modGraphic">
          <ac:chgData name="Hadi Aghazadeh Kohneh Shahri" userId="b00fc067-4288-4d72-a1a2-55316581d833" providerId="ADAL" clId="{E6E61D57-EED0-4B75-96B4-1BD40511159C}" dt="2022-07-26T15:09:53.908" v="5587" actId="1076"/>
          <ac:graphicFrameMkLst>
            <pc:docMk/>
            <pc:sldMk cId="2661542875" sldId="260"/>
            <ac:graphicFrameMk id="7" creationId="{B1AD1422-577F-1FC9-93A7-78189BF46C77}"/>
          </ac:graphicFrameMkLst>
        </pc:graphicFrameChg>
      </pc:sldChg>
      <pc:sldChg chg="addSp delSp modSp add mod">
        <pc:chgData name="Hadi Aghazadeh Kohneh Shahri" userId="b00fc067-4288-4d72-a1a2-55316581d833" providerId="ADAL" clId="{E6E61D57-EED0-4B75-96B4-1BD40511159C}" dt="2022-07-23T19:15:01.296" v="2262" actId="20577"/>
        <pc:sldMkLst>
          <pc:docMk/>
          <pc:sldMk cId="3554286482" sldId="261"/>
        </pc:sldMkLst>
        <pc:spChg chg="mod">
          <ac:chgData name="Hadi Aghazadeh Kohneh Shahri" userId="b00fc067-4288-4d72-a1a2-55316581d833" providerId="ADAL" clId="{E6E61D57-EED0-4B75-96B4-1BD40511159C}" dt="2022-07-23T19:15:01.296" v="2262" actId="20577"/>
          <ac:spMkLst>
            <pc:docMk/>
            <pc:sldMk cId="3554286482" sldId="261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E6E61D57-EED0-4B75-96B4-1BD40511159C}" dt="2022-07-23T19:09:06.883" v="2197" actId="478"/>
          <ac:spMkLst>
            <pc:docMk/>
            <pc:sldMk cId="3554286482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9:09:10.727" v="2199" actId="478"/>
          <ac:spMkLst>
            <pc:docMk/>
            <pc:sldMk cId="3554286482" sldId="261"/>
            <ac:spMk id="6" creationId="{73B0747B-B4A2-13E1-2792-FD47AA4D6765}"/>
          </ac:spMkLst>
        </pc:spChg>
        <pc:graphicFrameChg chg="add mod">
          <ac:chgData name="Hadi Aghazadeh Kohneh Shahri" userId="b00fc067-4288-4d72-a1a2-55316581d833" providerId="ADAL" clId="{E6E61D57-EED0-4B75-96B4-1BD40511159C}" dt="2022-07-23T19:09:52.749" v="2202" actId="1076"/>
          <ac:graphicFrameMkLst>
            <pc:docMk/>
            <pc:sldMk cId="3554286482" sldId="261"/>
            <ac:graphicFrameMk id="7" creationId="{0CA07283-5D25-38F4-1EA5-567F0565BFF5}"/>
          </ac:graphicFrameMkLst>
        </pc:graphicFrameChg>
      </pc:sldChg>
      <pc:sldChg chg="addSp delSp modSp add mod modAnim">
        <pc:chgData name="Hadi Aghazadeh Kohneh Shahri" userId="b00fc067-4288-4d72-a1a2-55316581d833" providerId="ADAL" clId="{E6E61D57-EED0-4B75-96B4-1BD40511159C}" dt="2022-07-24T20:53:08.643" v="5554" actId="1076"/>
        <pc:sldMkLst>
          <pc:docMk/>
          <pc:sldMk cId="3184361166" sldId="262"/>
        </pc:sldMkLst>
        <pc:spChg chg="mod">
          <ac:chgData name="Hadi Aghazadeh Kohneh Shahri" userId="b00fc067-4288-4d72-a1a2-55316581d833" providerId="ADAL" clId="{E6E61D57-EED0-4B75-96B4-1BD40511159C}" dt="2022-07-23T16:40:55.663" v="624"/>
          <ac:spMkLst>
            <pc:docMk/>
            <pc:sldMk cId="3184361166" sldId="262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E6E61D57-EED0-4B75-96B4-1BD40511159C}" dt="2022-07-24T20:51:50.369" v="5519" actId="478"/>
          <ac:spMkLst>
            <pc:docMk/>
            <pc:sldMk cId="3184361166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4T20:51:47.495" v="5518" actId="478"/>
          <ac:spMkLst>
            <pc:docMk/>
            <pc:sldMk cId="3184361166" sldId="262"/>
            <ac:spMk id="6" creationId="{96FEA537-978E-3CE3-513B-E25144C0A3CD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7" creationId="{C627CED7-D3F8-DBAD-FDF3-E4E604EFDBD7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8" creationId="{F681D272-1258-80B7-A70D-8C25639A2E4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9" creationId="{AA452439-8626-9F4A-93D5-E8DF6345D59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0" creationId="{7A34CADA-4F5F-E17D-BDEB-92034244228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1" creationId="{AED49694-63A4-B32E-6A6F-0B891D4E3450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2" creationId="{2040F754-FF37-788B-B59F-E5210529C1A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3" creationId="{0B76DEBD-9EBB-6853-5449-060616B1B448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4" creationId="{818F28BF-2862-9CAA-EA72-AE80B134E8A5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5" creationId="{9E2ADA60-5469-5395-5C1C-B9DD5F545046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6" creationId="{08DA6DF5-F214-8F8B-A464-D146038C1A61}"/>
          </ac:spMkLst>
        </pc:spChg>
        <pc:spChg chg="add mod ord">
          <ac:chgData name="Hadi Aghazadeh Kohneh Shahri" userId="b00fc067-4288-4d72-a1a2-55316581d833" providerId="ADAL" clId="{E6E61D57-EED0-4B75-96B4-1BD40511159C}" dt="2022-07-24T20:51:24.555" v="5515" actId="167"/>
          <ac:spMkLst>
            <pc:docMk/>
            <pc:sldMk cId="3184361166" sldId="262"/>
            <ac:spMk id="17" creationId="{B78EE9F5-A23A-6C68-DF10-0B9D52965007}"/>
          </ac:spMkLst>
        </pc:spChg>
        <pc:spChg chg="add mod ord">
          <ac:chgData name="Hadi Aghazadeh Kohneh Shahri" userId="b00fc067-4288-4d72-a1a2-55316581d833" providerId="ADAL" clId="{E6E61D57-EED0-4B75-96B4-1BD40511159C}" dt="2022-07-23T20:58:44.868" v="5055" actId="167"/>
          <ac:spMkLst>
            <pc:docMk/>
            <pc:sldMk cId="3184361166" sldId="262"/>
            <ac:spMk id="18" creationId="{DCA6BFC4-A2FC-987A-89E7-1E6AF22829B3}"/>
          </ac:spMkLst>
        </pc:spChg>
        <pc:spChg chg="add mod ord">
          <ac:chgData name="Hadi Aghazadeh Kohneh Shahri" userId="b00fc067-4288-4d72-a1a2-55316581d833" providerId="ADAL" clId="{E6E61D57-EED0-4B75-96B4-1BD40511159C}" dt="2022-07-23T20:58:42.652" v="5054" actId="167"/>
          <ac:spMkLst>
            <pc:docMk/>
            <pc:sldMk cId="3184361166" sldId="262"/>
            <ac:spMk id="19" creationId="{EF2CC7BC-AEB9-A7E3-9B98-DE7D8449109E}"/>
          </ac:spMkLst>
        </pc:spChg>
        <pc:spChg chg="add mod ord">
          <ac:chgData name="Hadi Aghazadeh Kohneh Shahri" userId="b00fc067-4288-4d72-a1a2-55316581d833" providerId="ADAL" clId="{E6E61D57-EED0-4B75-96B4-1BD40511159C}" dt="2022-07-24T20:52:36.716" v="5546" actId="20577"/>
          <ac:spMkLst>
            <pc:docMk/>
            <pc:sldMk cId="3184361166" sldId="262"/>
            <ac:spMk id="20" creationId="{9C4AD321-48A5-B66D-12A1-1E89499EE243}"/>
          </ac:spMkLst>
        </pc:spChg>
        <pc:spChg chg="add mod ord">
          <ac:chgData name="Hadi Aghazadeh Kohneh Shahri" userId="b00fc067-4288-4d72-a1a2-55316581d833" providerId="ADAL" clId="{E6E61D57-EED0-4B75-96B4-1BD40511159C}" dt="2022-07-24T20:51:29.732" v="5516" actId="167"/>
          <ac:spMkLst>
            <pc:docMk/>
            <pc:sldMk cId="3184361166" sldId="262"/>
            <ac:spMk id="21" creationId="{0134AAC4-80F8-BB0A-2CA8-1F6746AC8DC8}"/>
          </ac:spMkLst>
        </pc:spChg>
        <pc:spChg chg="add del mod">
          <ac:chgData name="Hadi Aghazadeh Kohneh Shahri" userId="b00fc067-4288-4d72-a1a2-55316581d833" providerId="ADAL" clId="{E6E61D57-EED0-4B75-96B4-1BD40511159C}" dt="2022-07-24T20:51:54.704" v="5520" actId="478"/>
          <ac:spMkLst>
            <pc:docMk/>
            <pc:sldMk cId="3184361166" sldId="262"/>
            <ac:spMk id="24" creationId="{85CC9A4E-7DBD-E8BA-B84B-F8B5565562AF}"/>
          </ac:spMkLst>
        </pc:spChg>
        <pc:grpChg chg="del mod">
          <ac:chgData name="Hadi Aghazadeh Kohneh Shahri" userId="b00fc067-4288-4d72-a1a2-55316581d833" providerId="ADAL" clId="{E6E61D57-EED0-4B75-96B4-1BD40511159C}" dt="2022-07-23T20:50:36.640" v="4599" actId="165"/>
          <ac:grpSpMkLst>
            <pc:docMk/>
            <pc:sldMk cId="3184361166" sldId="262"/>
            <ac:grpSpMk id="6" creationId="{16159110-CCD0-BE60-6915-5E33236275E3}"/>
          </ac:grpSpMkLst>
        </pc:grpChg>
        <pc:graphicFrameChg chg="add del mod modGraphic">
          <ac:chgData name="Hadi Aghazadeh Kohneh Shahri" userId="b00fc067-4288-4d72-a1a2-55316581d833" providerId="ADAL" clId="{E6E61D57-EED0-4B75-96B4-1BD40511159C}" dt="2022-07-23T20:50:33.319" v="4598" actId="18245"/>
          <ac:graphicFrameMkLst>
            <pc:docMk/>
            <pc:sldMk cId="3184361166" sldId="262"/>
            <ac:graphicFrameMk id="5" creationId="{C57FECAC-8CCF-DF6A-34E3-A870670E95C8}"/>
          </ac:graphicFrameMkLst>
        </pc:graphicFrameChg>
        <pc:picChg chg="add mod">
          <ac:chgData name="Hadi Aghazadeh Kohneh Shahri" userId="b00fc067-4288-4d72-a1a2-55316581d833" providerId="ADAL" clId="{E6E61D57-EED0-4B75-96B4-1BD40511159C}" dt="2022-07-24T20:53:00.099" v="5551" actId="1076"/>
          <ac:picMkLst>
            <pc:docMk/>
            <pc:sldMk cId="3184361166" sldId="262"/>
            <ac:picMk id="23" creationId="{76CEF021-9481-74AA-EC55-8A2D67ADC567}"/>
          </ac:picMkLst>
        </pc:picChg>
        <pc:picChg chg="add mod">
          <ac:chgData name="Hadi Aghazadeh Kohneh Shahri" userId="b00fc067-4288-4d72-a1a2-55316581d833" providerId="ADAL" clId="{E6E61D57-EED0-4B75-96B4-1BD40511159C}" dt="2022-07-24T20:53:02.652" v="5552" actId="1076"/>
          <ac:picMkLst>
            <pc:docMk/>
            <pc:sldMk cId="3184361166" sldId="262"/>
            <ac:picMk id="25" creationId="{207D9A3E-1F1C-A607-0428-9FF970A65319}"/>
          </ac:picMkLst>
        </pc:picChg>
        <pc:picChg chg="add mod">
          <ac:chgData name="Hadi Aghazadeh Kohneh Shahri" userId="b00fc067-4288-4d72-a1a2-55316581d833" providerId="ADAL" clId="{E6E61D57-EED0-4B75-96B4-1BD40511159C}" dt="2022-07-24T20:53:06.395" v="5553" actId="1076"/>
          <ac:picMkLst>
            <pc:docMk/>
            <pc:sldMk cId="3184361166" sldId="262"/>
            <ac:picMk id="27" creationId="{0A0F6D05-B3EA-BE89-9BB1-49D036F96036}"/>
          </ac:picMkLst>
        </pc:picChg>
        <pc:picChg chg="add mod">
          <ac:chgData name="Hadi Aghazadeh Kohneh Shahri" userId="b00fc067-4288-4d72-a1a2-55316581d833" providerId="ADAL" clId="{E6E61D57-EED0-4B75-96B4-1BD40511159C}" dt="2022-07-24T20:53:08.643" v="5554" actId="1076"/>
          <ac:picMkLst>
            <pc:docMk/>
            <pc:sldMk cId="3184361166" sldId="262"/>
            <ac:picMk id="29" creationId="{4CD9E806-1B35-2096-34A8-9490256BE42C}"/>
          </ac:picMkLst>
        </pc:picChg>
      </pc:sldChg>
      <pc:sldChg chg="modSp add mod modAnim">
        <pc:chgData name="Hadi Aghazadeh Kohneh Shahri" userId="b00fc067-4288-4d72-a1a2-55316581d833" providerId="ADAL" clId="{E6E61D57-EED0-4B75-96B4-1BD40511159C}" dt="2022-07-24T20:54:03.648" v="5565" actId="20577"/>
        <pc:sldMkLst>
          <pc:docMk/>
          <pc:sldMk cId="2345831463" sldId="263"/>
        </pc:sldMkLst>
        <pc:spChg chg="mod">
          <ac:chgData name="Hadi Aghazadeh Kohneh Shahri" userId="b00fc067-4288-4d72-a1a2-55316581d833" providerId="ADAL" clId="{E6E61D57-EED0-4B75-96B4-1BD40511159C}" dt="2022-07-23T16:41:08.203" v="626"/>
          <ac:spMkLst>
            <pc:docMk/>
            <pc:sldMk cId="2345831463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20:54:03.648" v="5565" actId="20577"/>
          <ac:spMkLst>
            <pc:docMk/>
            <pc:sldMk cId="2345831463" sldId="263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5:14:26.828" v="5421"/>
        <pc:sldMkLst>
          <pc:docMk/>
          <pc:sldMk cId="3426165559" sldId="264"/>
        </pc:sldMkLst>
        <pc:spChg chg="mod">
          <ac:chgData name="Hadi Aghazadeh Kohneh Shahri" userId="b00fc067-4288-4d72-a1a2-55316581d833" providerId="ADAL" clId="{E6E61D57-EED0-4B75-96B4-1BD40511159C}" dt="2022-07-23T21:15:24.683" v="5264" actId="27636"/>
          <ac:spMkLst>
            <pc:docMk/>
            <pc:sldMk cId="3426165559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5:13:56.385" v="5420" actId="20577"/>
          <ac:spMkLst>
            <pc:docMk/>
            <pc:sldMk cId="3426165559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3T21:07:43.683" v="5242"/>
        <pc:sldMkLst>
          <pc:docMk/>
          <pc:sldMk cId="4209055489" sldId="265"/>
        </pc:sldMkLst>
        <pc:spChg chg="mod">
          <ac:chgData name="Hadi Aghazadeh Kohneh Shahri" userId="b00fc067-4288-4d72-a1a2-55316581d833" providerId="ADAL" clId="{E6E61D57-EED0-4B75-96B4-1BD40511159C}" dt="2022-07-23T19:28:54.580" v="3140" actId="20577"/>
          <ac:spMkLst>
            <pc:docMk/>
            <pc:sldMk cId="4209055489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3T21:07:28.390" v="5237" actId="20577"/>
          <ac:spMkLst>
            <pc:docMk/>
            <pc:sldMk cId="4209055489" sldId="265"/>
            <ac:spMk id="3" creationId="{E1735D7C-6796-A142-AA52-64D0BC4724F8}"/>
          </ac:spMkLst>
        </pc:spChg>
      </pc:sldChg>
      <pc:sldChg chg="add del">
        <pc:chgData name="Hadi Aghazadeh Kohneh Shahri" userId="b00fc067-4288-4d72-a1a2-55316581d833" providerId="ADAL" clId="{E6E61D57-EED0-4B75-96B4-1BD40511159C}" dt="2022-07-24T16:04:56.275" v="5495" actId="2890"/>
        <pc:sldMkLst>
          <pc:docMk/>
          <pc:sldMk cId="3707194712" sldId="266"/>
        </pc:sldMkLst>
      </pc:sldChg>
    </pc:docChg>
  </pc:docChgLst>
  <pc:docChgLst>
    <pc:chgData name="Hadi Aghazadeh Kohneh Shahri" userId="b00fc067-4288-4d72-a1a2-55316581d833" providerId="ADAL" clId="{F59C2B80-6318-4E17-B807-9A4C2082BC85}"/>
    <pc:docChg chg="undo custSel addSld delSld modSld sldOrd">
      <pc:chgData name="Hadi Aghazadeh Kohneh Shahri" userId="b00fc067-4288-4d72-a1a2-55316581d833" providerId="ADAL" clId="{F59C2B80-6318-4E17-B807-9A4C2082BC85}" dt="2022-09-21T01:52:25.059" v="3755" actId="20577"/>
      <pc:docMkLst>
        <pc:docMk/>
      </pc:docMkLst>
      <pc:sldChg chg="addSp delSp modSp mod">
        <pc:chgData name="Hadi Aghazadeh Kohneh Shahri" userId="b00fc067-4288-4d72-a1a2-55316581d833" providerId="ADAL" clId="{F59C2B80-6318-4E17-B807-9A4C2082BC85}" dt="2022-09-21T01:52:08.607" v="3739" actId="478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59C2B80-6318-4E17-B807-9A4C2082BC85}" dt="2022-09-21T00:41:35.009" v="576" actId="20577"/>
          <ac:spMkLst>
            <pc:docMk/>
            <pc:sldMk cId="2374729735" sldId="256"/>
            <ac:spMk id="2" creationId="{1B1EA485-1CE4-D943-BF73-46F1F53E1FE8}"/>
          </ac:spMkLst>
        </pc:spChg>
        <pc:spChg chg="del">
          <ac:chgData name="Hadi Aghazadeh Kohneh Shahri" userId="b00fc067-4288-4d72-a1a2-55316581d833" providerId="ADAL" clId="{F59C2B80-6318-4E17-B807-9A4C2082BC85}" dt="2022-09-21T00:29:02.911" v="42" actId="478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F59C2B80-6318-4E17-B807-9A4C2082BC85}" dt="2022-09-21T00:29:19.500" v="46" actId="1076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F59C2B80-6318-4E17-B807-9A4C2082BC85}" dt="2022-09-21T00:28:34.939" v="1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59C2B80-6318-4E17-B807-9A4C2082BC85}" dt="2022-09-21T01:52:08.607" v="3739" actId="478"/>
          <ac:spMkLst>
            <pc:docMk/>
            <pc:sldMk cId="2374729735" sldId="256"/>
            <ac:spMk id="6" creationId="{C1074653-347A-A76E-5418-7A9D4BD374C0}"/>
          </ac:spMkLst>
        </pc:spChg>
        <pc:spChg chg="add del mod">
          <ac:chgData name="Hadi Aghazadeh Kohneh Shahri" userId="b00fc067-4288-4d72-a1a2-55316581d833" providerId="ADAL" clId="{F59C2B80-6318-4E17-B807-9A4C2082BC85}" dt="2022-09-21T01:52:07.289" v="3738" actId="478"/>
          <ac:spMkLst>
            <pc:docMk/>
            <pc:sldMk cId="2374729735" sldId="256"/>
            <ac:spMk id="7" creationId="{1CCE25B6-F1E6-9F84-7982-598FF4A3FF4F}"/>
          </ac:spMkLst>
        </pc:spChg>
      </pc:sldChg>
      <pc:sldChg chg="modSp mod">
        <pc:chgData name="Hadi Aghazadeh Kohneh Shahri" userId="b00fc067-4288-4d72-a1a2-55316581d833" providerId="ADAL" clId="{F59C2B80-6318-4E17-B807-9A4C2082BC85}" dt="2022-09-21T01:52:25.059" v="375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59C2B80-6318-4E17-B807-9A4C2082BC85}" dt="2022-09-21T01:52:25.059" v="375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21.441" v="7" actId="47"/>
        <pc:sldMkLst>
          <pc:docMk/>
          <pc:sldMk cId="3829036510" sldId="258"/>
        </pc:sldMkLst>
      </pc:sldChg>
      <pc:sldChg chg="add del">
        <pc:chgData name="Hadi Aghazadeh Kohneh Shahri" userId="b00fc067-4288-4d72-a1a2-55316581d833" providerId="ADAL" clId="{F59C2B80-6318-4E17-B807-9A4C2082BC85}" dt="2022-09-21T01:07:51.904" v="2518" actId="47"/>
        <pc:sldMkLst>
          <pc:docMk/>
          <pc:sldMk cId="1738381369" sldId="259"/>
        </pc:sldMkLst>
      </pc:sldChg>
      <pc:sldChg chg="modSp add mod modAnim">
        <pc:chgData name="Hadi Aghazadeh Kohneh Shahri" userId="b00fc067-4288-4d72-a1a2-55316581d833" providerId="ADAL" clId="{F59C2B80-6318-4E17-B807-9A4C2082BC85}" dt="2022-09-21T00:39:28.743" v="519" actId="20577"/>
        <pc:sldMkLst>
          <pc:docMk/>
          <pc:sldMk cId="68318520" sldId="260"/>
        </pc:sldMkLst>
        <pc:spChg chg="mod">
          <ac:chgData name="Hadi Aghazadeh Kohneh Shahri" userId="b00fc067-4288-4d72-a1a2-55316581d833" providerId="ADAL" clId="{F59C2B80-6318-4E17-B807-9A4C2082BC85}" dt="2022-09-21T00:32:04.091" v="338" actId="20577"/>
          <ac:spMkLst>
            <pc:docMk/>
            <pc:sldMk cId="68318520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0:39:28.743" v="519" actId="20577"/>
          <ac:spMkLst>
            <pc:docMk/>
            <pc:sldMk cId="68318520" sldId="260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F59C2B80-6318-4E17-B807-9A4C2082BC85}" dt="2022-09-21T00:39:14.843" v="510" actId="14100"/>
          <ac:spMkLst>
            <pc:docMk/>
            <pc:sldMk cId="68318520" sldId="260"/>
            <ac:spMk id="4" creationId="{FD5BA6A9-CEA9-1F48-8C2B-13EE0DAE8F71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6.039" v="4" actId="47"/>
        <pc:sldMkLst>
          <pc:docMk/>
          <pc:sldMk cId="292070233" sldId="260"/>
        </pc:sldMkLst>
      </pc:sldChg>
      <pc:sldChg chg="addSp delSp modSp add del mod modAnim">
        <pc:chgData name="Hadi Aghazadeh Kohneh Shahri" userId="b00fc067-4288-4d72-a1a2-55316581d833" providerId="ADAL" clId="{F59C2B80-6318-4E17-B807-9A4C2082BC85}" dt="2022-09-21T00:44:19.349" v="643" actId="47"/>
        <pc:sldMkLst>
          <pc:docMk/>
          <pc:sldMk cId="3259066537" sldId="261"/>
        </pc:sldMkLst>
        <pc:spChg chg="mod">
          <ac:chgData name="Hadi Aghazadeh Kohneh Shahri" userId="b00fc067-4288-4d72-a1a2-55316581d833" providerId="ADAL" clId="{F59C2B80-6318-4E17-B807-9A4C2082BC85}" dt="2022-09-21T00:43:20.442" v="642" actId="20577"/>
          <ac:spMkLst>
            <pc:docMk/>
            <pc:sldMk cId="3259066537" sldId="261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F59C2B80-6318-4E17-B807-9A4C2082BC85}" dt="2022-09-21T00:38:49.856" v="507" actId="478"/>
          <ac:spMkLst>
            <pc:docMk/>
            <pc:sldMk cId="3259066537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59C2B80-6318-4E17-B807-9A4C2082BC85}" dt="2022-09-21T00:38:51.843" v="508" actId="478"/>
          <ac:spMkLst>
            <pc:docMk/>
            <pc:sldMk cId="3259066537" sldId="261"/>
            <ac:spMk id="6" creationId="{2039DD88-AA14-BB4D-EF08-5342C46CF70F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5.885" v="3" actId="47"/>
        <pc:sldMkLst>
          <pc:docMk/>
          <pc:sldMk cId="3807569384" sldId="261"/>
        </pc:sldMkLst>
      </pc:sldChg>
      <pc:sldChg chg="addSp delSp modSp add mod">
        <pc:chgData name="Hadi Aghazadeh Kohneh Shahri" userId="b00fc067-4288-4d72-a1a2-55316581d833" providerId="ADAL" clId="{F59C2B80-6318-4E17-B807-9A4C2082BC85}" dt="2022-09-21T01:49:56.906" v="3696" actId="692"/>
        <pc:sldMkLst>
          <pc:docMk/>
          <pc:sldMk cId="739871591" sldId="262"/>
        </pc:sldMkLst>
        <pc:spChg chg="mod">
          <ac:chgData name="Hadi Aghazadeh Kohneh Shahri" userId="b00fc067-4288-4d72-a1a2-55316581d833" providerId="ADAL" clId="{F59C2B80-6318-4E17-B807-9A4C2082BC85}" dt="2022-09-21T01:46:23.905" v="3643" actId="20577"/>
          <ac:spMkLst>
            <pc:docMk/>
            <pc:sldMk cId="739871591" sldId="262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3" creationId="{833D6F4E-DB63-9833-1659-68656EAC49F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5" creationId="{4D8A7369-C205-394D-D486-AF1B1804003B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6" creationId="{9DA5A0C3-D688-C8E1-935B-D683BA857B49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7" creationId="{862FEE55-D09F-E644-147A-FF551829B991}"/>
          </ac:spMkLst>
        </pc:spChg>
        <pc:spChg chg="add mod">
          <ac:chgData name="Hadi Aghazadeh Kohneh Shahri" userId="b00fc067-4288-4d72-a1a2-55316581d833" providerId="ADAL" clId="{F59C2B80-6318-4E17-B807-9A4C2082BC85}" dt="2022-09-21T01:46:53.663" v="3667" actId="20577"/>
          <ac:spMkLst>
            <pc:docMk/>
            <pc:sldMk cId="739871591" sldId="262"/>
            <ac:spMk id="8" creationId="{5CB97CAF-499F-9906-469A-D43C97D4E783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9" creationId="{20DDFB21-EFFC-8DCA-F52A-CF1D36814774}"/>
          </ac:spMkLst>
        </pc:spChg>
        <pc:spChg chg="add del mod">
          <ac:chgData name="Hadi Aghazadeh Kohneh Shahri" userId="b00fc067-4288-4d72-a1a2-55316581d833" providerId="ADAL" clId="{F59C2B80-6318-4E17-B807-9A4C2082BC85}" dt="2022-09-21T01:39:37.283" v="3494" actId="478"/>
          <ac:spMkLst>
            <pc:docMk/>
            <pc:sldMk cId="739871591" sldId="262"/>
            <ac:spMk id="10" creationId="{B77F977E-057A-BC4E-5060-19FF16B8B367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11" creationId="{42B2DC62-06A8-556B-66BA-AEC78B08DAB3}"/>
          </ac:spMkLst>
        </pc:spChg>
        <pc:spChg chg="add mod">
          <ac:chgData name="Hadi Aghazadeh Kohneh Shahri" userId="b00fc067-4288-4d72-a1a2-55316581d833" providerId="ADAL" clId="{F59C2B80-6318-4E17-B807-9A4C2082BC85}" dt="2022-09-21T01:48:32.342" v="3685" actId="1076"/>
          <ac:spMkLst>
            <pc:docMk/>
            <pc:sldMk cId="739871591" sldId="262"/>
            <ac:spMk id="12" creationId="{2D4F7F73-4FF7-2E76-8009-42D85924FC3A}"/>
          </ac:spMkLst>
        </pc:spChg>
        <pc:spChg chg="add mod">
          <ac:chgData name="Hadi Aghazadeh Kohneh Shahri" userId="b00fc067-4288-4d72-a1a2-55316581d833" providerId="ADAL" clId="{F59C2B80-6318-4E17-B807-9A4C2082BC85}" dt="2022-09-21T01:48:59.846" v="3687" actId="1076"/>
          <ac:spMkLst>
            <pc:docMk/>
            <pc:sldMk cId="739871591" sldId="262"/>
            <ac:spMk id="37" creationId="{F4BFCF29-0903-F8E7-8297-CF015D9BE2C9}"/>
          </ac:spMkLst>
        </pc:spChg>
        <pc:cxnChg chg="add del mod">
          <ac:chgData name="Hadi Aghazadeh Kohneh Shahri" userId="b00fc067-4288-4d72-a1a2-55316581d833" providerId="ADAL" clId="{F59C2B80-6318-4E17-B807-9A4C2082BC85}" dt="2022-09-21T01:42:13.524" v="3533" actId="478"/>
          <ac:cxnSpMkLst>
            <pc:docMk/>
            <pc:sldMk cId="739871591" sldId="262"/>
            <ac:cxnSpMk id="14" creationId="{9D0A1D99-DFB0-F7B0-8485-58D1260BCE0C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6" creationId="{F27AC8AC-436B-655E-99B3-787116073C8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8" creationId="{BB02C421-C6D9-B7A3-D560-3D426DCC7170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2" creationId="{1F369841-BF94-42E4-B2D5-54E8914C733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4" creationId="{7D1DE790-D486-8FA9-BEF9-9C81761A9E2E}"/>
          </ac:cxnSpMkLst>
        </pc:cxnChg>
        <pc:cxnChg chg="add del mod">
          <ac:chgData name="Hadi Aghazadeh Kohneh Shahri" userId="b00fc067-4288-4d72-a1a2-55316581d833" providerId="ADAL" clId="{F59C2B80-6318-4E17-B807-9A4C2082BC85}" dt="2022-09-21T01:43:17.103" v="3543" actId="478"/>
          <ac:cxnSpMkLst>
            <pc:docMk/>
            <pc:sldMk cId="739871591" sldId="262"/>
            <ac:cxnSpMk id="26" creationId="{17AC9881-A8E8-05CF-24B4-54854407D3F7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8" creationId="{B3490E04-D09A-6DEC-FB62-E8E601C1BA82}"/>
          </ac:cxnSpMkLst>
        </pc:cxnChg>
        <pc:cxnChg chg="add mod">
          <ac:chgData name="Hadi Aghazadeh Kohneh Shahri" userId="b00fc067-4288-4d72-a1a2-55316581d833" providerId="ADAL" clId="{F59C2B80-6318-4E17-B807-9A4C2082BC85}" dt="2022-09-21T01:48:32.342" v="3685" actId="1076"/>
          <ac:cxnSpMkLst>
            <pc:docMk/>
            <pc:sldMk cId="739871591" sldId="262"/>
            <ac:cxnSpMk id="31" creationId="{42CE5715-6722-3B0F-2195-9F19653E7524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4" creationId="{6C3B0C12-AE68-1CD8-D3DE-9C95D2EF7675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6" creationId="{BA3D6255-009C-AEE8-C95D-0AC3C7573660}"/>
          </ac:cxnSpMkLst>
        </pc:cxnChg>
        <pc:cxnChg chg="add del mod">
          <ac:chgData name="Hadi Aghazadeh Kohneh Shahri" userId="b00fc067-4288-4d72-a1a2-55316581d833" providerId="ADAL" clId="{F59C2B80-6318-4E17-B807-9A4C2082BC85}" dt="2022-09-21T01:49:02.449" v="3688" actId="478"/>
          <ac:cxnSpMkLst>
            <pc:docMk/>
            <pc:sldMk cId="739871591" sldId="262"/>
            <ac:cxnSpMk id="43" creationId="{1633750E-F8D2-6E8E-9B83-1B13E28285C9}"/>
          </ac:cxnSpMkLst>
        </pc:cxnChg>
        <pc:cxnChg chg="add mod">
          <ac:chgData name="Hadi Aghazadeh Kohneh Shahri" userId="b00fc067-4288-4d72-a1a2-55316581d833" providerId="ADAL" clId="{F59C2B80-6318-4E17-B807-9A4C2082BC85}" dt="2022-09-21T01:49:56.906" v="3696" actId="692"/>
          <ac:cxnSpMkLst>
            <pc:docMk/>
            <pc:sldMk cId="739871591" sldId="262"/>
            <ac:cxnSpMk id="46" creationId="{2AE780A1-BF4D-6608-EFDB-DAF6F4D02AC1}"/>
          </ac:cxnSpMkLst>
        </pc:cxnChg>
        <pc:cxnChg chg="add mod">
          <ac:chgData name="Hadi Aghazadeh Kohneh Shahri" userId="b00fc067-4288-4d72-a1a2-55316581d833" providerId="ADAL" clId="{F59C2B80-6318-4E17-B807-9A4C2082BC85}" dt="2022-09-21T01:49:50.060" v="3695" actId="108"/>
          <ac:cxnSpMkLst>
            <pc:docMk/>
            <pc:sldMk cId="739871591" sldId="262"/>
            <ac:cxnSpMk id="51" creationId="{63952D10-2663-1FED-A750-67A929A3B9CB}"/>
          </ac:cxnSpMkLst>
        </pc:cxnChg>
      </pc:sldChg>
      <pc:sldChg chg="del">
        <pc:chgData name="Hadi Aghazadeh Kohneh Shahri" userId="b00fc067-4288-4d72-a1a2-55316581d833" providerId="ADAL" clId="{F59C2B80-6318-4E17-B807-9A4C2082BC85}" dt="2022-09-21T00:28:15.708" v="2" actId="47"/>
        <pc:sldMkLst>
          <pc:docMk/>
          <pc:sldMk cId="1492950055" sldId="262"/>
        </pc:sldMkLst>
      </pc:sldChg>
      <pc:sldChg chg="del">
        <pc:chgData name="Hadi Aghazadeh Kohneh Shahri" userId="b00fc067-4288-4d72-a1a2-55316581d833" providerId="ADAL" clId="{F59C2B80-6318-4E17-B807-9A4C2082BC85}" dt="2022-09-21T00:28:15.465" v="1" actId="47"/>
        <pc:sldMkLst>
          <pc:docMk/>
          <pc:sldMk cId="2926797252" sldId="263"/>
        </pc:sldMkLst>
      </pc:sldChg>
      <pc:sldChg chg="modSp add mod ord modAnim">
        <pc:chgData name="Hadi Aghazadeh Kohneh Shahri" userId="b00fc067-4288-4d72-a1a2-55316581d833" providerId="ADAL" clId="{F59C2B80-6318-4E17-B807-9A4C2082BC85}" dt="2022-09-21T01:26:54.414" v="3145" actId="20577"/>
        <pc:sldMkLst>
          <pc:docMk/>
          <pc:sldMk cId="3874925536" sldId="263"/>
        </pc:sldMkLst>
        <pc:spChg chg="mod">
          <ac:chgData name="Hadi Aghazadeh Kohneh Shahri" userId="b00fc067-4288-4d72-a1a2-55316581d833" providerId="ADAL" clId="{F59C2B80-6318-4E17-B807-9A4C2082BC85}" dt="2022-09-21T00:44:29.802" v="666" actId="20577"/>
          <ac:spMkLst>
            <pc:docMk/>
            <pc:sldMk cId="3874925536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26:54.414" v="3145" actId="20577"/>
          <ac:spMkLst>
            <pc:docMk/>
            <pc:sldMk cId="3874925536" sldId="263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4.892" v="0" actId="47"/>
        <pc:sldMkLst>
          <pc:docMk/>
          <pc:sldMk cId="2111526698" sldId="264"/>
        </pc:sldMkLst>
      </pc:sldChg>
      <pc:sldChg chg="modSp add ord modAnim">
        <pc:chgData name="Hadi Aghazadeh Kohneh Shahri" userId="b00fc067-4288-4d72-a1a2-55316581d833" providerId="ADAL" clId="{F59C2B80-6318-4E17-B807-9A4C2082BC85}" dt="2022-09-21T01:07:34.583" v="2517" actId="20577"/>
        <pc:sldMkLst>
          <pc:docMk/>
          <pc:sldMk cId="2358463080" sldId="264"/>
        </pc:sldMkLst>
        <pc:spChg chg="mod">
          <ac:chgData name="Hadi Aghazadeh Kohneh Shahri" userId="b00fc067-4288-4d72-a1a2-55316581d833" providerId="ADAL" clId="{F59C2B80-6318-4E17-B807-9A4C2082BC85}" dt="2022-09-21T01:03:21.114" v="2112" actId="20577"/>
          <ac:spMkLst>
            <pc:docMk/>
            <pc:sldMk cId="2358463080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07:34.583" v="2517" actId="20577"/>
          <ac:spMkLst>
            <pc:docMk/>
            <pc:sldMk cId="2358463080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F59C2B80-6318-4E17-B807-9A4C2082BC85}" dt="2022-09-21T01:50:58.401" v="3722" actId="20577"/>
        <pc:sldMkLst>
          <pc:docMk/>
          <pc:sldMk cId="4172477390" sldId="265"/>
        </pc:sldMkLst>
        <pc:spChg chg="mod">
          <ac:chgData name="Hadi Aghazadeh Kohneh Shahri" userId="b00fc067-4288-4d72-a1a2-55316581d833" providerId="ADAL" clId="{F59C2B80-6318-4E17-B807-9A4C2082BC85}" dt="2022-09-21T01:08:06.029" v="2543" actId="20577"/>
          <ac:spMkLst>
            <pc:docMk/>
            <pc:sldMk cId="4172477390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50:58.401" v="3722" actId="20577"/>
          <ac:spMkLst>
            <pc:docMk/>
            <pc:sldMk cId="4172477390" sldId="265"/>
            <ac:spMk id="3" creationId="{E1735D7C-6796-A142-AA52-64D0BC4724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4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real-world data does not “live” on grids (Euclidean Space)</a:t>
            </a:r>
          </a:p>
          <a:p>
            <a:pPr lvl="1"/>
            <a:r>
              <a:rPr lang="en-US" dirty="0"/>
              <a:t>Arbitrary size and complex topological structure </a:t>
            </a:r>
          </a:p>
          <a:p>
            <a:pPr lvl="1"/>
            <a:r>
              <a:rPr lang="en-US" dirty="0"/>
              <a:t>No fixed node ordering or reference point</a:t>
            </a:r>
          </a:p>
          <a:p>
            <a:pPr lvl="1"/>
            <a:r>
              <a:rPr lang="en-US" dirty="0"/>
              <a:t>Often dynamic and have multimodal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6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8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810" y="1736522"/>
            <a:ext cx="10049151" cy="143875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Understanding the difficulty of training Graph Neural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6332" y="6047822"/>
            <a:ext cx="6586081" cy="521874"/>
          </a:xfrm>
        </p:spPr>
        <p:txBody>
          <a:bodyPr>
            <a:normAutofit/>
          </a:bodyPr>
          <a:lstStyle/>
          <a:p>
            <a:r>
              <a:rPr lang="en-US" sz="1600" dirty="0"/>
              <a:t>Dec-06-2022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A7B5D0C-6C99-F27D-0C10-F48459E6143E}"/>
              </a:ext>
            </a:extLst>
          </p:cNvPr>
          <p:cNvSpPr txBox="1">
            <a:spLocks/>
          </p:cNvSpPr>
          <p:nvPr/>
        </p:nvSpPr>
        <p:spPr>
          <a:xfrm>
            <a:off x="3730871" y="2903677"/>
            <a:ext cx="7005819" cy="78524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Final Project for ENSF 619 – L05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10DD1A-CB74-06CD-2954-EF149337E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10" y="4202579"/>
            <a:ext cx="6586603" cy="12322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CD00"/>
                </a:solidFill>
              </a:rPr>
              <a:t>Researchers</a:t>
            </a:r>
            <a:r>
              <a:rPr lang="en-US" sz="2400" b="1" dirty="0"/>
              <a:t>: </a:t>
            </a:r>
            <a:r>
              <a:rPr lang="en-US" sz="2400" dirty="0" err="1"/>
              <a:t>Hadi</a:t>
            </a:r>
            <a:r>
              <a:rPr lang="en-US" sz="2400" dirty="0"/>
              <a:t> Aghazadeh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           Amirhossein Ahmadi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                    Fatma </a:t>
            </a:r>
            <a:r>
              <a:rPr lang="en-US" sz="2400" dirty="0" err="1"/>
              <a:t>Mutlu</a:t>
            </a:r>
            <a:r>
              <a:rPr lang="en-US" sz="2400" dirty="0"/>
              <a:t> </a:t>
            </a:r>
            <a:r>
              <a:rPr lang="en-US" sz="2400" dirty="0" err="1"/>
              <a:t>Kipirti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Experiments and Results: Dropout Rate, GCN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C732AE74-36E5-E802-96F0-F1AEEBC3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0" y="1422592"/>
            <a:ext cx="11543939" cy="40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3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Experiments and Results: Dropout Rate, GAT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92B1646-F403-1333-2BB4-DEA24D45D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6" y="1421892"/>
            <a:ext cx="11547967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0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Experiments and Results: Dropout Rate, SGC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63D49AA-64A2-238D-8BDC-BD642D9A4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6" y="1421892"/>
            <a:ext cx="11547968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Experiments and Results: Dropout Rate, Res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B2DA1A5-08B0-372C-4477-F58742AC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7" y="1421892"/>
            <a:ext cx="11547966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7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Experiments and Results: Dropout 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947398-B2E4-E775-B98D-A2BBC3BCB75C}"/>
              </a:ext>
            </a:extLst>
          </p:cNvPr>
          <p:cNvSpPr/>
          <p:nvPr/>
        </p:nvSpPr>
        <p:spPr>
          <a:xfrm>
            <a:off x="933651" y="2569945"/>
            <a:ext cx="10231654" cy="2367815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800" b="1" dirty="0"/>
              <a:t>The key finding is the </a:t>
            </a:r>
            <a:r>
              <a:rPr lang="en-US" sz="2800" b="1" u="sng" dirty="0"/>
              <a:t>ratio of the node to edge </a:t>
            </a:r>
            <a:r>
              <a:rPr lang="en-US" sz="2800" b="1" dirty="0"/>
              <a:t>is quite important in the model’s robustness when a dropout rate increases. Moreover, </a:t>
            </a:r>
            <a:r>
              <a:rPr lang="en-US" sz="2800" b="1" u="sng" dirty="0"/>
              <a:t>GAT shows more robustness </a:t>
            </a:r>
            <a:r>
              <a:rPr lang="en-US" sz="2800" b="1" dirty="0"/>
              <a:t>regards its counterparts for different dropout rates</a:t>
            </a:r>
          </a:p>
        </p:txBody>
      </p:sp>
    </p:spTree>
    <p:extLst>
      <p:ext uri="{BB962C8B-B14F-4D97-AF65-F5344CB8AC3E}">
        <p14:creationId xmlns:p14="http://schemas.microsoft.com/office/powerpoint/2010/main" val="389548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Experiments and Results: </a:t>
            </a:r>
            <a:r>
              <a:rPr lang="en-US" dirty="0"/>
              <a:t>Number of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C0E9CB6-4B23-6E7B-8A0D-6CB5172C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1427357"/>
            <a:ext cx="11548872" cy="40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6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Experiments and Results: </a:t>
            </a:r>
            <a:r>
              <a:rPr lang="en-US" dirty="0"/>
              <a:t>Number of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D0E3BD-C078-DD0C-9C04-0C6434D5918C}"/>
              </a:ext>
            </a:extLst>
          </p:cNvPr>
          <p:cNvSpPr/>
          <p:nvPr/>
        </p:nvSpPr>
        <p:spPr>
          <a:xfrm>
            <a:off x="654518" y="2338939"/>
            <a:ext cx="10882964" cy="2714324"/>
          </a:xfrm>
          <a:prstGeom prst="round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The main explanation for this phenomenon is that by increasing the number of convolution layers,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the embedding model of a convolution layer tends to move from local and neighbor connections into global embedding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and in this case, the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model losses its discrimination abilities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which is called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over-smoothing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problem. Although it is claimed that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dropout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on graph structure or dropout on features 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can slow down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the pace of over-smoothing, our results do not corroborate this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048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Experiments and Results: Initialization Methods, GCN Layer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6023397-1255-E997-AB9D-2FB9B600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" y="1421734"/>
            <a:ext cx="11548872" cy="40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Experiments and Results: Initialization Methods, GAT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6A392E3-159A-3666-5229-7E9634B2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" y="1421734"/>
            <a:ext cx="11548872" cy="40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Experiments and Results: Initialization Methods, Res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AE00AC9-6EFA-A961-B17B-1909ADE8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" y="1421734"/>
            <a:ext cx="11548872" cy="40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99" y="1837203"/>
            <a:ext cx="749551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Why GNNs?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Motivation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Methodology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Experiments and Results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Conclusion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References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Graphic 4" descr="Check List">
            <a:extLst>
              <a:ext uri="{FF2B5EF4-FFF2-40B4-BE49-F238E27FC236}">
                <a16:creationId xmlns:a16="http://schemas.microsoft.com/office/drawing/2014/main" id="{D5C61735-9EA1-D4D8-3468-F4EEC00E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69225"/>
            <a:ext cx="4210848" cy="421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Experiments and Results: Initialization Methods, SGC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6CCC373-97D8-4A4F-E516-AEE2BBFC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" y="1421892"/>
            <a:ext cx="11547967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Experiments and Results: Initialization Methods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4EE92E-28E7-3548-68FA-56FF24CF0624}"/>
              </a:ext>
            </a:extLst>
          </p:cNvPr>
          <p:cNvSpPr/>
          <p:nvPr/>
        </p:nvSpPr>
        <p:spPr>
          <a:xfrm>
            <a:off x="1740568" y="2747469"/>
            <a:ext cx="8710864" cy="1944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A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s the complexity of the data increase, the effect of the type of initialization methods 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tends to vanish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in the final output and accuracy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80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Experiments and Results: Activation Functions, GCN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A9203F0-7FBC-C1A5-BE19-CC8358CF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6" y="1421892"/>
            <a:ext cx="11547967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0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Experiments and Results: Activation Functions, GAT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C602176-37AC-1F5E-7FAA-A0A5E9F1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7" y="1421892"/>
            <a:ext cx="11547965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Experiments and Results: Activation Functions, Res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1F4CD57-54BE-C7CD-522B-05361C3A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7" y="1421892"/>
            <a:ext cx="11547966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Experiments and Results: Activation Functions, SGC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FC5884A-F875-6261-03C9-CBFB3D73C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7" y="1421892"/>
            <a:ext cx="11547966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8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Experiments and Results: Activation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C637DE-E118-9B39-06E1-1DEDD9739DA6}"/>
              </a:ext>
            </a:extLst>
          </p:cNvPr>
          <p:cNvSpPr/>
          <p:nvPr/>
        </p:nvSpPr>
        <p:spPr>
          <a:xfrm>
            <a:off x="1552876" y="2403909"/>
            <a:ext cx="9086248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</a:t>
            </a:r>
            <a:r>
              <a:rPr lang="en-US" sz="2400" b="1" dirty="0"/>
              <a:t>simple datasets </a:t>
            </a:r>
            <a:r>
              <a:rPr lang="en-US" sz="2400" dirty="0"/>
              <a:t>like Cora, there is </a:t>
            </a:r>
            <a:r>
              <a:rPr lang="en-US" sz="2400" b="1" dirty="0"/>
              <a:t>no big difference </a:t>
            </a:r>
            <a:r>
              <a:rPr lang="en-US" sz="2400" dirty="0"/>
              <a:t>among different activation functions, however, as the dataset gets more complicated, </a:t>
            </a:r>
            <a:r>
              <a:rPr lang="en-US" sz="2400" b="1" dirty="0" err="1"/>
              <a:t>ReLU</a:t>
            </a:r>
            <a:r>
              <a:rPr lang="en-US" sz="2400" b="1" dirty="0"/>
              <a:t> and Leaky </a:t>
            </a:r>
            <a:r>
              <a:rPr lang="en-US" sz="2400" b="1" dirty="0" err="1"/>
              <a:t>ReLU</a:t>
            </a:r>
            <a:r>
              <a:rPr lang="en-US" sz="2400" b="1" dirty="0"/>
              <a:t> start to show better results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45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1262428" cy="4351338"/>
          </a:xfrm>
        </p:spPr>
        <p:txBody>
          <a:bodyPr/>
          <a:lstStyle/>
          <a:p>
            <a:r>
              <a:rPr lang="en-US" dirty="0"/>
              <a:t>Choices that address locality and neighborhood in graph data have a more important effect than choosing initialization methods, activation functions, etc.</a:t>
            </a:r>
          </a:p>
          <a:p>
            <a:pPr lvl="1"/>
            <a:r>
              <a:rPr lang="en-US" dirty="0"/>
              <a:t>Because of this phenomenon, GAT Layer performs the best in most the cases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There is great potential for adding localized features to classical deep-learning training configurations like initialization methods or activation functions for graph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02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0FE3-7ADD-4BDA-4F22-1648BA50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E310-B32E-7701-3FF0-3F5E8CA5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685474"/>
          </a:xfrm>
        </p:spPr>
        <p:txBody>
          <a:bodyPr/>
          <a:lstStyle/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[1] Yann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LeCun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L ́eon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Bottou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Yoshua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Bengio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and Patrick Haffner. Gradient-based learning applied to document recognition. Proceedings of the IEEE,</a:t>
            </a:r>
            <a:br>
              <a:rPr lang="en-CA" sz="1100" dirty="0"/>
            </a:br>
            <a:r>
              <a:rPr lang="en-CA" sz="1100" b="0" i="0" dirty="0">
                <a:effectLst/>
                <a:latin typeface="Arial" panose="020B0604020202020204" pitchFamily="34" charset="0"/>
              </a:rPr>
              <a:t>86(11):2278–2324, 1998.</a:t>
            </a:r>
          </a:p>
          <a:p>
            <a:pPr marL="0" indent="0">
              <a:buNone/>
            </a:pPr>
            <a:r>
              <a:rPr lang="en-CA" sz="300" dirty="0"/>
              <a:t>[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[2] Kenta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Oono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and Taiji Suzuki. Graph neural net-works exponentially lose expressive power for node classification.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preprint arXiv:1905.10947,</a:t>
            </a:r>
            <a:br>
              <a:rPr lang="en-CA" sz="1100" dirty="0"/>
            </a:br>
            <a:r>
              <a:rPr lang="en-CA" sz="1100" b="0" i="0" dirty="0">
                <a:effectLst/>
                <a:latin typeface="Arial" panose="020B0604020202020204" pitchFamily="34" charset="0"/>
              </a:rPr>
              <a:t>2019.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[3]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Petar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Veliˇckovi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́c,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Guillem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Cucurull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Arantxa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Casanova, Adriana Romero, Pietro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Lio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and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Yoshua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Bengio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. Graph attention networks.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preprint</a:t>
            </a:r>
            <a:br>
              <a:rPr lang="en-CA" sz="1100" dirty="0"/>
            </a:br>
            <a:r>
              <a:rPr lang="en-CA" sz="1100" b="0" i="0" dirty="0">
                <a:effectLst/>
                <a:latin typeface="Arial" panose="020B0604020202020204" pitchFamily="34" charset="0"/>
              </a:rPr>
              <a:t>arXiv:1710.10903, 2017.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[4] Juan Shu,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Bowei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Xi, Yu Li, Fan Wu, Charles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Kamhoua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and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Jianzhu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Ma. Understanding dropout for graph neural networks. In Companion Proceed-</a:t>
            </a:r>
            <a:br>
              <a:rPr lang="en-CA" sz="1100" dirty="0"/>
            </a:br>
            <a:r>
              <a:rPr lang="en-CA" sz="1100" b="0" i="0" dirty="0" err="1">
                <a:effectLst/>
                <a:latin typeface="Arial" panose="020B0604020202020204" pitchFamily="34" charset="0"/>
              </a:rPr>
              <a:t>ings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of the Web Conference 2022, pages 1128–1138, 2022.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[5] Thomas N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Kipf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and Max Welling. Semi-supervised classification with graph convolutional networks.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preprint arXiv:1609.02907, 2016.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[6] Felix Wu,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Amauri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Souza,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Tianyi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Zhang, Christopher Fifty, Tao Yu, and Kilian Weinberger.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Simpli-fying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graph convolutional networks. In International</a:t>
            </a:r>
            <a:br>
              <a:rPr lang="en-CA" sz="1100" dirty="0"/>
            </a:br>
            <a:r>
              <a:rPr lang="en-CA" sz="1100" b="0" i="0" dirty="0">
                <a:effectLst/>
                <a:latin typeface="Arial" panose="020B0604020202020204" pitchFamily="34" charset="0"/>
              </a:rPr>
              <a:t>conference on machine learning, pages 6861–6871.PMLR, 2019.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[7] Xavier Bresson and Thomas Laurent. Residual gated graph convnets.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preprint arXiv:1711.07553, 2017.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[8] Xavier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Glorot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Yoshua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Bengio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. Understanding the difficulty of training deep feedforward neural networks. In Proceedings of the thirteenth interna-</a:t>
            </a:r>
            <a:br>
              <a:rPr lang="en-CA" sz="1100" dirty="0"/>
            </a:br>
            <a:r>
              <a:rPr lang="en-CA" sz="1100" b="0" i="0" dirty="0" err="1">
                <a:effectLst/>
                <a:latin typeface="Arial" panose="020B0604020202020204" pitchFamily="34" charset="0"/>
              </a:rPr>
              <a:t>tional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conference on artificial intelligence and statistics, pages 249–256. JMLR Workshop and Conference Proceedings, 2010.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[9]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Kaiming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He,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Xiangyu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Zhang,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Shaoqing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Ren, and Jian Sun. Deep residual learning for image recognition. In Proceedings of the IEEE conference on</a:t>
            </a:r>
            <a:br>
              <a:rPr lang="en-CA" sz="1100" dirty="0"/>
            </a:br>
            <a:r>
              <a:rPr lang="en-CA" sz="1100" b="0" i="0" dirty="0">
                <a:effectLst/>
                <a:latin typeface="Arial" panose="020B0604020202020204" pitchFamily="34" charset="0"/>
              </a:rPr>
              <a:t>computer vision and pattern recognition, pages 770–778, 2016.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[10] Nitish Srivastava, Geoffrey Hinton, Alex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Krizhevsky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Ilya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Sutskever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and Ruslan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Salakhutdinov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. Dropout: a simple way to prevent neural</a:t>
            </a:r>
            <a:br>
              <a:rPr lang="en-CA" sz="1100" dirty="0"/>
            </a:br>
            <a:r>
              <a:rPr lang="en-CA" sz="1100" b="0" i="0" dirty="0">
                <a:effectLst/>
                <a:latin typeface="Arial" panose="020B0604020202020204" pitchFamily="34" charset="0"/>
              </a:rPr>
              <a:t>networks from overfitting. The journal of machine learning research, 15(1):1929–1958, 2014.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[11]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Kaiming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He,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Xiangyu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Zhang,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Shaoqing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Ren, and Jian Sun. Delving deep into rectifiers: Surpassing human-level performance on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imagenet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classification. In Proceedings of the IEEE international conference on computer vision, pages 1026–1034, 2015.</a:t>
            </a:r>
          </a:p>
          <a:p>
            <a:pPr marL="0" indent="0">
              <a:buNone/>
            </a:pPr>
            <a:r>
              <a:rPr lang="en-CA" sz="1100" b="0" i="0" dirty="0">
                <a:effectLst/>
                <a:latin typeface="Arial" panose="020B0604020202020204" pitchFamily="34" charset="0"/>
              </a:rPr>
              <a:t>[12]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Diederik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P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Kingma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and Jimmy Ba. Adam: A method for stochastic optimization.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preprint</a:t>
            </a:r>
            <a:br>
              <a:rPr lang="en-CA" sz="600" dirty="0">
                <a:solidFill>
                  <a:schemeClr val="bg1"/>
                </a:solidFill>
              </a:rPr>
            </a:br>
            <a:r>
              <a:rPr lang="en-CA" sz="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arXiv:1412.6980, 2014.</a:t>
            </a:r>
            <a:endParaRPr lang="en-CA" sz="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057E4-346D-89BE-DFEE-B2282BA4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3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1262428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/>
              <a:t>Thanks for 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Graph Neural Nets?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CBBEAA03-DEF0-3ACC-7F51-BD1F1F0C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93" y="1530355"/>
            <a:ext cx="11161493" cy="2910195"/>
          </a:xfrm>
        </p:spPr>
        <p:txBody>
          <a:bodyPr/>
          <a:lstStyle/>
          <a:p>
            <a:r>
              <a:rPr lang="en-US" sz="2400" dirty="0"/>
              <a:t>Datasets in deep learning applications such as</a:t>
            </a:r>
          </a:p>
          <a:p>
            <a:pPr lvl="1"/>
            <a:r>
              <a:rPr lang="en-US" sz="2000" dirty="0"/>
              <a:t>video processing (video)</a:t>
            </a:r>
          </a:p>
          <a:p>
            <a:pPr lvl="1"/>
            <a:r>
              <a:rPr lang="en-US" sz="2000" dirty="0"/>
              <a:t>image processing (image)</a:t>
            </a:r>
          </a:p>
          <a:p>
            <a:pPr lvl="1"/>
            <a:r>
              <a:rPr lang="en-US" sz="2000" dirty="0"/>
              <a:t>speech recognition (speech)</a:t>
            </a:r>
          </a:p>
          <a:p>
            <a:pPr lvl="1"/>
            <a:r>
              <a:rPr lang="en-US" sz="2000" dirty="0"/>
              <a:t>natural language processing (text)</a:t>
            </a:r>
          </a:p>
          <a:p>
            <a:pPr lvl="1"/>
            <a:r>
              <a:rPr lang="en-US" sz="2000" dirty="0"/>
              <a:t>forecasting (time series)</a:t>
            </a:r>
          </a:p>
          <a:p>
            <a:pPr marL="0" indent="0">
              <a:buNone/>
            </a:pPr>
            <a:r>
              <a:rPr lang="en-US" sz="2400" dirty="0"/>
              <a:t>are sequences represented in the Euclidean space with the same structure and size</a:t>
            </a:r>
          </a:p>
          <a:p>
            <a:endParaRPr lang="en-US" sz="24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5DE7060-6161-935D-3351-17326932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46" y="4814150"/>
            <a:ext cx="1326093" cy="77996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1E449B9-809C-8550-7244-D7D469D202D5}"/>
              </a:ext>
            </a:extLst>
          </p:cNvPr>
          <p:cNvSpPr txBox="1"/>
          <p:nvPr/>
        </p:nvSpPr>
        <p:spPr>
          <a:xfrm>
            <a:off x="7605583" y="6362004"/>
            <a:ext cx="3563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rbel" panose="020B0503020204020204" pitchFamily="34" charset="0"/>
              </a:rPr>
              <a:t>[Image credit: http://web.stanford.edu/class/cs224w]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47ACEA-A7EE-B5E5-0651-A4237FED7616}"/>
              </a:ext>
            </a:extLst>
          </p:cNvPr>
          <p:cNvGrpSpPr/>
          <p:nvPr/>
        </p:nvGrpSpPr>
        <p:grpSpPr>
          <a:xfrm>
            <a:off x="4840522" y="4612019"/>
            <a:ext cx="1190118" cy="1226283"/>
            <a:chOff x="3965418" y="2294299"/>
            <a:chExt cx="1815424" cy="199536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B3E139-EB5A-2F64-CD92-53A63EBBE6C5}"/>
                </a:ext>
              </a:extLst>
            </p:cNvPr>
            <p:cNvGrpSpPr/>
            <p:nvPr/>
          </p:nvGrpSpPr>
          <p:grpSpPr>
            <a:xfrm>
              <a:off x="4050595" y="2400836"/>
              <a:ext cx="1533164" cy="1782294"/>
              <a:chOff x="5820135" y="2403143"/>
              <a:chExt cx="1737360" cy="1782294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2684A5-AF69-9E70-CEF3-B9038E4AE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135" y="2403143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237DDAE-0A2F-8661-438A-AE1358A80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135" y="3739862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91F52E2-2249-F648-ADEC-A4BBE47DD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135" y="2848716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F167007-123E-86B3-0902-F3E9A848C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135" y="3294289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EBF2448-E702-3726-59C3-99D6485EF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135" y="4185437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D45CD3-ED10-504D-9244-1841C01DE0AD}"/>
                </a:ext>
              </a:extLst>
            </p:cNvPr>
            <p:cNvGrpSpPr/>
            <p:nvPr/>
          </p:nvGrpSpPr>
          <p:grpSpPr>
            <a:xfrm rot="5400000">
              <a:off x="3948399" y="2463718"/>
              <a:ext cx="1850731" cy="1588094"/>
              <a:chOff x="4004450" y="2332399"/>
              <a:chExt cx="1737360" cy="1964888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89A5502-82B8-39EC-3104-4A33C7983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450" y="2332399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D59CC1B-6EA0-294A-06D1-4CA3327C5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450" y="3806065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3CF7976-EBA4-E62D-D270-9A645AE2F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450" y="2823621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F4C1ADE-2C86-558D-9BB1-C73AEDCF4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450" y="3314843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AF69CC4-B589-D55A-046B-4861E2375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450" y="4297287"/>
                <a:ext cx="17373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F8DED7-0DD6-788A-92A0-1589BC97D9A5}"/>
                </a:ext>
              </a:extLst>
            </p:cNvPr>
            <p:cNvGrpSpPr/>
            <p:nvPr/>
          </p:nvGrpSpPr>
          <p:grpSpPr>
            <a:xfrm>
              <a:off x="3965418" y="2294299"/>
              <a:ext cx="1815424" cy="228600"/>
              <a:chOff x="3965418" y="2218099"/>
              <a:chExt cx="1815424" cy="2286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41E40B3-C599-FCFB-A3FF-8AB4DB30DF14}"/>
                  </a:ext>
                </a:extLst>
              </p:cNvPr>
              <p:cNvSpPr/>
              <p:nvPr/>
            </p:nvSpPr>
            <p:spPr>
              <a:xfrm>
                <a:off x="3965418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DA42C29-AE94-65AB-BD92-A25DB10A581A}"/>
                  </a:ext>
                </a:extLst>
              </p:cNvPr>
              <p:cNvSpPr/>
              <p:nvPr/>
            </p:nvSpPr>
            <p:spPr>
              <a:xfrm>
                <a:off x="4362124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7AEDB70-F184-BEAF-E3E0-ABC5610B4FB7}"/>
                  </a:ext>
                </a:extLst>
              </p:cNvPr>
              <p:cNvSpPr/>
              <p:nvPr/>
            </p:nvSpPr>
            <p:spPr>
              <a:xfrm>
                <a:off x="4758830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1398AB9-77E9-9A75-DF93-58B37FF4AA6A}"/>
                  </a:ext>
                </a:extLst>
              </p:cNvPr>
              <p:cNvSpPr/>
              <p:nvPr/>
            </p:nvSpPr>
            <p:spPr>
              <a:xfrm>
                <a:off x="5155536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25E0FE2-DD61-EF4D-70EE-24E576EC5917}"/>
                  </a:ext>
                </a:extLst>
              </p:cNvPr>
              <p:cNvSpPr/>
              <p:nvPr/>
            </p:nvSpPr>
            <p:spPr>
              <a:xfrm>
                <a:off x="5552242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4AF9156-7E92-9E67-F123-6807F86F9AC5}"/>
                </a:ext>
              </a:extLst>
            </p:cNvPr>
            <p:cNvGrpSpPr/>
            <p:nvPr/>
          </p:nvGrpSpPr>
          <p:grpSpPr>
            <a:xfrm>
              <a:off x="3965418" y="2735991"/>
              <a:ext cx="1815424" cy="228600"/>
              <a:chOff x="3965418" y="2709321"/>
              <a:chExt cx="1815424" cy="228600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B8C303-DF33-E14F-72CD-D455C549EB0D}"/>
                  </a:ext>
                </a:extLst>
              </p:cNvPr>
              <p:cNvSpPr/>
              <p:nvPr/>
            </p:nvSpPr>
            <p:spPr>
              <a:xfrm>
                <a:off x="3965418" y="2709321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1374346-2A97-5DD1-09DB-4D868AB5D8B6}"/>
                  </a:ext>
                </a:extLst>
              </p:cNvPr>
              <p:cNvSpPr/>
              <p:nvPr/>
            </p:nvSpPr>
            <p:spPr>
              <a:xfrm>
                <a:off x="4362124" y="2709321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50D3828-416B-EC9A-35FB-E66A348FC38B}"/>
                  </a:ext>
                </a:extLst>
              </p:cNvPr>
              <p:cNvSpPr/>
              <p:nvPr/>
            </p:nvSpPr>
            <p:spPr>
              <a:xfrm>
                <a:off x="4758830" y="2709321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A2BF1B-15E2-E813-F408-68877357A63A}"/>
                  </a:ext>
                </a:extLst>
              </p:cNvPr>
              <p:cNvSpPr/>
              <p:nvPr/>
            </p:nvSpPr>
            <p:spPr>
              <a:xfrm>
                <a:off x="5155536" y="2709321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FFDF68D-36DA-0849-401E-100034BAFD10}"/>
                  </a:ext>
                </a:extLst>
              </p:cNvPr>
              <p:cNvSpPr/>
              <p:nvPr/>
            </p:nvSpPr>
            <p:spPr>
              <a:xfrm>
                <a:off x="5552242" y="2709321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7A5C187-9452-52D9-08D3-4C84E1CB45D1}"/>
                </a:ext>
              </a:extLst>
            </p:cNvPr>
            <p:cNvGrpSpPr/>
            <p:nvPr/>
          </p:nvGrpSpPr>
          <p:grpSpPr>
            <a:xfrm>
              <a:off x="3965418" y="3177683"/>
              <a:ext cx="1815424" cy="228600"/>
              <a:chOff x="3965418" y="3200543"/>
              <a:chExt cx="1815424" cy="2286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0AFAD9B-729B-3385-2C15-DC8D5052C554}"/>
                  </a:ext>
                </a:extLst>
              </p:cNvPr>
              <p:cNvSpPr/>
              <p:nvPr/>
            </p:nvSpPr>
            <p:spPr>
              <a:xfrm>
                <a:off x="3965418" y="3200543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061C5DE-E835-1768-98C9-D49059D63EC1}"/>
                  </a:ext>
                </a:extLst>
              </p:cNvPr>
              <p:cNvSpPr/>
              <p:nvPr/>
            </p:nvSpPr>
            <p:spPr>
              <a:xfrm>
                <a:off x="4362124" y="3200543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ADC3DC1-28C4-26EE-715E-089EED9AE406}"/>
                  </a:ext>
                </a:extLst>
              </p:cNvPr>
              <p:cNvSpPr/>
              <p:nvPr/>
            </p:nvSpPr>
            <p:spPr>
              <a:xfrm>
                <a:off x="4758830" y="3200543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8C6F99B-5EBD-E866-38F5-77AEEFE80F06}"/>
                  </a:ext>
                </a:extLst>
              </p:cNvPr>
              <p:cNvSpPr/>
              <p:nvPr/>
            </p:nvSpPr>
            <p:spPr>
              <a:xfrm>
                <a:off x="5155536" y="3200543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0D33244-C20F-6212-5059-7A72CF7C6CCC}"/>
                  </a:ext>
                </a:extLst>
              </p:cNvPr>
              <p:cNvSpPr/>
              <p:nvPr/>
            </p:nvSpPr>
            <p:spPr>
              <a:xfrm>
                <a:off x="5552242" y="3200543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F4E09C1-1CDF-8FBA-1367-AF7B03BDEEAD}"/>
                </a:ext>
              </a:extLst>
            </p:cNvPr>
            <p:cNvGrpSpPr/>
            <p:nvPr/>
          </p:nvGrpSpPr>
          <p:grpSpPr>
            <a:xfrm>
              <a:off x="3965418" y="3619375"/>
              <a:ext cx="1815424" cy="228600"/>
              <a:chOff x="3965418" y="3691765"/>
              <a:chExt cx="1815424" cy="2286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CEDCD85-589A-B20A-BFCC-703AF07509A0}"/>
                  </a:ext>
                </a:extLst>
              </p:cNvPr>
              <p:cNvSpPr/>
              <p:nvPr/>
            </p:nvSpPr>
            <p:spPr>
              <a:xfrm>
                <a:off x="3965418" y="3691765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A14676E-D4CD-FCBB-D955-94EED376A780}"/>
                  </a:ext>
                </a:extLst>
              </p:cNvPr>
              <p:cNvSpPr/>
              <p:nvPr/>
            </p:nvSpPr>
            <p:spPr>
              <a:xfrm>
                <a:off x="4362124" y="3691765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20B9297-CB71-7BC5-AD0B-020C635E45F5}"/>
                  </a:ext>
                </a:extLst>
              </p:cNvPr>
              <p:cNvSpPr/>
              <p:nvPr/>
            </p:nvSpPr>
            <p:spPr>
              <a:xfrm>
                <a:off x="4758830" y="3691765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3946185-049B-192E-7675-085687D42D64}"/>
                  </a:ext>
                </a:extLst>
              </p:cNvPr>
              <p:cNvSpPr/>
              <p:nvPr/>
            </p:nvSpPr>
            <p:spPr>
              <a:xfrm>
                <a:off x="5155536" y="3691765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C2AEF9E-1E58-2411-804F-AFBD8D91A865}"/>
                  </a:ext>
                </a:extLst>
              </p:cNvPr>
              <p:cNvSpPr/>
              <p:nvPr/>
            </p:nvSpPr>
            <p:spPr>
              <a:xfrm>
                <a:off x="5552242" y="3691765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9CDC792-49E6-4B33-E386-E5CAF70FACD8}"/>
                </a:ext>
              </a:extLst>
            </p:cNvPr>
            <p:cNvGrpSpPr/>
            <p:nvPr/>
          </p:nvGrpSpPr>
          <p:grpSpPr>
            <a:xfrm>
              <a:off x="3965418" y="4061067"/>
              <a:ext cx="1815424" cy="228600"/>
              <a:chOff x="3965418" y="4182987"/>
              <a:chExt cx="1815424" cy="22860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C165774-8809-C80A-988C-CB3362C9847A}"/>
                  </a:ext>
                </a:extLst>
              </p:cNvPr>
              <p:cNvSpPr/>
              <p:nvPr/>
            </p:nvSpPr>
            <p:spPr>
              <a:xfrm>
                <a:off x="3965418" y="418298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C2805FF-70D0-7089-0B50-7152A779ED19}"/>
                  </a:ext>
                </a:extLst>
              </p:cNvPr>
              <p:cNvSpPr/>
              <p:nvPr/>
            </p:nvSpPr>
            <p:spPr>
              <a:xfrm>
                <a:off x="4362124" y="418298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7296798-A63F-2C11-29E1-F6450E50D817}"/>
                  </a:ext>
                </a:extLst>
              </p:cNvPr>
              <p:cNvSpPr/>
              <p:nvPr/>
            </p:nvSpPr>
            <p:spPr>
              <a:xfrm>
                <a:off x="4758830" y="418298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7DA64B7-09C3-E41E-1C81-EB844546C8F4}"/>
                  </a:ext>
                </a:extLst>
              </p:cNvPr>
              <p:cNvSpPr/>
              <p:nvPr/>
            </p:nvSpPr>
            <p:spPr>
              <a:xfrm>
                <a:off x="5155536" y="418298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6CFB32A-361A-466E-40A9-B23B0C66DF6E}"/>
                  </a:ext>
                </a:extLst>
              </p:cNvPr>
              <p:cNvSpPr/>
              <p:nvPr/>
            </p:nvSpPr>
            <p:spPr>
              <a:xfrm>
                <a:off x="5552242" y="418298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551A009-13DA-B4A9-7E50-1BE343219B55}"/>
              </a:ext>
            </a:extLst>
          </p:cNvPr>
          <p:cNvGrpSpPr/>
          <p:nvPr/>
        </p:nvGrpSpPr>
        <p:grpSpPr>
          <a:xfrm>
            <a:off x="8764145" y="5154915"/>
            <a:ext cx="1106871" cy="140490"/>
            <a:chOff x="3965418" y="5125245"/>
            <a:chExt cx="1815424" cy="22860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7B485CC-AE32-4C26-FE7C-499DC03307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0595" y="5231782"/>
              <a:ext cx="15331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7970CF4-EAAD-A1B6-17B6-D893602719CE}"/>
                </a:ext>
              </a:extLst>
            </p:cNvPr>
            <p:cNvGrpSpPr/>
            <p:nvPr/>
          </p:nvGrpSpPr>
          <p:grpSpPr>
            <a:xfrm>
              <a:off x="3965418" y="5125245"/>
              <a:ext cx="1815424" cy="228600"/>
              <a:chOff x="3965418" y="2218099"/>
              <a:chExt cx="1815424" cy="2286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4764ADA-E80B-DB18-9F0D-21794A8BBDDA}"/>
                  </a:ext>
                </a:extLst>
              </p:cNvPr>
              <p:cNvSpPr/>
              <p:nvPr/>
            </p:nvSpPr>
            <p:spPr>
              <a:xfrm>
                <a:off x="3965418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5AECB48-0FA2-C7B1-611E-36CD1B6A7B12}"/>
                  </a:ext>
                </a:extLst>
              </p:cNvPr>
              <p:cNvSpPr/>
              <p:nvPr/>
            </p:nvSpPr>
            <p:spPr>
              <a:xfrm>
                <a:off x="4362124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DB128EA-4E0B-ED9A-63B2-BA4D56E0D3E7}"/>
                  </a:ext>
                </a:extLst>
              </p:cNvPr>
              <p:cNvSpPr/>
              <p:nvPr/>
            </p:nvSpPr>
            <p:spPr>
              <a:xfrm>
                <a:off x="4758830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CA6202C-684A-8D6B-56EC-754E44812BD5}"/>
                  </a:ext>
                </a:extLst>
              </p:cNvPr>
              <p:cNvSpPr/>
              <p:nvPr/>
            </p:nvSpPr>
            <p:spPr>
              <a:xfrm>
                <a:off x="5155536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B5D0F5E-F389-B7F2-952B-B2404E940D2C}"/>
                  </a:ext>
                </a:extLst>
              </p:cNvPr>
              <p:cNvSpPr/>
              <p:nvPr/>
            </p:nvSpPr>
            <p:spPr>
              <a:xfrm>
                <a:off x="5552242" y="2218099"/>
                <a:ext cx="228600" cy="2286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6" name="Picture 125" descr="Diagram&#10;&#10;Description automatically generated">
            <a:extLst>
              <a:ext uri="{FF2B5EF4-FFF2-40B4-BE49-F238E27FC236}">
                <a16:creationId xmlns:a16="http://schemas.microsoft.com/office/drawing/2014/main" id="{E3D9C0E6-179D-7EB9-22F5-2FC07C0BCD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277"/>
          <a:stretch/>
        </p:blipFill>
        <p:spPr>
          <a:xfrm>
            <a:off x="914067" y="4232224"/>
            <a:ext cx="3440111" cy="19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57BE-597D-3C8C-62FB-579A0111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Graph Neural Nets?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F0AD-A338-B5B0-1782-492C266E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537526"/>
            <a:ext cx="11047947" cy="4351338"/>
          </a:xfrm>
        </p:spPr>
        <p:txBody>
          <a:bodyPr/>
          <a:lstStyle/>
          <a:p>
            <a:r>
              <a:rPr lang="en-US" dirty="0"/>
              <a:t>There is an increasing number of applications where data are generated from non-Euclidean domains with</a:t>
            </a:r>
          </a:p>
          <a:p>
            <a:pPr lvl="1"/>
            <a:r>
              <a:rPr lang="en-US" dirty="0"/>
              <a:t>complex relationships and high interdependency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8F750-C3DA-1C56-86C2-BA3D7CCA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E40BB7-FCFC-56A0-7812-08B2F725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6" y="2883119"/>
            <a:ext cx="3634244" cy="299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E881F6-9444-9DA9-8203-1FF9ED86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65" y="2840530"/>
            <a:ext cx="3523789" cy="2999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95331C-4306-F392-4E07-B0554592EFDE}"/>
              </a:ext>
            </a:extLst>
          </p:cNvPr>
          <p:cNvSpPr txBox="1"/>
          <p:nvPr/>
        </p:nvSpPr>
        <p:spPr>
          <a:xfrm>
            <a:off x="8215688" y="5296794"/>
            <a:ext cx="3221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bg1">
                    <a:lumMod val="75000"/>
                  </a:schemeClr>
                </a:solidFill>
                <a:effectLst/>
              </a:rPr>
              <a:t>Image credit: </a:t>
            </a:r>
            <a:r>
              <a:rPr lang="en-US" sz="1600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Madhavicmu</a:t>
            </a:r>
            <a:r>
              <a:rPr lang="en-US" sz="1600" b="0" dirty="0">
                <a:solidFill>
                  <a:schemeClr val="bg1">
                    <a:lumMod val="75000"/>
                  </a:schemeClr>
                </a:solidFill>
                <a:effectLst/>
              </a:rPr>
              <a:t> / Wikimedia Commons/CC-BY-SA-4.0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4B5A569-A66E-1C3A-B139-D9190B31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79" y="2967009"/>
            <a:ext cx="2345728" cy="214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0CF8CE-CE6B-0AD2-13D5-F04846A39BB1}"/>
              </a:ext>
            </a:extLst>
          </p:cNvPr>
          <p:cNvSpPr txBox="1"/>
          <p:nvPr/>
        </p:nvSpPr>
        <p:spPr>
          <a:xfrm>
            <a:off x="1142919" y="5882561"/>
            <a:ext cx="2202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rbel" panose="020B0503020204020204" pitchFamily="34" charset="0"/>
              </a:rPr>
              <a:t>Social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38B48-079C-E75B-0C66-89EC77606A4F}"/>
              </a:ext>
            </a:extLst>
          </p:cNvPr>
          <p:cNvSpPr txBox="1"/>
          <p:nvPr/>
        </p:nvSpPr>
        <p:spPr>
          <a:xfrm>
            <a:off x="4822815" y="5838980"/>
            <a:ext cx="2776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rbel" panose="020B0503020204020204" pitchFamily="34" charset="0"/>
              </a:rPr>
              <a:t>Economic Networks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D1C89-18C9-4BDB-D047-2833D043784C}"/>
              </a:ext>
            </a:extLst>
          </p:cNvPr>
          <p:cNvSpPr txBox="1"/>
          <p:nvPr/>
        </p:nvSpPr>
        <p:spPr>
          <a:xfrm>
            <a:off x="8067493" y="5882116"/>
            <a:ext cx="3487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rbel" panose="020B0503020204020204" pitchFamily="34" charset="0"/>
              </a:rPr>
              <a:t>Protein Interaction Networks</a:t>
            </a:r>
          </a:p>
        </p:txBody>
      </p:sp>
    </p:spTree>
    <p:extLst>
      <p:ext uri="{BB962C8B-B14F-4D97-AF65-F5344CB8AC3E}">
        <p14:creationId xmlns:p14="http://schemas.microsoft.com/office/powerpoint/2010/main" val="266846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5"/>
            <a:ext cx="11262428" cy="4678857"/>
          </a:xfrm>
        </p:spPr>
        <p:txBody>
          <a:bodyPr/>
          <a:lstStyle/>
          <a:p>
            <a:r>
              <a:rPr lang="en-US" dirty="0"/>
              <a:t>Graphs are powerful data structures that allow us to easily express these relationships without a fixed form, which can be categorized into: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directed vs undirected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weighted vs unweighted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simple vs multigraphs.</a:t>
            </a:r>
          </a:p>
          <a:p>
            <a:r>
              <a:rPr lang="en-US" dirty="0"/>
              <a:t>GNN is a class of end-to-end learning models for processing graph data, which can be classified into: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Simplified Graph Convolution (SGC)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Graph Convolutional Networks (GCN)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Graph Attention Network (GAT)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 Gated Graph Convolutional (Res GCN)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etc.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5"/>
            <a:ext cx="11262428" cy="46788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[8] it is concluded that </a:t>
            </a:r>
            <a:r>
              <a:rPr lang="en-US" b="1" dirty="0"/>
              <a:t>random initialization </a:t>
            </a:r>
            <a:r>
              <a:rPr lang="en-US" dirty="0"/>
              <a:t>is doing so poorly with deep neural networks.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[8] they found that, as the </a:t>
            </a:r>
            <a:r>
              <a:rPr lang="en-US" b="1" dirty="0"/>
              <a:t>number of layers</a:t>
            </a:r>
            <a:r>
              <a:rPr lang="en-US" dirty="0"/>
              <a:t> increases, the logistic sigmoid activation is unsuited for deep networks with random initialization.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[10] it is shown that </a:t>
            </a:r>
            <a:r>
              <a:rPr lang="en-US" b="1" dirty="0"/>
              <a:t>dropout</a:t>
            </a:r>
            <a:r>
              <a:rPr lang="en-US" dirty="0"/>
              <a:t> significantly reduces overfitting and improves the performance and generalizability of CNNs by reducing the co-adaption effect among hidden neurons.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[11], it is indicated that poor </a:t>
            </a:r>
            <a:r>
              <a:rPr lang="en-US" b="1" dirty="0"/>
              <a:t>activation function </a:t>
            </a:r>
            <a:r>
              <a:rPr lang="en-US" dirty="0"/>
              <a:t>can result in slower training time or gradient vanishing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4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1262428" cy="4824478"/>
          </a:xfrm>
        </p:spPr>
        <p:txBody>
          <a:bodyPr/>
          <a:lstStyle/>
          <a:p>
            <a:r>
              <a:rPr lang="en-US" sz="2400" dirty="0"/>
              <a:t>Despite the functional similarities among CNN and GNNs, there are notable differences in their training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CNNs receive structured fixed-size data while GNNs get unstructured data without a fixed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98F51BFF-B0C1-2A44-D230-1D08B242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72" y="2697095"/>
            <a:ext cx="8711939" cy="34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0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6400-D5A7-068A-828D-E333514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AAFC-DBAD-D74B-4E84-5D88BCA7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CNNs contain several feature maps, thus, dropping out leads to construct the next layer in a very robust way with a reduced co-adaption effect.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However, in GNNs, there is only one feature map and changes in topology structure like dropping out a certain neuron/feature does not lead to a robust and expressive representation.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For graph data, the dependency structure exists naturally and is modeled by the message-passing mechanism in GNNs, but in CNNs, the neurons are fully connected manually.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400" dirty="0"/>
              <a:t>Hence, feature missing adds more uncertainty to GNN models.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Contrary to deep CNN models, the over-smoothing problem is a notorious phenomenon for GNNs preventing them from going deeper.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Hence, dropout on graph structure/features may break the message-passing process making the node embedding becomes less expressive to distinguish nodes as the network goes deeper, thus slowing down the pace of over-smoothing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Different GNNs such as SCN, GCN, GAT, and </a:t>
            </a:r>
            <a:r>
              <a:rPr lang="en-US" sz="2000" dirty="0" err="1"/>
              <a:t>ResGCN</a:t>
            </a:r>
            <a:r>
              <a:rPr lang="en-US" sz="2000" dirty="0"/>
              <a:t> have different structures and it is possible they will respond differently to different initialization, activation functions, and dropout rates.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F3F4F-39C2-E33F-F99B-E8BD4AC7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0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272041"/>
            <a:ext cx="11262428" cy="4909378"/>
          </a:xfrm>
        </p:spPr>
        <p:txBody>
          <a:bodyPr/>
          <a:lstStyle/>
          <a:p>
            <a:r>
              <a:rPr lang="en-US" dirty="0"/>
              <a:t>Three datasets: Cora, </a:t>
            </a:r>
            <a:r>
              <a:rPr lang="en-US" dirty="0" err="1"/>
              <a:t>CiteSeer</a:t>
            </a:r>
            <a:r>
              <a:rPr lang="en-US" dirty="0"/>
              <a:t>, and PubMed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100" dirty="0"/>
          </a:p>
          <a:p>
            <a:r>
              <a:rPr lang="en-US" dirty="0"/>
              <a:t>Dropout rate: 10%, 30%, 50%, 70%, and 90%</a:t>
            </a:r>
          </a:p>
          <a:p>
            <a:r>
              <a:rPr lang="en-US" dirty="0"/>
              <a:t>Four layers: SGC, GCN, GAT, and </a:t>
            </a:r>
            <a:r>
              <a:rPr lang="en-US" dirty="0" err="1"/>
              <a:t>ResConv</a:t>
            </a:r>
            <a:endParaRPr lang="en-US" dirty="0"/>
          </a:p>
          <a:p>
            <a:r>
              <a:rPr lang="en-US" dirty="0"/>
              <a:t>Activation function: </a:t>
            </a:r>
            <a:r>
              <a:rPr lang="en-US" dirty="0" err="1"/>
              <a:t>ReLU</a:t>
            </a:r>
            <a:r>
              <a:rPr lang="en-US" dirty="0"/>
              <a:t>, Leaky </a:t>
            </a:r>
            <a:r>
              <a:rPr lang="en-US" dirty="0" err="1"/>
              <a:t>ReLU</a:t>
            </a:r>
            <a:r>
              <a:rPr lang="en-US" dirty="0"/>
              <a:t>, Tanh, and Sigmoid</a:t>
            </a:r>
          </a:p>
          <a:p>
            <a:r>
              <a:rPr lang="en-US" dirty="0"/>
              <a:t>Initialization methods: Random, </a:t>
            </a:r>
            <a:r>
              <a:rPr lang="en-US" dirty="0" err="1"/>
              <a:t>Glorot</a:t>
            </a:r>
            <a:r>
              <a:rPr lang="en-US" dirty="0"/>
              <a:t>, Uniform, and </a:t>
            </a:r>
            <a:r>
              <a:rPr lang="en-US" dirty="0" err="1"/>
              <a:t>Kaiming</a:t>
            </a:r>
            <a:r>
              <a:rPr lang="en-US" dirty="0"/>
              <a:t> Uniform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769226-6D4D-15D0-DF85-CBD4ECA1B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72393"/>
              </p:ext>
            </p:extLst>
          </p:nvPr>
        </p:nvGraphicFramePr>
        <p:xfrm>
          <a:off x="3407675" y="1898081"/>
          <a:ext cx="5376650" cy="1725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836">
                  <a:extLst>
                    <a:ext uri="{9D8B030D-6E8A-4147-A177-3AD203B41FA5}">
                      <a16:colId xmlns:a16="http://schemas.microsoft.com/office/drawing/2014/main" val="1136239961"/>
                    </a:ext>
                  </a:extLst>
                </a:gridCol>
                <a:gridCol w="1343836">
                  <a:extLst>
                    <a:ext uri="{9D8B030D-6E8A-4147-A177-3AD203B41FA5}">
                      <a16:colId xmlns:a16="http://schemas.microsoft.com/office/drawing/2014/main" val="3983588636"/>
                    </a:ext>
                  </a:extLst>
                </a:gridCol>
                <a:gridCol w="1344489">
                  <a:extLst>
                    <a:ext uri="{9D8B030D-6E8A-4147-A177-3AD203B41FA5}">
                      <a16:colId xmlns:a16="http://schemas.microsoft.com/office/drawing/2014/main" val="3581181511"/>
                    </a:ext>
                  </a:extLst>
                </a:gridCol>
                <a:gridCol w="1344489">
                  <a:extLst>
                    <a:ext uri="{9D8B030D-6E8A-4147-A177-3AD203B41FA5}">
                      <a16:colId xmlns:a16="http://schemas.microsoft.com/office/drawing/2014/main" val="3312201903"/>
                    </a:ext>
                  </a:extLst>
                </a:gridCol>
              </a:tblGrid>
              <a:tr h="431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Dataset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Cora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CiteSeer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PubMed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5115697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 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2700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3327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19717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8903337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Edge Size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1433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3703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500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973318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Node to Edge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1.88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27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80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39ACD14D5E940972BB3020908F899" ma:contentTypeVersion="0" ma:contentTypeDescription="Create a new document." ma:contentTypeScope="" ma:versionID="cd4f962b02101eac44e4ec211e680e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b6c9a3818803fffc258f5932b4656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B73B85-24E2-4ABC-A119-FC9DA7949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B8F560-7E6C-44AE-AFE4-924D1118F0AA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Preprocessing_Report2</Template>
  <TotalTime>2496</TotalTime>
  <Words>1547</Words>
  <Application>Microsoft Office PowerPoint</Application>
  <PresentationFormat>Widescreen</PresentationFormat>
  <Paragraphs>174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Wingdings</vt:lpstr>
      <vt:lpstr>Office Theme</vt:lpstr>
      <vt:lpstr>Understanding the difficulty of training Graph Neural Networks</vt:lpstr>
      <vt:lpstr>Outline</vt:lpstr>
      <vt:lpstr>Why Graph Neural Nets?</vt:lpstr>
      <vt:lpstr>Why Graph Neural Nets?</vt:lpstr>
      <vt:lpstr>Background</vt:lpstr>
      <vt:lpstr>Motivation</vt:lpstr>
      <vt:lpstr>Motivation</vt:lpstr>
      <vt:lpstr>Motivation</vt:lpstr>
      <vt:lpstr>Methodology</vt:lpstr>
      <vt:lpstr>Experiments and Results: Dropout Rate, GCN Layer</vt:lpstr>
      <vt:lpstr>Experiments and Results: Dropout Rate, GAT Layer</vt:lpstr>
      <vt:lpstr>Experiments and Results: Dropout Rate, SGC Layer</vt:lpstr>
      <vt:lpstr>Experiments and Results: Dropout Rate, Res Layer</vt:lpstr>
      <vt:lpstr>Experiments and Results: Dropout Rate</vt:lpstr>
      <vt:lpstr>Experiments and Results: Number of Layers</vt:lpstr>
      <vt:lpstr>Experiments and Results: Number of Layers</vt:lpstr>
      <vt:lpstr>Experiments and Results: Initialization Methods, GCN Layer </vt:lpstr>
      <vt:lpstr>Experiments and Results: Initialization Methods, GAT Layer</vt:lpstr>
      <vt:lpstr>Experiments and Results: Initialization Methods, Res Layer</vt:lpstr>
      <vt:lpstr>Experiments and Results: Initialization Methods, SGC Layer</vt:lpstr>
      <vt:lpstr>Experiments and Results: Initialization Methods</vt:lpstr>
      <vt:lpstr>Experiments and Results: Activation Functions, GCN Layer</vt:lpstr>
      <vt:lpstr>Experiments and Results: Activation Functions, GAT Layer</vt:lpstr>
      <vt:lpstr>Experiments and Results: Activation Functions, Res Layer</vt:lpstr>
      <vt:lpstr>Experiments and Results: Activation Functions, SGC Layer</vt:lpstr>
      <vt:lpstr>Experiments and Results: Activation Functions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 Data Preprocessing</dc:title>
  <dc:creator>SAEID KALANTARI</dc:creator>
  <cp:lastModifiedBy>Hadi Aghazadeh Kohneh Shahri</cp:lastModifiedBy>
  <cp:revision>27</cp:revision>
  <dcterms:created xsi:type="dcterms:W3CDTF">2022-03-17T06:14:47Z</dcterms:created>
  <dcterms:modified xsi:type="dcterms:W3CDTF">2022-12-06T20:46:47Z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0x0101008EB39ACD14D5E940972BB3020908F899</vt:lpwstr>
  </property>
</Properties>
</file>