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eec6de6a1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eec6de6a1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ec6de6a10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eec6de6a10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With viz techniques we can capture more than 3D.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It allows us to see the patterns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Tell a story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We can fill-out this slide with students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ec6de6a10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ec6de6a10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What to visualize: Do you know your data and how is it collected? Units?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Who to visualize: Show, do tell! - Annotate the graphs appropriately.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How to visualize: alberto Cairo from 29:00 - 34:00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ec6de6a10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ec6de6a10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 the first link check 11:54 - 14:05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ec6de6a10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ec6de6a10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ec6de6a10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ec6de6a10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ec6de6a10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ec6de6a10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ec6de6a10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ec6de6a10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159445" y="4144200"/>
            <a:ext cx="984551" cy="9993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600" y="65336"/>
            <a:ext cx="1913424" cy="4408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youtube.com/watch?v=jbkSRLYSojo&amp;ab_channel=BBC" TargetMode="External"/><Relationship Id="rId4" Type="http://schemas.openxmlformats.org/officeDocument/2006/relationships/hyperlink" Target="https://harvard.hosted.panopto.com/Panopto/Pages/Viewer.aspx?id=cb8f5389-f453-431c-8fc8-ac3d00e1ddaf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Financial-Times/chart-doctor/tree/main/visual-vocabulary" TargetMode="External"/><Relationship Id="rId4" Type="http://schemas.openxmlformats.org/officeDocument/2006/relationships/hyperlink" Target="https://harvard.hosted.panopto.com/Panopto/Pages/Viewer.aspx?id=cb8f5389-f453-431c-8fc8-ac3d00e1ddaf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harvard.hosted.panopto.com/Panopto/Pages/Viewer.aspx?id=cb8f5389-f453-431c-8fc8-ac3d00e1ddaf" TargetMode="External"/><Relationship Id="rId4" Type="http://schemas.openxmlformats.org/officeDocument/2006/relationships/hyperlink" Target="https://archive.nytimes.com/www.nytimes.com/interactive/2012/10/15/us/politics/swing-history.html" TargetMode="External"/><Relationship Id="rId5" Type="http://schemas.openxmlformats.org/officeDocument/2006/relationships/hyperlink" Target="https://medium.com/swlh/visualizing-the-geometric-and-harmonic-means-e8b9c5a818ae" TargetMode="External"/><Relationship Id="rId6" Type="http://schemas.openxmlformats.org/officeDocument/2006/relationships/hyperlink" Target="https://deck.gl/examples/hexagon-layer/" TargetMode="External"/><Relationship Id="rId7" Type="http://schemas.openxmlformats.org/officeDocument/2006/relationships/hyperlink" Target="https://projector.tensorflow.org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</a:t>
            </a:r>
            <a:r>
              <a:rPr lang="en"/>
              <a:t>ization</a:t>
            </a:r>
            <a:endParaRPr/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Good, The Bad and The Ugly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	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Part-I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Introduction</a:t>
            </a:r>
            <a:r>
              <a:rPr lang="en"/>
              <a:t> to data visualization basics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Best practices and bad practices in data visualization.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Examples and resources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Part-II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Basics of Matplotlib library.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Discussion: Why data visualization?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Hans Rosling - 200 countries 200 years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Common misconceptions (from </a:t>
            </a:r>
            <a:r>
              <a:rPr lang="en" u="sng">
                <a:solidFill>
                  <a:schemeClr val="hlink"/>
                </a:solidFill>
                <a:hlinkClick r:id="rId4"/>
              </a:rPr>
              <a:t>Data Visualization: Reasons, not rules</a:t>
            </a:r>
            <a:r>
              <a:rPr lang="en"/>
              <a:t>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 picture is worth a thousand words.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Visualization is intuitive.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Data should speak for itself.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Show don’t tell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Before you start a visualization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Ask yourself the following questions before you start your visualizations: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Why to visualize? (maybe a table is enough?)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to visualize? (understand data, limitations, uncertainty,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Who to visualize? (audience, technical capabilities, accessibility?)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much to visualize? (Where to cut data, what to include?)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to visualize? (</a:t>
            </a:r>
            <a:r>
              <a:rPr lang="en" u="sng">
                <a:solidFill>
                  <a:schemeClr val="hlink"/>
                </a:solidFill>
                <a:hlinkClick r:id="rId3"/>
              </a:rPr>
              <a:t>Pie Charts, bar charts, maps etc.?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style to use?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4"/>
              </a:rPr>
              <a:t>Alberto Cairo - Data Visualization: Reasons, not rules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Reasons, not rules!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Know your question</a:t>
            </a:r>
            <a:r>
              <a:rPr lang="en"/>
              <a:t>: What are you trying to answer? Do you have relevant data on hand?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Know your audience</a:t>
            </a:r>
            <a:r>
              <a:rPr lang="en"/>
              <a:t> : Ask yourself who is your audience and what are their technical level. </a:t>
            </a:r>
            <a:r>
              <a:rPr lang="en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 is another example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Know your data</a:t>
            </a:r>
            <a:r>
              <a:rPr lang="en"/>
              <a:t> : This will determine the best type of visualization technique to use. </a:t>
            </a:r>
            <a:r>
              <a:rPr lang="en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 is another example</a:t>
            </a:r>
            <a:r>
              <a:rPr lang="en"/>
              <a:t>: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Patterns in Misleading Visualizations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Hiding relevant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Showing too much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Distorting the data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Showing Enough Data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1837" y="1222450"/>
            <a:ext cx="5704726" cy="30977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371525" y="4755475"/>
            <a:ext cx="475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Graphic Lies, misleading visuals, Alberto Cairo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Displaying too much to obscure reality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55500"/>
            <a:ext cx="3328852" cy="388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 txBox="1"/>
          <p:nvPr/>
        </p:nvSpPr>
        <p:spPr>
          <a:xfrm>
            <a:off x="3673950" y="4693025"/>
            <a:ext cx="487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Graphic lies, misleading visuals by Albero Cairo.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Distorting Data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551" y="1222451"/>
            <a:ext cx="6840899" cy="3771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