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012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60676-73D2-4877-B36A-A7DDD5CE016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2E9C9-DBA3-48F6-A2D8-6291BEFB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6EE5-8251-4002-83C9-283AD3D4A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1A11A-723F-4169-8540-11E2D95A6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752AF-CFF5-4AFA-98BB-1542EF8B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6C604-3DD4-4C12-A904-3F82CBDB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C0DEF-D6CE-420E-B412-32F79A15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9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3E86-6739-4865-A0CF-23DD1E37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CF014-8866-47B9-9070-010EE6A3F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5B28A-0CCC-438A-8755-FF47AA8F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B3A19-9EB9-4C2D-8E7C-540095F4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317FC-7104-4A2B-8E28-E097B6C7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5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FC535F-E17A-42AE-9744-B078637E3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C22AD-9512-4637-8592-27AFE7DF8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76D8F-CCA3-4069-B7D9-B1C007E9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B2397-4651-47CD-8420-33CE8D51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87997-F737-462A-8BD4-42EC95C8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6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1DF0-8E8B-422E-8463-45D5B5B3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4C7A4-B29D-486C-9BE3-D5FEBE2C1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AEA15-19FD-416E-9912-350C1EB4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84938-00B5-48B3-A71B-7CE41010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8787E-EA74-4F12-A2AC-9D8A170D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0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F573-3D06-4CCD-9741-9BB8BE325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E2DD9-6235-4FA3-8740-FE906474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1F543-6113-47F4-9A51-0D7C8241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F12A6-6605-40AA-9554-DF7D29D4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4C34A-B849-44AD-9893-F43EC915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8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1302-0341-45B9-9470-11E1C6D9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0F1-516D-4598-9371-6C9D064B1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A4853-ECA5-4E22-A3D5-196E438CF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689B-35E7-4B58-9D6D-5F93B8A5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DB28D-032D-4382-8192-06AB4352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51FC2-6462-4701-A8B6-F9A5380F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8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548E-6AB6-4575-BEB1-10270410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A8656-5E6A-4F89-8094-761E5F52B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5D3BB-738F-48F4-AB69-FE819AB0D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26A574-A1C0-475E-8FCD-2EF1872BF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4F58B-8BCA-4D2E-819A-B3704FF4C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2E21C3-7E08-4EB7-92BD-AA6DD98E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B081D7-66FF-43E9-B1EA-01DD9E40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D1A53-F7AA-4054-B8EF-18901E33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0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D72A-62CD-4D17-B782-FBEDA872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EB4559-2CC3-4CB9-8003-FA8D7849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A43D1-8841-48DA-A001-9E662547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5A015-4BBB-4CE5-B6C2-52A6FDA3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3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A1E27-E4CD-4CED-AE50-AD9B5DC4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BF655-AC1F-4772-BD95-331553DC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5BD77-173D-45A4-B49D-9EC05ACC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0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536A-1D90-4BD6-B058-2DDE734EE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492E-B4EB-4CAF-949D-8FD477D16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DA3BF-CB48-440D-AF70-CE2F7C9C8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FABF1-73E0-495C-A746-E7FF4E25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FB9FD-8EA0-4E28-B335-D2352978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2397F-231B-4A0C-8752-08948BD5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9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DC5A-904B-4155-AA2E-65CFC83C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1226B-BAA0-4EAD-85A7-7FD12A2A9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D0A3B-C9BE-4FE4-A96A-48095D9C5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5066A-4FD8-4146-B984-1AF87628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0DABF-3F39-4005-BBA4-1AD6BC7A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CAE63-8833-4233-93EF-43C6A60E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2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E71F6-9D3F-4647-AD01-30D30CF01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56F95-D758-48CB-BFC7-611FF7046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5BAC4-2CD0-49F7-B380-F91DE6F26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19FDA-B176-46C9-AF3D-5BD53BA4A76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4F8D9-BF30-43CA-A599-2C7FE22D3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5E8D-FF78-4E86-8948-639956D0C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2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5419C76C-D4BE-4EFE-8672-42D30F7B7C8C}"/>
              </a:ext>
            </a:extLst>
          </p:cNvPr>
          <p:cNvSpPr>
            <a:spLocks noGrp="1"/>
          </p:cNvSpPr>
          <p:nvPr/>
        </p:nvSpPr>
        <p:spPr>
          <a:xfrm>
            <a:off x="1313352" y="4505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Input Slide</a:t>
            </a:r>
          </a:p>
        </p:txBody>
      </p:sp>
      <p:sp>
        <p:nvSpPr>
          <p:cNvPr id="20" name="Arrow: Pentagon 7">
            <a:extLst>
              <a:ext uri="{FF2B5EF4-FFF2-40B4-BE49-F238E27FC236}">
                <a16:creationId xmlns:a16="http://schemas.microsoft.com/office/drawing/2014/main" id="{F28E0ACD-8E8A-4250-ACFC-350966E2223A}"/>
              </a:ext>
            </a:extLst>
          </p:cNvPr>
          <p:cNvSpPr/>
          <p:nvPr/>
        </p:nvSpPr>
        <p:spPr>
          <a:xfrm>
            <a:off x="933721" y="1797787"/>
            <a:ext cx="2009648" cy="144693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Arrow: Chevron 8">
            <a:extLst>
              <a:ext uri="{FF2B5EF4-FFF2-40B4-BE49-F238E27FC236}">
                <a16:creationId xmlns:a16="http://schemas.microsoft.com/office/drawing/2014/main" id="{54D0B5FE-0C64-4787-99F7-CE35F3C0FE28}"/>
              </a:ext>
            </a:extLst>
          </p:cNvPr>
          <p:cNvSpPr/>
          <p:nvPr/>
        </p:nvSpPr>
        <p:spPr>
          <a:xfrm>
            <a:off x="2804221" y="1928567"/>
            <a:ext cx="1785731" cy="14469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hevron 9">
            <a:extLst>
              <a:ext uri="{FF2B5EF4-FFF2-40B4-BE49-F238E27FC236}">
                <a16:creationId xmlns:a16="http://schemas.microsoft.com/office/drawing/2014/main" id="{38004720-50BD-4740-A8E2-16D8718996DA}"/>
              </a:ext>
            </a:extLst>
          </p:cNvPr>
          <p:cNvSpPr/>
          <p:nvPr/>
        </p:nvSpPr>
        <p:spPr>
          <a:xfrm>
            <a:off x="4507127" y="1675709"/>
            <a:ext cx="2009648" cy="156901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hevron 11">
            <a:extLst>
              <a:ext uri="{FF2B5EF4-FFF2-40B4-BE49-F238E27FC236}">
                <a16:creationId xmlns:a16="http://schemas.microsoft.com/office/drawing/2014/main" id="{BE21E316-0199-4322-8D0C-02729AC29B48}"/>
              </a:ext>
            </a:extLst>
          </p:cNvPr>
          <p:cNvSpPr/>
          <p:nvPr/>
        </p:nvSpPr>
        <p:spPr>
          <a:xfrm>
            <a:off x="6625531" y="2018536"/>
            <a:ext cx="2635812" cy="14469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4F099997-0C0C-45A9-835E-EF48E8FB23A0}"/>
              </a:ext>
            </a:extLst>
          </p:cNvPr>
          <p:cNvSpPr txBox="1"/>
          <p:nvPr/>
        </p:nvSpPr>
        <p:spPr>
          <a:xfrm>
            <a:off x="1044022" y="2159592"/>
            <a:ext cx="12059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Begin</a:t>
            </a:r>
          </a:p>
        </p:txBody>
      </p:sp>
      <p:sp>
        <p:nvSpPr>
          <p:cNvPr id="33" name="TextBox 3">
            <a:extLst>
              <a:ext uri="{FF2B5EF4-FFF2-40B4-BE49-F238E27FC236}">
                <a16:creationId xmlns:a16="http://schemas.microsoft.com/office/drawing/2014/main" id="{A8EB7680-6F98-40B2-8C21-4A86FF3A15FF}"/>
              </a:ext>
            </a:extLst>
          </p:cNvPr>
          <p:cNvSpPr txBox="1"/>
          <p:nvPr/>
        </p:nvSpPr>
        <p:spPr>
          <a:xfrm>
            <a:off x="3145467" y="2521255"/>
            <a:ext cx="12059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Step 1</a:t>
            </a:r>
          </a:p>
        </p:txBody>
      </p:sp>
      <p:sp>
        <p:nvSpPr>
          <p:cNvPr id="34" name="TextBox 4">
            <a:extLst>
              <a:ext uri="{FF2B5EF4-FFF2-40B4-BE49-F238E27FC236}">
                <a16:creationId xmlns:a16="http://schemas.microsoft.com/office/drawing/2014/main" id="{D3600193-843C-4ED4-B1B7-FBEFE847CB11}"/>
              </a:ext>
            </a:extLst>
          </p:cNvPr>
          <p:cNvSpPr txBox="1"/>
          <p:nvPr/>
        </p:nvSpPr>
        <p:spPr>
          <a:xfrm>
            <a:off x="5137976" y="2213994"/>
            <a:ext cx="12059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Step 2</a:t>
            </a:r>
          </a:p>
        </p:txBody>
      </p:sp>
      <p:sp>
        <p:nvSpPr>
          <p:cNvPr id="35" name="TextBox 5">
            <a:extLst>
              <a:ext uri="{FF2B5EF4-FFF2-40B4-BE49-F238E27FC236}">
                <a16:creationId xmlns:a16="http://schemas.microsoft.com/office/drawing/2014/main" id="{B3F25653-1887-419D-9BE6-DD64C123F14C}"/>
              </a:ext>
            </a:extLst>
          </p:cNvPr>
          <p:cNvSpPr txBox="1"/>
          <p:nvPr/>
        </p:nvSpPr>
        <p:spPr>
          <a:xfrm>
            <a:off x="7477559" y="2703496"/>
            <a:ext cx="12059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Done</a:t>
            </a:r>
          </a:p>
        </p:txBody>
      </p:sp>
      <p:sp>
        <p:nvSpPr>
          <p:cNvPr id="36" name="TextBox 6">
            <a:extLst>
              <a:ext uri="{FF2B5EF4-FFF2-40B4-BE49-F238E27FC236}">
                <a16:creationId xmlns:a16="http://schemas.microsoft.com/office/drawing/2014/main" id="{16092594-6C62-E547-8EB0-D18626DD5308}"/>
              </a:ext>
            </a:extLst>
          </p:cNvPr>
          <p:cNvSpPr txBox="1"/>
          <p:nvPr/>
        </p:nvSpPr>
        <p:spPr>
          <a:xfrm>
            <a:off x="883165" y="3785543"/>
            <a:ext cx="1527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Start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Maybe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Lobster 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C#</a:t>
            </a:r>
          </a:p>
        </p:txBody>
      </p:sp>
      <p:sp>
        <p:nvSpPr>
          <p:cNvPr id="37" name="TextBox 12">
            <a:extLst>
              <a:ext uri="{FF2B5EF4-FFF2-40B4-BE49-F238E27FC236}">
                <a16:creationId xmlns:a16="http://schemas.microsoft.com/office/drawing/2014/main" id="{96BA230D-4624-154A-8BE6-896453628170}"/>
              </a:ext>
            </a:extLst>
          </p:cNvPr>
          <p:cNvSpPr txBox="1"/>
          <p:nvPr/>
        </p:nvSpPr>
        <p:spPr>
          <a:xfrm>
            <a:off x="2428789" y="3881638"/>
            <a:ext cx="1527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en-US" i="1" dirty="0"/>
              <a:t>Start here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i="1" dirty="0"/>
              <a:t>Maybe not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i="1" dirty="0"/>
              <a:t>Lobster roll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i="1" dirty="0"/>
              <a:t>C#</a:t>
            </a:r>
          </a:p>
        </p:txBody>
      </p:sp>
      <p:sp>
        <p:nvSpPr>
          <p:cNvPr id="38" name="TextBox 14">
            <a:extLst>
              <a:ext uri="{FF2B5EF4-FFF2-40B4-BE49-F238E27FC236}">
                <a16:creationId xmlns:a16="http://schemas.microsoft.com/office/drawing/2014/main" id="{42D057CB-307C-DE48-9849-703EEEF19F18}"/>
              </a:ext>
            </a:extLst>
          </p:cNvPr>
          <p:cNvSpPr txBox="1"/>
          <p:nvPr/>
        </p:nvSpPr>
        <p:spPr>
          <a:xfrm>
            <a:off x="4334038" y="3813361"/>
            <a:ext cx="15714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i="1" dirty="0"/>
              <a:t>Start here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Maybe not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Lobster roll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C#</a:t>
            </a:r>
          </a:p>
        </p:txBody>
      </p:sp>
      <p:sp>
        <p:nvSpPr>
          <p:cNvPr id="39" name="TextBox 15">
            <a:extLst>
              <a:ext uri="{FF2B5EF4-FFF2-40B4-BE49-F238E27FC236}">
                <a16:creationId xmlns:a16="http://schemas.microsoft.com/office/drawing/2014/main" id="{9380B2B6-F341-0C49-93FE-106861E7AD43}"/>
              </a:ext>
            </a:extLst>
          </p:cNvPr>
          <p:cNvSpPr txBox="1"/>
          <p:nvPr/>
        </p:nvSpPr>
        <p:spPr>
          <a:xfrm>
            <a:off x="6625531" y="3880899"/>
            <a:ext cx="15445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Start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Maybe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Lobster 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84057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419C76C-D4BE-4EFE-8672-42D30F7B7C8C}"/>
              </a:ext>
            </a:extLst>
          </p:cNvPr>
          <p:cNvSpPr>
            <a:spLocks noGrp="1"/>
          </p:cNvSpPr>
          <p:nvPr/>
        </p:nvSpPr>
        <p:spPr>
          <a:xfrm>
            <a:off x="1313352" y="4505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>
                <a:latin typeface="Beirut"/>
              </a:rPr>
              <a:t>Output Slide</a:t>
            </a:r>
          </a:p>
        </p:txBody>
      </p:sp>
      <p:sp>
        <p:nvSpPr>
          <p:cNvPr id="28" name="Arrow: Pentagon 7">
            <a:extLst>
              <a:ext uri="{FF2B5EF4-FFF2-40B4-BE49-F238E27FC236}">
                <a16:creationId xmlns:a16="http://schemas.microsoft.com/office/drawing/2014/main" id="{F28E0ACD-8E8A-4250-ACFC-350966E2223A}"/>
              </a:ext>
            </a:extLst>
          </p:cNvPr>
          <p:cNvSpPr/>
          <p:nvPr/>
        </p:nvSpPr>
        <p:spPr>
          <a:xfrm>
            <a:off x="457200" y="1554480"/>
            <a:ext cx="2779776" cy="14447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t>Begin</a:t>
            </a:r>
          </a:p>
        </p:txBody>
      </p:sp>
      <p:sp>
        <p:nvSpPr>
          <p:cNvPr id="29" name="Arrow: Chevron 8">
            <a:extLst>
              <a:ext uri="{FF2B5EF4-FFF2-40B4-BE49-F238E27FC236}">
                <a16:creationId xmlns:a16="http://schemas.microsoft.com/office/drawing/2014/main" id="{54D0B5FE-0C64-4787-99F7-CE35F3C0FE28}"/>
              </a:ext>
            </a:extLst>
          </p:cNvPr>
          <p:cNvSpPr/>
          <p:nvPr/>
        </p:nvSpPr>
        <p:spPr>
          <a:xfrm>
            <a:off x="2596896" y="1554480"/>
            <a:ext cx="2779776" cy="144475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t>Step 1</a:t>
            </a:r>
          </a:p>
        </p:txBody>
      </p:sp>
      <p:sp>
        <p:nvSpPr>
          <p:cNvPr id="30" name="Arrow: Chevron 9">
            <a:extLst>
              <a:ext uri="{FF2B5EF4-FFF2-40B4-BE49-F238E27FC236}">
                <a16:creationId xmlns:a16="http://schemas.microsoft.com/office/drawing/2014/main" id="{38004720-50BD-4740-A8E2-16D8718996DA}"/>
              </a:ext>
            </a:extLst>
          </p:cNvPr>
          <p:cNvSpPr/>
          <p:nvPr/>
        </p:nvSpPr>
        <p:spPr>
          <a:xfrm>
            <a:off x="4736592" y="1554480"/>
            <a:ext cx="2779776" cy="144475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t>Step 2</a:t>
            </a:r>
          </a:p>
        </p:txBody>
      </p:sp>
      <p:sp>
        <p:nvSpPr>
          <p:cNvPr id="31" name="Arrow: Chevron 11">
            <a:extLst>
              <a:ext uri="{FF2B5EF4-FFF2-40B4-BE49-F238E27FC236}">
                <a16:creationId xmlns:a16="http://schemas.microsoft.com/office/drawing/2014/main" id="{BE21E316-0199-4322-8D0C-02729AC29B48}"/>
              </a:ext>
            </a:extLst>
          </p:cNvPr>
          <p:cNvSpPr/>
          <p:nvPr/>
        </p:nvSpPr>
        <p:spPr>
          <a:xfrm>
            <a:off x="6876288" y="1554480"/>
            <a:ext cx="2779776" cy="144475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t>Step 3</a:t>
            </a:r>
          </a:p>
        </p:txBody>
      </p:sp>
      <p:sp>
        <p:nvSpPr>
          <p:cNvPr id="36" name="TextBox 26">
            <a:extLst>
              <a:ext uri="{FF2B5EF4-FFF2-40B4-BE49-F238E27FC236}">
                <a16:creationId xmlns:a16="http://schemas.microsoft.com/office/drawing/2014/main" id="{16092594-6C62-E547-8EB0-D18626DD5308}"/>
              </a:ext>
            </a:extLst>
          </p:cNvPr>
          <p:cNvSpPr txBox="1"/>
          <p:nvPr/>
        </p:nvSpPr>
        <p:spPr>
          <a:xfrm>
            <a:off x="457200" y="3657600"/>
            <a:ext cx="1527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/>
              <a:t>•</a:t>
            </a:r>
            <a:r>
              <a:t>   </a:t>
            </a:r>
            <a:r>
              <a:rPr>
                <a:latin typeface="Beirut"/>
              </a:rPr>
              <a:t>Start here</a:t>
            </a:r>
          </a:p>
          <a:p>
            <a:r>
              <a:rPr/>
              <a:t>•</a:t>
            </a:r>
            <a:r>
              <a:t>   </a:t>
            </a:r>
            <a:r>
              <a:rPr>
                <a:latin typeface="Beirut"/>
              </a:rPr>
              <a:t>Maybe not</a:t>
            </a:r>
          </a:p>
          <a:p>
            <a:r>
              <a:rPr/>
              <a:t>•</a:t>
            </a:r>
            <a:r>
              <a:t>   </a:t>
            </a:r>
            <a:r>
              <a:rPr>
                <a:latin typeface="Beirut"/>
              </a:rPr>
              <a:t>Lobster roll</a:t>
            </a:r>
          </a:p>
          <a:p>
            <a:r>
              <a:rPr/>
              <a:t>•</a:t>
            </a:r>
            <a:r>
              <a:t>   </a:t>
            </a:r>
            <a:r>
              <a:rPr>
                <a:latin typeface="Beirut"/>
              </a:rPr>
              <a:t>C#</a:t>
            </a:r>
          </a:p>
        </p:txBody>
      </p:sp>
      <p:sp>
        <p:nvSpPr>
          <p:cNvPr id="37" name="TextBox 27">
            <a:extLst>
              <a:ext uri="{FF2B5EF4-FFF2-40B4-BE49-F238E27FC236}">
                <a16:creationId xmlns:a16="http://schemas.microsoft.com/office/drawing/2014/main" id="{96BA230D-4624-154A-8BE6-896453628170}"/>
              </a:ext>
            </a:extLst>
          </p:cNvPr>
          <p:cNvSpPr txBox="1"/>
          <p:nvPr/>
        </p:nvSpPr>
        <p:spPr>
          <a:xfrm>
            <a:off x="2899261" y="3657600"/>
            <a:ext cx="1527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/>
              <a:t>•</a:t>
            </a:r>
            <a:r>
              <a:t>   </a:t>
            </a:r>
            <a:r>
              <a:rPr>
                <a:latin typeface="Beirut"/>
              </a:rPr>
              <a:t>Start here</a:t>
            </a:r>
          </a:p>
          <a:p>
            <a:r>
              <a:rPr/>
              <a:t>•</a:t>
            </a:r>
            <a:r>
              <a:t>   </a:t>
            </a:r>
            <a:r>
              <a:rPr>
                <a:latin typeface="Beirut"/>
              </a:rPr>
              <a:t>Maybe not</a:t>
            </a:r>
          </a:p>
          <a:p>
            <a:r>
              <a:rPr/>
              <a:t>•</a:t>
            </a:r>
            <a:r>
              <a:t>   </a:t>
            </a:r>
            <a:r>
              <a:rPr>
                <a:latin typeface="Beirut"/>
              </a:rPr>
              <a:t>Lobster roll</a:t>
            </a:r>
          </a:p>
          <a:p>
            <a:r>
              <a:rPr/>
              <a:t>•</a:t>
            </a:r>
            <a:r>
              <a:t>   </a:t>
            </a:r>
            <a:r>
              <a:rPr>
                <a:latin typeface="Beirut"/>
              </a:rPr>
              <a:t>C#</a:t>
            </a:r>
          </a:p>
        </p:txBody>
      </p:sp>
      <p:sp>
        <p:nvSpPr>
          <p:cNvPr id="38" name="TextBox 28">
            <a:extLst>
              <a:ext uri="{FF2B5EF4-FFF2-40B4-BE49-F238E27FC236}">
                <a16:creationId xmlns:a16="http://schemas.microsoft.com/office/drawing/2014/main" id="{42D057CB-307C-DE48-9849-703EEEF19F18}"/>
              </a:ext>
            </a:extLst>
          </p:cNvPr>
          <p:cNvSpPr txBox="1"/>
          <p:nvPr/>
        </p:nvSpPr>
        <p:spPr>
          <a:xfrm>
            <a:off x="5341323" y="3657600"/>
            <a:ext cx="15714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/>
              <a:t>•</a:t>
            </a:r>
            <a:r>
              <a:t>   </a:t>
            </a:r>
            <a:r>
              <a:rPr>
                <a:latin typeface="Beirut"/>
              </a:rPr>
              <a:t>Start here</a:t>
            </a:r>
          </a:p>
          <a:p>
            <a:r>
              <a:rPr/>
              <a:t>•</a:t>
            </a:r>
            <a:r>
              <a:t>   </a:t>
            </a:r>
            <a:r>
              <a:rPr>
                <a:latin typeface="Beirut"/>
              </a:rPr>
              <a:t>Maybe not</a:t>
            </a:r>
          </a:p>
          <a:p>
            <a:r>
              <a:rPr/>
              <a:t>•</a:t>
            </a:r>
            <a:r>
              <a:t>   </a:t>
            </a:r>
            <a:r>
              <a:rPr>
                <a:latin typeface="Beirut"/>
              </a:rPr>
              <a:t>Lobster roll</a:t>
            </a:r>
          </a:p>
          <a:p>
            <a:r>
              <a:rPr/>
              <a:t>•</a:t>
            </a:r>
            <a:r>
              <a:t>   </a:t>
            </a:r>
            <a:r>
              <a:rPr>
                <a:latin typeface="Beirut"/>
              </a:rPr>
              <a:t>C#</a:t>
            </a:r>
          </a:p>
        </p:txBody>
      </p:sp>
      <p:sp>
        <p:nvSpPr>
          <p:cNvPr id="39" name="TextBox 15">
            <a:extLst>
              <a:ext uri="{FF2B5EF4-FFF2-40B4-BE49-F238E27FC236}">
                <a16:creationId xmlns:a16="http://schemas.microsoft.com/office/drawing/2014/main" id="{9380B2B6-F341-0C49-93FE-106861E7AD43}"/>
              </a:ext>
            </a:extLst>
          </p:cNvPr>
          <p:cNvSpPr txBox="1"/>
          <p:nvPr/>
        </p:nvSpPr>
        <p:spPr>
          <a:xfrm>
            <a:off x="7827179" y="3657600"/>
            <a:ext cx="15445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/>
              <a:t>•</a:t>
            </a:r>
            <a:r>
              <a:t>   </a:t>
            </a:r>
            <a:r>
              <a:rPr>
                <a:latin typeface="Beirut"/>
              </a:rPr>
              <a:t>Start here</a:t>
            </a:r>
          </a:p>
          <a:p>
            <a:r>
              <a:rPr/>
              <a:t>•</a:t>
            </a:r>
            <a:r>
              <a:t>   </a:t>
            </a:r>
            <a:r>
              <a:rPr>
                <a:latin typeface="Beirut"/>
              </a:rPr>
              <a:t>Maybe not</a:t>
            </a:r>
          </a:p>
          <a:p>
            <a:r>
              <a:rPr/>
              <a:t>•</a:t>
            </a:r>
            <a:r>
              <a:t>   </a:t>
            </a:r>
            <a:r>
              <a:rPr>
                <a:latin typeface="Beirut"/>
              </a:rPr>
              <a:t>Lobster roll</a:t>
            </a:r>
          </a:p>
          <a:p>
            <a:r>
              <a:rPr/>
              <a:t>•</a:t>
            </a:r>
            <a:r>
              <a:t>   </a:t>
            </a:r>
            <a:r>
              <a:rPr>
                <a:latin typeface="Beirut"/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77754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97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Beirut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Hisham Issa</dc:creator>
  <cp:lastModifiedBy>Hadi</cp:lastModifiedBy>
  <cp:revision>74</cp:revision>
  <dcterms:created xsi:type="dcterms:W3CDTF">2020-05-22T13:38:37Z</dcterms:created>
  <dcterms:modified xsi:type="dcterms:W3CDTF">2023-08-16T22:17:31Z</dcterms:modified>
</cp:coreProperties>
</file>