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584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65780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48940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31204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48044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664848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81688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498492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415296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332136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142840" y="3918240"/>
            <a:ext cx="943560" cy="13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12"/>
          <p:cNvSpPr/>
          <p:nvPr/>
        </p:nvSpPr>
        <p:spPr>
          <a:xfrm>
            <a:off x="8246880" y="1061640"/>
            <a:ext cx="565200" cy="79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7302240" y="4554360"/>
            <a:ext cx="622800" cy="6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€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8812080" y="313560"/>
            <a:ext cx="50508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9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15"/>
          <p:cNvSpPr/>
          <p:nvPr/>
        </p:nvSpPr>
        <p:spPr>
          <a:xfrm>
            <a:off x="7486200" y="4101120"/>
            <a:ext cx="2185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16"/>
          <p:cNvSpPr/>
          <p:nvPr/>
        </p:nvSpPr>
        <p:spPr>
          <a:xfrm>
            <a:off x="6980400" y="-88200"/>
            <a:ext cx="707040" cy="10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$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17"/>
          <p:cNvSpPr/>
          <p:nvPr/>
        </p:nvSpPr>
        <p:spPr>
          <a:xfrm>
            <a:off x="8353440" y="325800"/>
            <a:ext cx="31536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£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18"/>
          <p:cNvSpPr/>
          <p:nvPr/>
        </p:nvSpPr>
        <p:spPr>
          <a:xfrm>
            <a:off x="7687440" y="916560"/>
            <a:ext cx="245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19"/>
          <p:cNvSpPr/>
          <p:nvPr/>
        </p:nvSpPr>
        <p:spPr>
          <a:xfrm>
            <a:off x="8637120" y="2924280"/>
            <a:ext cx="816480" cy="11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8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CustomShape 20"/>
          <p:cNvSpPr/>
          <p:nvPr/>
        </p:nvSpPr>
        <p:spPr>
          <a:xfrm rot="16200000">
            <a:off x="6840000" y="4568040"/>
            <a:ext cx="416520" cy="32832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 rot="5400000">
            <a:off x="6496200" y="-12240"/>
            <a:ext cx="589320" cy="406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8208360" y="3375360"/>
            <a:ext cx="21852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CustomShape 23"/>
          <p:cNvSpPr/>
          <p:nvPr/>
        </p:nvSpPr>
        <p:spPr>
          <a:xfrm>
            <a:off x="8013960" y="659160"/>
            <a:ext cx="258480" cy="3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CustomShape 24"/>
          <p:cNvSpPr/>
          <p:nvPr/>
        </p:nvSpPr>
        <p:spPr>
          <a:xfrm>
            <a:off x="7828560" y="4163760"/>
            <a:ext cx="20628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¥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25"/>
          <p:cNvSpPr/>
          <p:nvPr/>
        </p:nvSpPr>
        <p:spPr>
          <a:xfrm>
            <a:off x="8003520" y="1292760"/>
            <a:ext cx="17244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26"/>
          <p:cNvSpPr/>
          <p:nvPr/>
        </p:nvSpPr>
        <p:spPr>
          <a:xfrm>
            <a:off x="7939440" y="-95400"/>
            <a:ext cx="47592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6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27"/>
          <p:cNvSpPr/>
          <p:nvPr/>
        </p:nvSpPr>
        <p:spPr>
          <a:xfrm>
            <a:off x="7709400" y="156240"/>
            <a:ext cx="6372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28"/>
          <p:cNvSpPr/>
          <p:nvPr/>
        </p:nvSpPr>
        <p:spPr>
          <a:xfrm>
            <a:off x="9018000" y="4284720"/>
            <a:ext cx="120960" cy="1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8736480" y="68760"/>
            <a:ext cx="17244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30"/>
          <p:cNvSpPr/>
          <p:nvPr/>
        </p:nvSpPr>
        <p:spPr>
          <a:xfrm>
            <a:off x="9054000" y="1122480"/>
            <a:ext cx="17244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8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title"/>
          </p:nvPr>
        </p:nvSpPr>
        <p:spPr>
          <a:xfrm>
            <a:off x="1661760" y="1991880"/>
            <a:ext cx="5820120" cy="115956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32"/>
          <p:cNvSpPr/>
          <p:nvPr/>
        </p:nvSpPr>
        <p:spPr>
          <a:xfrm>
            <a:off x="240840" y="-249840"/>
            <a:ext cx="1324800" cy="183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6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33"/>
          <p:cNvSpPr/>
          <p:nvPr/>
        </p:nvSpPr>
        <p:spPr>
          <a:xfrm>
            <a:off x="1462680" y="359640"/>
            <a:ext cx="683640" cy="8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34"/>
          <p:cNvSpPr/>
          <p:nvPr/>
        </p:nvSpPr>
        <p:spPr>
          <a:xfrm>
            <a:off x="-145800" y="1499400"/>
            <a:ext cx="545400" cy="8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$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35"/>
          <p:cNvSpPr/>
          <p:nvPr/>
        </p:nvSpPr>
        <p:spPr>
          <a:xfrm>
            <a:off x="468720" y="3330720"/>
            <a:ext cx="59580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36"/>
          <p:cNvSpPr/>
          <p:nvPr/>
        </p:nvSpPr>
        <p:spPr>
          <a:xfrm>
            <a:off x="2715840" y="4728600"/>
            <a:ext cx="422640" cy="5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8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37"/>
          <p:cNvSpPr/>
          <p:nvPr/>
        </p:nvSpPr>
        <p:spPr>
          <a:xfrm>
            <a:off x="857160" y="4218120"/>
            <a:ext cx="94788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€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38"/>
          <p:cNvSpPr/>
          <p:nvPr/>
        </p:nvSpPr>
        <p:spPr>
          <a:xfrm>
            <a:off x="6477120" y="659160"/>
            <a:ext cx="37548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¥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9"/>
          <p:cNvSpPr/>
          <p:nvPr/>
        </p:nvSpPr>
        <p:spPr>
          <a:xfrm>
            <a:off x="2001240" y="4048200"/>
            <a:ext cx="33984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0"/>
          <p:cNvSpPr/>
          <p:nvPr/>
        </p:nvSpPr>
        <p:spPr>
          <a:xfrm>
            <a:off x="-202680" y="3641400"/>
            <a:ext cx="863640" cy="11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9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1"/>
          <p:cNvSpPr/>
          <p:nvPr/>
        </p:nvSpPr>
        <p:spPr>
          <a:xfrm rot="16200000">
            <a:off x="1953720" y="-64080"/>
            <a:ext cx="756000" cy="595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 rot="5400000">
            <a:off x="2309400" y="4286520"/>
            <a:ext cx="746280" cy="51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909360" y="3809160"/>
            <a:ext cx="23436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4"/>
          <p:cNvSpPr/>
          <p:nvPr/>
        </p:nvSpPr>
        <p:spPr>
          <a:xfrm>
            <a:off x="180360" y="977400"/>
            <a:ext cx="17856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5"/>
          <p:cNvSpPr/>
          <p:nvPr/>
        </p:nvSpPr>
        <p:spPr>
          <a:xfrm>
            <a:off x="2001240" y="4738680"/>
            <a:ext cx="172080" cy="2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£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6"/>
          <p:cNvSpPr/>
          <p:nvPr/>
        </p:nvSpPr>
        <p:spPr>
          <a:xfrm>
            <a:off x="3322800" y="4742280"/>
            <a:ext cx="16308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47"/>
          <p:cNvSpPr/>
          <p:nvPr/>
        </p:nvSpPr>
        <p:spPr>
          <a:xfrm>
            <a:off x="2629800" y="359640"/>
            <a:ext cx="461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48"/>
          <p:cNvSpPr/>
          <p:nvPr/>
        </p:nvSpPr>
        <p:spPr>
          <a:xfrm>
            <a:off x="65160" y="101160"/>
            <a:ext cx="123480" cy="1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49"/>
          <p:cNvSpPr/>
          <p:nvPr/>
        </p:nvSpPr>
        <p:spPr>
          <a:xfrm>
            <a:off x="575640" y="4770000"/>
            <a:ext cx="12852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50"/>
          <p:cNvSpPr/>
          <p:nvPr/>
        </p:nvSpPr>
        <p:spPr>
          <a:xfrm>
            <a:off x="735840" y="1757880"/>
            <a:ext cx="212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6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51"/>
          <p:cNvSpPr/>
          <p:nvPr/>
        </p:nvSpPr>
        <p:spPr>
          <a:xfrm>
            <a:off x="1617480" y="68400"/>
            <a:ext cx="186840" cy="2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9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5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584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165780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248940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831204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>
            <a:off x="748044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664848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7"/>
          <p:cNvSpPr/>
          <p:nvPr/>
        </p:nvSpPr>
        <p:spPr>
          <a:xfrm>
            <a:off x="581688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8"/>
          <p:cNvSpPr/>
          <p:nvPr/>
        </p:nvSpPr>
        <p:spPr>
          <a:xfrm>
            <a:off x="498492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"/>
          <p:cNvSpPr/>
          <p:nvPr/>
        </p:nvSpPr>
        <p:spPr>
          <a:xfrm>
            <a:off x="415296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0"/>
          <p:cNvSpPr/>
          <p:nvPr/>
        </p:nvSpPr>
        <p:spPr>
          <a:xfrm>
            <a:off x="332136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1"/>
          <p:cNvSpPr/>
          <p:nvPr/>
        </p:nvSpPr>
        <p:spPr>
          <a:xfrm>
            <a:off x="7123320" y="2945160"/>
            <a:ext cx="1604160" cy="22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2"/>
          <p:cNvSpPr/>
          <p:nvPr/>
        </p:nvSpPr>
        <p:spPr>
          <a:xfrm>
            <a:off x="8411400" y="1666440"/>
            <a:ext cx="77400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3"/>
          <p:cNvSpPr/>
          <p:nvPr/>
        </p:nvSpPr>
        <p:spPr>
          <a:xfrm>
            <a:off x="6567120" y="2997720"/>
            <a:ext cx="843840" cy="9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€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4"/>
          <p:cNvSpPr/>
          <p:nvPr/>
        </p:nvSpPr>
        <p:spPr>
          <a:xfrm>
            <a:off x="7702560" y="944640"/>
            <a:ext cx="69156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9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5"/>
          <p:cNvSpPr/>
          <p:nvPr/>
        </p:nvSpPr>
        <p:spPr>
          <a:xfrm>
            <a:off x="8482680" y="3571560"/>
            <a:ext cx="432000" cy="6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6"/>
          <p:cNvSpPr/>
          <p:nvPr/>
        </p:nvSpPr>
        <p:spPr>
          <a:xfrm>
            <a:off x="7956720" y="-147240"/>
            <a:ext cx="968400" cy="14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$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7"/>
          <p:cNvSpPr/>
          <p:nvPr/>
        </p:nvSpPr>
        <p:spPr>
          <a:xfrm>
            <a:off x="7524720" y="-48600"/>
            <a:ext cx="432000" cy="5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£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8"/>
          <p:cNvSpPr/>
          <p:nvPr/>
        </p:nvSpPr>
        <p:spPr>
          <a:xfrm>
            <a:off x="7153560" y="1200240"/>
            <a:ext cx="33552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9"/>
          <p:cNvSpPr/>
          <p:nvPr/>
        </p:nvSpPr>
        <p:spPr>
          <a:xfrm>
            <a:off x="7524720" y="1712880"/>
            <a:ext cx="110592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8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0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1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2"/>
          <p:cNvSpPr/>
          <p:nvPr/>
        </p:nvSpPr>
        <p:spPr>
          <a:xfrm>
            <a:off x="7301520" y="2427840"/>
            <a:ext cx="29592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3"/>
          <p:cNvSpPr/>
          <p:nvPr/>
        </p:nvSpPr>
        <p:spPr>
          <a:xfrm>
            <a:off x="8668080" y="988920"/>
            <a:ext cx="35424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4"/>
          <p:cNvSpPr/>
          <p:nvPr/>
        </p:nvSpPr>
        <p:spPr>
          <a:xfrm>
            <a:off x="8763840" y="3128040"/>
            <a:ext cx="2793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¥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5"/>
          <p:cNvSpPr/>
          <p:nvPr/>
        </p:nvSpPr>
        <p:spPr>
          <a:xfrm>
            <a:off x="7233480" y="1950840"/>
            <a:ext cx="23652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6"/>
          <p:cNvSpPr/>
          <p:nvPr/>
        </p:nvSpPr>
        <p:spPr>
          <a:xfrm>
            <a:off x="6811920" y="-87480"/>
            <a:ext cx="651960" cy="9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6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7"/>
          <p:cNvSpPr/>
          <p:nvPr/>
        </p:nvSpPr>
        <p:spPr>
          <a:xfrm>
            <a:off x="7662600" y="662400"/>
            <a:ext cx="87480" cy="2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8"/>
          <p:cNvSpPr/>
          <p:nvPr/>
        </p:nvSpPr>
        <p:spPr>
          <a:xfrm>
            <a:off x="6992640" y="3859200"/>
            <a:ext cx="16416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9"/>
          <p:cNvSpPr/>
          <p:nvPr/>
        </p:nvSpPr>
        <p:spPr>
          <a:xfrm>
            <a:off x="6897240" y="729360"/>
            <a:ext cx="23652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0"/>
          <p:cNvSpPr/>
          <p:nvPr/>
        </p:nvSpPr>
        <p:spPr>
          <a:xfrm>
            <a:off x="8925840" y="4066200"/>
            <a:ext cx="23652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8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1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fld id="{1A206674-53EB-42D3-BBBD-53A1F0D4F11E}" type="slidenum">
              <a:rPr b="1" lang="en-US" sz="1100" spc="-1" strike="noStrike">
                <a:solidFill>
                  <a:srgbClr val="007074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3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2584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165780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248940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831204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5"/>
          <p:cNvSpPr/>
          <p:nvPr/>
        </p:nvSpPr>
        <p:spPr>
          <a:xfrm>
            <a:off x="748044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6"/>
          <p:cNvSpPr/>
          <p:nvPr/>
        </p:nvSpPr>
        <p:spPr>
          <a:xfrm>
            <a:off x="664848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7"/>
          <p:cNvSpPr/>
          <p:nvPr/>
        </p:nvSpPr>
        <p:spPr>
          <a:xfrm>
            <a:off x="581688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8"/>
          <p:cNvSpPr/>
          <p:nvPr/>
        </p:nvSpPr>
        <p:spPr>
          <a:xfrm>
            <a:off x="498492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9"/>
          <p:cNvSpPr/>
          <p:nvPr/>
        </p:nvSpPr>
        <p:spPr>
          <a:xfrm>
            <a:off x="415296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0"/>
          <p:cNvSpPr/>
          <p:nvPr/>
        </p:nvSpPr>
        <p:spPr>
          <a:xfrm>
            <a:off x="3321360" y="-720"/>
            <a:ext cx="360" cy="51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5c65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1"/>
          <p:cNvSpPr/>
          <p:nvPr/>
        </p:nvSpPr>
        <p:spPr>
          <a:xfrm>
            <a:off x="7123320" y="2945160"/>
            <a:ext cx="1604160" cy="22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2"/>
          <p:cNvSpPr/>
          <p:nvPr/>
        </p:nvSpPr>
        <p:spPr>
          <a:xfrm>
            <a:off x="8411400" y="1666440"/>
            <a:ext cx="774000" cy="10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3"/>
          <p:cNvSpPr/>
          <p:nvPr/>
        </p:nvSpPr>
        <p:spPr>
          <a:xfrm>
            <a:off x="6567120" y="2997720"/>
            <a:ext cx="843840" cy="9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€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4"/>
          <p:cNvSpPr/>
          <p:nvPr/>
        </p:nvSpPr>
        <p:spPr>
          <a:xfrm>
            <a:off x="7702560" y="944640"/>
            <a:ext cx="69156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9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5"/>
          <p:cNvSpPr/>
          <p:nvPr/>
        </p:nvSpPr>
        <p:spPr>
          <a:xfrm>
            <a:off x="8482680" y="3571560"/>
            <a:ext cx="432000" cy="6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6"/>
          <p:cNvSpPr/>
          <p:nvPr/>
        </p:nvSpPr>
        <p:spPr>
          <a:xfrm>
            <a:off x="7956720" y="-147240"/>
            <a:ext cx="968400" cy="14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$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7"/>
          <p:cNvSpPr/>
          <p:nvPr/>
        </p:nvSpPr>
        <p:spPr>
          <a:xfrm>
            <a:off x="7524720" y="-48600"/>
            <a:ext cx="432000" cy="5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£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8"/>
          <p:cNvSpPr/>
          <p:nvPr/>
        </p:nvSpPr>
        <p:spPr>
          <a:xfrm>
            <a:off x="7153560" y="1200240"/>
            <a:ext cx="33552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bfc9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9"/>
          <p:cNvSpPr/>
          <p:nvPr/>
        </p:nvSpPr>
        <p:spPr>
          <a:xfrm>
            <a:off x="7524720" y="1712880"/>
            <a:ext cx="1105920" cy="14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8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0"/>
          <p:cNvSpPr/>
          <p:nvPr/>
        </p:nvSpPr>
        <p:spPr>
          <a:xfrm rot="16200000">
            <a:off x="7167600" y="893880"/>
            <a:ext cx="564120" cy="444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1"/>
          <p:cNvSpPr/>
          <p:nvPr/>
        </p:nvSpPr>
        <p:spPr>
          <a:xfrm rot="5400000">
            <a:off x="8456400" y="4581000"/>
            <a:ext cx="484920" cy="33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2"/>
          <p:cNvSpPr/>
          <p:nvPr/>
        </p:nvSpPr>
        <p:spPr>
          <a:xfrm>
            <a:off x="7301520" y="2427840"/>
            <a:ext cx="29592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3"/>
          <p:cNvSpPr/>
          <p:nvPr/>
        </p:nvSpPr>
        <p:spPr>
          <a:xfrm>
            <a:off x="8668080" y="988920"/>
            <a:ext cx="35424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0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4"/>
          <p:cNvSpPr/>
          <p:nvPr/>
        </p:nvSpPr>
        <p:spPr>
          <a:xfrm>
            <a:off x="8763840" y="3128040"/>
            <a:ext cx="27936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¥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5"/>
          <p:cNvSpPr/>
          <p:nvPr/>
        </p:nvSpPr>
        <p:spPr>
          <a:xfrm>
            <a:off x="7233480" y="1950840"/>
            <a:ext cx="236520" cy="2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6"/>
          <p:cNvSpPr/>
          <p:nvPr/>
        </p:nvSpPr>
        <p:spPr>
          <a:xfrm>
            <a:off x="6811920" y="-87480"/>
            <a:ext cx="651960" cy="9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6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7"/>
          <p:cNvSpPr/>
          <p:nvPr/>
        </p:nvSpPr>
        <p:spPr>
          <a:xfrm>
            <a:off x="7662600" y="662400"/>
            <a:ext cx="87480" cy="2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8"/>
          <p:cNvSpPr/>
          <p:nvPr/>
        </p:nvSpPr>
        <p:spPr>
          <a:xfrm>
            <a:off x="6992640" y="3859200"/>
            <a:ext cx="16416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Arial"/>
              </a:rPr>
              <a:t>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9"/>
          <p:cNvSpPr/>
          <p:nvPr/>
        </p:nvSpPr>
        <p:spPr>
          <a:xfrm>
            <a:off x="6897240" y="729360"/>
            <a:ext cx="23652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0"/>
          <p:cNvSpPr/>
          <p:nvPr/>
        </p:nvSpPr>
        <p:spPr>
          <a:xfrm>
            <a:off x="8925840" y="4066200"/>
            <a:ext cx="23652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Abril Fatface"/>
                <a:ea typeface="Arial"/>
              </a:rPr>
              <a:t>8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1"/>
          <p:cNvSpPr>
            <a:spLocks noGrp="1"/>
          </p:cNvSpPr>
          <p:nvPr>
            <p:ph type="title"/>
          </p:nvPr>
        </p:nvSpPr>
        <p:spPr>
          <a:xfrm>
            <a:off x="717840" y="780840"/>
            <a:ext cx="5168520" cy="69732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2"/>
          <p:cNvSpPr>
            <a:spLocks noGrp="1"/>
          </p:cNvSpPr>
          <p:nvPr>
            <p:ph type="body"/>
          </p:nvPr>
        </p:nvSpPr>
        <p:spPr>
          <a:xfrm>
            <a:off x="717840" y="1513440"/>
            <a:ext cx="5168520" cy="30308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3"/>
          <p:cNvSpPr>
            <a:spLocks noGrp="1"/>
          </p:cNvSpPr>
          <p:nvPr>
            <p:ph type="sldNum"/>
          </p:nvPr>
        </p:nvSpPr>
        <p:spPr>
          <a:xfrm>
            <a:off x="76320" y="39960"/>
            <a:ext cx="548280" cy="359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fld id="{D9EA47CF-27B6-4FE1-9355-A16127F5DA00}" type="slidenum">
              <a:rPr b="1" lang="en-US" sz="1100" spc="-1" strike="noStrike">
                <a:solidFill>
                  <a:srgbClr val="007074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661760" y="1991880"/>
            <a:ext cx="58201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10</a:t>
            </a:r>
            <a:r>
              <a:rPr b="1" lang="en-US" sz="4800" spc="-1" strike="noStrike" baseline="30000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th</a:t>
            </a:r>
            <a:r>
              <a:rPr b="1" lang="en-US" sz="4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Gear Auto Dealer App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38280" y="120240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Thanks!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714240" y="2401920"/>
            <a:ext cx="659340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Any questions?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fld id="{12B98878-087B-440F-B343-7C84F440F8BD}" type="slidenum">
              <a:rPr b="1" lang="en-US" sz="1100" spc="-1" strike="noStrike">
                <a:solidFill>
                  <a:srgbClr val="007074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38280" y="182880"/>
            <a:ext cx="6128280" cy="1371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Hola!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721800" y="1463040"/>
            <a:ext cx="6227640" cy="1607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A Squad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Team members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714240" y="3226320"/>
            <a:ext cx="6593400" cy="1548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Anas Elhadidy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David Taledo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Shubhankar Killol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Ivan Vu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4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fld id="{D5EBC586-C854-4EF5-B5C1-4F4C773A2175}" type="slidenum">
              <a:rPr b="1" lang="en-US" sz="1100" spc="-1" strike="noStrike">
                <a:solidFill>
                  <a:srgbClr val="007074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717840" y="780840"/>
            <a:ext cx="5168520" cy="69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App Concept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717840" y="1513440"/>
            <a:ext cx="5168520" cy="3030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76320">
              <a:lnSpc>
                <a:spcPct val="100000"/>
              </a:lnSpc>
            </a:pPr>
            <a:r>
              <a:rPr b="0" lang="en-US" sz="24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10</a:t>
            </a:r>
            <a:r>
              <a:rPr b="0" lang="en-US" sz="2400" spc="-1" strike="noStrike" baseline="30000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th</a:t>
            </a:r>
            <a:r>
              <a:rPr b="0" lang="en-US" sz="24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 gear offers complete dealership inventory solution for retail auto industry. It helps to bridge gap between sales, service and marketing operation.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fld id="{13B1A04F-FF69-4754-9446-D840F12713E8}" type="slidenum">
              <a:rPr b="1" lang="en-US" sz="1100" spc="-1" strike="noStrike">
                <a:solidFill>
                  <a:srgbClr val="007074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717840" y="780840"/>
            <a:ext cx="5168520" cy="69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Modules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717840" y="1513440"/>
            <a:ext cx="5168520" cy="303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76320">
              <a:lnSpc>
                <a:spcPct val="100000"/>
              </a:lnSpc>
            </a:pPr>
            <a:r>
              <a:rPr b="0" lang="en-US" sz="24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Point of sale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en-US" sz="24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Inventory control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en-US" sz="24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Customers Relationship management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en-US" sz="24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Business Intelligence Reporting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en-US" sz="24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Business expenses Control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0" lang="en-US" sz="24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PT Serif"/>
                <a:ea typeface="PT Serif"/>
              </a:rPr>
              <a:t>Single Sign On Capability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775080" y="91440"/>
            <a:ext cx="5168520" cy="365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ERD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264600" y="399240"/>
            <a:ext cx="6061320" cy="4629960"/>
          </a:xfrm>
          <a:prstGeom prst="rect">
            <a:avLst/>
          </a:prstGeom>
          <a:ln>
            <a:noFill/>
          </a:ln>
        </p:spPr>
      </p:pic>
      <p:sp>
        <p:nvSpPr>
          <p:cNvPr id="232" name="TextShape 2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fld id="{3C3A2CB4-2EC6-4B98-A8C5-389D37C5825C}" type="slidenum">
              <a:rPr b="1" lang="en-US" sz="1100" spc="-1" strike="noStrike">
                <a:solidFill>
                  <a:srgbClr val="007074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91440" y="388080"/>
            <a:ext cx="8961120" cy="44359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717840" y="780840"/>
            <a:ext cx="5168520" cy="69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Picture 4" descr=""/>
          <p:cNvPicPr/>
          <p:nvPr/>
        </p:nvPicPr>
        <p:blipFill>
          <a:blip r:embed="rId1"/>
          <a:stretch/>
        </p:blipFill>
        <p:spPr>
          <a:xfrm>
            <a:off x="0" y="598680"/>
            <a:ext cx="8957520" cy="4322520"/>
          </a:xfrm>
          <a:prstGeom prst="rect">
            <a:avLst/>
          </a:prstGeom>
          <a:ln>
            <a:noFill/>
          </a:ln>
        </p:spPr>
      </p:pic>
      <p:sp>
        <p:nvSpPr>
          <p:cNvPr id="236" name="TextShape 2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fld id="{6AD36B14-3043-40B5-A5EA-CB90EDDD07B9}" type="slidenum">
              <a:rPr b="1" lang="en-US" sz="1100" spc="-1" strike="noStrike">
                <a:solidFill>
                  <a:srgbClr val="007074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US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946440" y="39960"/>
            <a:ext cx="516852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App home page screenshot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175040" y="39960"/>
            <a:ext cx="5168520" cy="528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Inventory Entry Form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fld id="{30EEE7E1-0AE2-4AB7-9DA0-E0ED8F2C7D36}" type="slidenum">
              <a:rPr b="1" lang="en-US" sz="1100" spc="-1" strike="noStrike">
                <a:solidFill>
                  <a:srgbClr val="007074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1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40" name="Picture 4" descr=""/>
          <p:cNvPicPr/>
          <p:nvPr/>
        </p:nvPicPr>
        <p:blipFill>
          <a:blip r:embed="rId1"/>
          <a:stretch/>
        </p:blipFill>
        <p:spPr>
          <a:xfrm>
            <a:off x="0" y="781920"/>
            <a:ext cx="9143640" cy="408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1589760" y="51120"/>
            <a:ext cx="5168520" cy="532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Expense Form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76320" y="39960"/>
            <a:ext cx="548280" cy="359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fld id="{64DE7073-F930-4321-9268-3AA45021BB5C}" type="slidenum">
              <a:rPr b="1" lang="en-US" sz="1100" spc="-1" strike="noStrike">
                <a:solidFill>
                  <a:srgbClr val="007074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43" name="Picture 4" descr=""/>
          <p:cNvPicPr/>
          <p:nvPr/>
        </p:nvPicPr>
        <p:blipFill>
          <a:blip r:embed="rId1"/>
          <a:stretch/>
        </p:blipFill>
        <p:spPr>
          <a:xfrm>
            <a:off x="0" y="651960"/>
            <a:ext cx="9143640" cy="445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LibreOffice/5.1.6.2$Linux_X86_64 LibreOffice_project/10m0$Build-2</Application>
  <Words>68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2018-08-02T12:14:04Z</dcterms:modified>
  <cp:revision>10</cp:revision>
  <dc:subject/>
  <dc:title>10th Gear Auto Dealer App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