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91" r:id="rId6"/>
    <p:sldId id="264" r:id="rId7"/>
    <p:sldId id="295" r:id="rId8"/>
    <p:sldId id="296" r:id="rId9"/>
    <p:sldId id="265" r:id="rId10"/>
    <p:sldId id="294" r:id="rId11"/>
    <p:sldId id="292" r:id="rId12"/>
    <p:sldId id="280" r:id="rId13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5"/>
    </p:embeddedFont>
    <p:embeddedFont>
      <p:font typeface="Orbitron" panose="020B0604020202020204" charset="0"/>
      <p:regular r:id="rId16"/>
      <p:bold r:id="rId17"/>
    </p:embeddedFont>
    <p:embeddedFont>
      <p:font typeface="Palanquin Dark" panose="020B0604020202020204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7A408E-4EA0-4C89-AF0C-A9699C381637}">
  <a:tblStyle styleId="{877A408E-4EA0-4C89-AF0C-A9699C3816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699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facb75130_0_23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facb75130_0_23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34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0facb75130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0facb75130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0facb75130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0facb75130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50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0facb75130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0facb75130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7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rot="-5400000" flipH="1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2" h="82432" extrusionOk="0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2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3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4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_1_1_1_1_1_1_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>
            <a:spLocks noGrp="1"/>
          </p:cNvSpPr>
          <p:nvPr>
            <p:ph type="body" idx="1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50" name="Google Shape;650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51" name="Google Shape;65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rot="10800000" flipH="1">
              <a:off x="-2910022" y="-383121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rot="5400000" flipH="1">
                <a:off x="8106792" y="-753973"/>
                <a:ext cx="1464987" cy="2586938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59" r:id="rId6"/>
    <p:sldLayoutId id="2147483667" r:id="rId7"/>
    <p:sldLayoutId id="2147483668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Lookup </a:t>
            </a:r>
            <a:r>
              <a:rPr lang="en-US" dirty="0" err="1"/>
              <a:t>Highschool</a:t>
            </a:r>
            <a:r>
              <a:rPr lang="en-US" dirty="0"/>
              <a:t> Test Scores</a:t>
            </a:r>
            <a:endParaRPr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9</a:t>
            </a:r>
            <a:endParaRPr dirty="0"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78D4F-01C3-8E00-6FE9-8B27C5EA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" y="1355446"/>
            <a:ext cx="6987540" cy="340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9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4" name="Google Shape;864;p33"/>
          <p:cNvSpPr txBox="1">
            <a:spLocks/>
          </p:cNvSpPr>
          <p:nvPr/>
        </p:nvSpPr>
        <p:spPr>
          <a:xfrm>
            <a:off x="1780170" y="2314245"/>
            <a:ext cx="592365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dirty="0"/>
              <a:t>Less talking Start Working</a:t>
            </a:r>
          </a:p>
        </p:txBody>
      </p:sp>
    </p:spTree>
    <p:extLst>
      <p:ext uri="{BB962C8B-B14F-4D97-AF65-F5344CB8AC3E}">
        <p14:creationId xmlns:p14="http://schemas.microsoft.com/office/powerpoint/2010/main" val="19040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9;p52"/>
          <p:cNvSpPr/>
          <p:nvPr/>
        </p:nvSpPr>
        <p:spPr>
          <a:xfrm>
            <a:off x="3115888" y="2678386"/>
            <a:ext cx="658200" cy="659700"/>
          </a:xfrm>
          <a:prstGeom prst="ellipse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20;p52"/>
          <p:cNvSpPr/>
          <p:nvPr/>
        </p:nvSpPr>
        <p:spPr>
          <a:xfrm>
            <a:off x="3867229" y="2678386"/>
            <a:ext cx="658200" cy="659700"/>
          </a:xfrm>
          <a:prstGeom prst="ellipse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1;p52"/>
          <p:cNvSpPr/>
          <p:nvPr/>
        </p:nvSpPr>
        <p:spPr>
          <a:xfrm>
            <a:off x="4618573" y="2678386"/>
            <a:ext cx="658200" cy="659700"/>
          </a:xfrm>
          <a:prstGeom prst="ellipse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2;p52"/>
          <p:cNvSpPr/>
          <p:nvPr/>
        </p:nvSpPr>
        <p:spPr>
          <a:xfrm>
            <a:off x="5369919" y="2678386"/>
            <a:ext cx="658200" cy="659700"/>
          </a:xfrm>
          <a:prstGeom prst="ellipse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24;p52"/>
          <p:cNvSpPr txBox="1">
            <a:spLocks noGrp="1"/>
          </p:cNvSpPr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" name="Google Shape;1225;p52"/>
          <p:cNvSpPr txBox="1">
            <a:spLocks/>
          </p:cNvSpPr>
          <p:nvPr/>
        </p:nvSpPr>
        <p:spPr>
          <a:xfrm>
            <a:off x="2646000" y="1407566"/>
            <a:ext cx="38520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b="1"/>
              <a:t>Do you have any questions?</a:t>
            </a:r>
            <a:endParaRPr lang="en-US" b="1" dirty="0"/>
          </a:p>
        </p:txBody>
      </p:sp>
      <p:grpSp>
        <p:nvGrpSpPr>
          <p:cNvPr id="12" name="Google Shape;1226;p52"/>
          <p:cNvGrpSpPr/>
          <p:nvPr/>
        </p:nvGrpSpPr>
        <p:grpSpPr>
          <a:xfrm>
            <a:off x="5541149" y="2850353"/>
            <a:ext cx="315740" cy="315740"/>
            <a:chOff x="4933458" y="1687279"/>
            <a:chExt cx="397907" cy="397907"/>
          </a:xfrm>
        </p:grpSpPr>
        <p:sp>
          <p:nvSpPr>
            <p:cNvPr id="13" name="Google Shape;1227;p52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28;p52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229;p52"/>
          <p:cNvGrpSpPr/>
          <p:nvPr/>
        </p:nvGrpSpPr>
        <p:grpSpPr>
          <a:xfrm>
            <a:off x="4789811" y="2850374"/>
            <a:ext cx="315723" cy="315723"/>
            <a:chOff x="1379798" y="1723250"/>
            <a:chExt cx="397887" cy="397887"/>
          </a:xfrm>
        </p:grpSpPr>
        <p:sp>
          <p:nvSpPr>
            <p:cNvPr id="16" name="Google Shape;1230;p52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1;p52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2;p52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3;p52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34;p52"/>
          <p:cNvGrpSpPr/>
          <p:nvPr/>
        </p:nvGrpSpPr>
        <p:grpSpPr>
          <a:xfrm>
            <a:off x="3287118" y="2850363"/>
            <a:ext cx="315740" cy="315723"/>
            <a:chOff x="266768" y="1721375"/>
            <a:chExt cx="397907" cy="397887"/>
          </a:xfrm>
        </p:grpSpPr>
        <p:sp>
          <p:nvSpPr>
            <p:cNvPr id="21" name="Google Shape;1235;p5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6;p5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237;p52"/>
          <p:cNvGrpSpPr/>
          <p:nvPr/>
        </p:nvGrpSpPr>
        <p:grpSpPr>
          <a:xfrm>
            <a:off x="4038479" y="2850363"/>
            <a:ext cx="315706" cy="315723"/>
            <a:chOff x="864491" y="1723250"/>
            <a:chExt cx="397866" cy="397887"/>
          </a:xfrm>
        </p:grpSpPr>
        <p:sp>
          <p:nvSpPr>
            <p:cNvPr id="24" name="Google Shape;1238;p5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9;p5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40;p5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5080000" y="663823"/>
            <a:ext cx="3776023" cy="1079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9</a:t>
            </a:r>
            <a:br>
              <a:rPr lang="en-US" dirty="0"/>
            </a:br>
            <a:r>
              <a:rPr lang="en-US" dirty="0"/>
              <a:t>  Member</a:t>
            </a:r>
            <a:endParaRPr dirty="0"/>
          </a:p>
        </p:txBody>
      </p:sp>
      <p:sp>
        <p:nvSpPr>
          <p:cNvPr id="2" name="AutoShape 2" descr="BEST CAT MEMES COMPILATION OF 2020 - 2021 PART 54 (FUNNY CATS)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8F64FE6-1287-7796-4E50-FEFCCA389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47015"/>
              </p:ext>
            </p:extLst>
          </p:nvPr>
        </p:nvGraphicFramePr>
        <p:xfrm>
          <a:off x="695217" y="2393603"/>
          <a:ext cx="4008333" cy="2133600"/>
        </p:xfrm>
        <a:graphic>
          <a:graphicData uri="http://schemas.openxmlformats.org/drawingml/2006/table">
            <a:tbl>
              <a:tblPr firstRow="1" bandRow="1">
                <a:tableStyleId>{877A408E-4EA0-4C89-AF0C-A9699C381637}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102815233"/>
                    </a:ext>
                  </a:extLst>
                </a:gridCol>
                <a:gridCol w="2469093">
                  <a:extLst>
                    <a:ext uri="{9D8B030D-6E8A-4147-A177-3AD203B41FA5}">
                      <a16:colId xmlns:a16="http://schemas.microsoft.com/office/drawing/2014/main" val="1823257326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40912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6151071065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Nguyen Thanh </a:t>
                      </a:r>
                      <a:r>
                        <a:rPr lang="en-US" dirty="0" err="1"/>
                        <a:t>Liem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36785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6151071008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Nguyen </a:t>
                      </a:r>
                      <a:r>
                        <a:rPr lang="en-US" dirty="0" err="1"/>
                        <a:t>Thi</a:t>
                      </a:r>
                      <a:r>
                        <a:rPr lang="en-US" dirty="0"/>
                        <a:t> Van Khanh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97337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6151071077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Le Thanh Nhan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86309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6151071083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Tran Thien Phu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29438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6151071021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Ha Diem Quynh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06644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6151071108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 Ba Khanh Trinh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710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47" name="Google Shape;847;p32"/>
          <p:cNvSpPr txBox="1">
            <a:spLocks noGrp="1"/>
          </p:cNvSpPr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8" name="Google Shape;848;p32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</a:t>
            </a:r>
            <a:endParaRPr dirty="0"/>
          </a:p>
        </p:txBody>
      </p:sp>
      <p:sp>
        <p:nvSpPr>
          <p:cNvPr id="850" name="Google Shape;850;p32"/>
          <p:cNvSpPr txBox="1">
            <a:spLocks noGrp="1"/>
          </p:cNvSpPr>
          <p:nvPr>
            <p:ph type="title" idx="3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1" name="Google Shape;851;p32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CONTENT</a:t>
            </a:r>
            <a:endParaRPr dirty="0"/>
          </a:p>
        </p:txBody>
      </p:sp>
      <p:sp>
        <p:nvSpPr>
          <p:cNvPr id="853" name="Google Shape;853;p32"/>
          <p:cNvSpPr txBox="1">
            <a:spLocks noGrp="1"/>
          </p:cNvSpPr>
          <p:nvPr>
            <p:ph type="title" idx="6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4" name="Google Shape;854;p32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56" name="Google Shape;856;p32"/>
          <p:cNvSpPr txBox="1">
            <a:spLocks noGrp="1"/>
          </p:cNvSpPr>
          <p:nvPr>
            <p:ph type="title" idx="13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7" name="Google Shape;857;p32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We’ve been working for 30 days for this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up idea less than 7 days</a:t>
            </a:r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4" name="Google Shape;5421;p63"/>
          <p:cNvGrpSpPr/>
          <p:nvPr/>
        </p:nvGrpSpPr>
        <p:grpSpPr>
          <a:xfrm rot="18269364">
            <a:off x="54238" y="702876"/>
            <a:ext cx="1779649" cy="591620"/>
            <a:chOff x="246070" y="1983375"/>
            <a:chExt cx="1855347" cy="616849"/>
          </a:xfrm>
        </p:grpSpPr>
        <p:sp>
          <p:nvSpPr>
            <p:cNvPr id="5" name="Google Shape;5422;p63"/>
            <p:cNvSpPr/>
            <p:nvPr/>
          </p:nvSpPr>
          <p:spPr>
            <a:xfrm>
              <a:off x="1072131" y="1983872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23;p63"/>
            <p:cNvSpPr/>
            <p:nvPr/>
          </p:nvSpPr>
          <p:spPr>
            <a:xfrm>
              <a:off x="1430530" y="2193486"/>
              <a:ext cx="46960" cy="46948"/>
            </a:xfrm>
            <a:custGeom>
              <a:avLst/>
              <a:gdLst/>
              <a:ahLst/>
              <a:cxnLst/>
              <a:rect l="l" t="t" r="r" b="b"/>
              <a:pathLst>
                <a:path w="3915" h="3914" extrusionOk="0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24;p63"/>
            <p:cNvSpPr/>
            <p:nvPr/>
          </p:nvSpPr>
          <p:spPr>
            <a:xfrm>
              <a:off x="1277847" y="2191554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25;p63"/>
            <p:cNvSpPr/>
            <p:nvPr/>
          </p:nvSpPr>
          <p:spPr>
            <a:xfrm>
              <a:off x="1690156" y="2190379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26;p63"/>
            <p:cNvSpPr/>
            <p:nvPr/>
          </p:nvSpPr>
          <p:spPr>
            <a:xfrm>
              <a:off x="1484068" y="1984268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27;p63"/>
            <p:cNvSpPr/>
            <p:nvPr/>
          </p:nvSpPr>
          <p:spPr>
            <a:xfrm flipH="1">
              <a:off x="865779" y="2190662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28;p63"/>
            <p:cNvSpPr/>
            <p:nvPr/>
          </p:nvSpPr>
          <p:spPr>
            <a:xfrm>
              <a:off x="246070" y="1983826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29;p63"/>
            <p:cNvSpPr/>
            <p:nvPr/>
          </p:nvSpPr>
          <p:spPr>
            <a:xfrm flipH="1">
              <a:off x="659595" y="1983375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30;p63"/>
            <p:cNvSpPr/>
            <p:nvPr/>
          </p:nvSpPr>
          <p:spPr>
            <a:xfrm flipH="1">
              <a:off x="451107" y="2189486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-Oracle Database, </a:t>
            </a:r>
            <a:r>
              <a:rPr lang="en-US" dirty="0" err="1"/>
              <a:t>SpringBoot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dirty="0" err="1"/>
              <a:t>ReactJS</a:t>
            </a:r>
            <a:r>
              <a:rPr lang="en-US" dirty="0"/>
              <a:t>-SCSS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-Our Logic and Knowledge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CONTENT</a:t>
            </a:r>
            <a:endParaRPr dirty="0"/>
          </a:p>
        </p:txBody>
      </p:sp>
      <p:grpSp>
        <p:nvGrpSpPr>
          <p:cNvPr id="4" name="Google Shape;5421;p63"/>
          <p:cNvGrpSpPr/>
          <p:nvPr/>
        </p:nvGrpSpPr>
        <p:grpSpPr>
          <a:xfrm rot="18269364">
            <a:off x="54238" y="702876"/>
            <a:ext cx="1779649" cy="591620"/>
            <a:chOff x="246070" y="1983375"/>
            <a:chExt cx="1855347" cy="616849"/>
          </a:xfrm>
        </p:grpSpPr>
        <p:sp>
          <p:nvSpPr>
            <p:cNvPr id="5" name="Google Shape;5422;p63"/>
            <p:cNvSpPr/>
            <p:nvPr/>
          </p:nvSpPr>
          <p:spPr>
            <a:xfrm>
              <a:off x="1072131" y="1983872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23;p63"/>
            <p:cNvSpPr/>
            <p:nvPr/>
          </p:nvSpPr>
          <p:spPr>
            <a:xfrm>
              <a:off x="1430530" y="2193486"/>
              <a:ext cx="46960" cy="46948"/>
            </a:xfrm>
            <a:custGeom>
              <a:avLst/>
              <a:gdLst/>
              <a:ahLst/>
              <a:cxnLst/>
              <a:rect l="l" t="t" r="r" b="b"/>
              <a:pathLst>
                <a:path w="3915" h="3914" extrusionOk="0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24;p63"/>
            <p:cNvSpPr/>
            <p:nvPr/>
          </p:nvSpPr>
          <p:spPr>
            <a:xfrm>
              <a:off x="1277847" y="2191554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25;p63"/>
            <p:cNvSpPr/>
            <p:nvPr/>
          </p:nvSpPr>
          <p:spPr>
            <a:xfrm>
              <a:off x="1690156" y="2190379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26;p63"/>
            <p:cNvSpPr/>
            <p:nvPr/>
          </p:nvSpPr>
          <p:spPr>
            <a:xfrm>
              <a:off x="1484068" y="1984268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27;p63"/>
            <p:cNvSpPr/>
            <p:nvPr/>
          </p:nvSpPr>
          <p:spPr>
            <a:xfrm flipH="1">
              <a:off x="865779" y="2190662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28;p63"/>
            <p:cNvSpPr/>
            <p:nvPr/>
          </p:nvSpPr>
          <p:spPr>
            <a:xfrm>
              <a:off x="246070" y="1983826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29;p63"/>
            <p:cNvSpPr/>
            <p:nvPr/>
          </p:nvSpPr>
          <p:spPr>
            <a:xfrm flipH="1">
              <a:off x="659595" y="1983375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30;p63"/>
            <p:cNvSpPr/>
            <p:nvPr/>
          </p:nvSpPr>
          <p:spPr>
            <a:xfrm flipH="1">
              <a:off x="451107" y="2189486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860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8"/>
          <p:cNvSpPr txBox="1">
            <a:spLocks noGrp="1"/>
          </p:cNvSpPr>
          <p:nvPr>
            <p:ph type="subTitle" idx="1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- BE</a:t>
            </a:r>
            <a:endParaRPr dirty="0"/>
          </a:p>
        </p:txBody>
      </p:sp>
      <p:sp>
        <p:nvSpPr>
          <p:cNvPr id="952" name="Google Shape;952;p38"/>
          <p:cNvSpPr txBox="1">
            <a:spLocks noGrp="1"/>
          </p:cNvSpPr>
          <p:nvPr>
            <p:ph type="subTitle" idx="3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</a:t>
            </a:r>
            <a:endParaRPr dirty="0"/>
          </a:p>
        </p:txBody>
      </p:sp>
      <p:sp>
        <p:nvSpPr>
          <p:cNvPr id="955" name="Google Shape;955;p38"/>
          <p:cNvSpPr txBox="1">
            <a:spLocks noGrp="1"/>
          </p:cNvSpPr>
          <p:nvPr>
            <p:ph type="title" idx="5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56" name="Google Shape;956;p38"/>
          <p:cNvSpPr txBox="1">
            <a:spLocks noGrp="1"/>
          </p:cNvSpPr>
          <p:nvPr>
            <p:ph type="title" idx="6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D52B3C-43BE-49B7-4260-69992D51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74CC3-D7DC-5E9C-E2A4-D3578402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33" y="1302908"/>
            <a:ext cx="6229835" cy="30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5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E78803-5EDB-EE63-76C4-C9985453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48917-D759-BAFA-3465-0BE67545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92" y="1531620"/>
            <a:ext cx="7080616" cy="19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0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A722-3602-5669-E24E-E507840A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52" y="1065124"/>
            <a:ext cx="7469495" cy="38839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108</Words>
  <Application>Microsoft Office PowerPoint</Application>
  <PresentationFormat>On-screen Show (16:9)</PresentationFormat>
  <Paragraphs>46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 Condensed Light</vt:lpstr>
      <vt:lpstr>Palanquin Dark</vt:lpstr>
      <vt:lpstr>Arial</vt:lpstr>
      <vt:lpstr>Roboto</vt:lpstr>
      <vt:lpstr>Orbitron</vt:lpstr>
      <vt:lpstr>Fredoka One</vt:lpstr>
      <vt:lpstr>The Evolution of Invention in Canada Thesis by Slidesgo</vt:lpstr>
      <vt:lpstr>Lookup Highschool Test Scores</vt:lpstr>
      <vt:lpstr>Group 9   Member</vt:lpstr>
      <vt:lpstr>TABLE OF CONTENTS</vt:lpstr>
      <vt:lpstr>INTRODUCTION</vt:lpstr>
      <vt:lpstr>MAIN CONTENT</vt:lpstr>
      <vt:lpstr>01</vt:lpstr>
      <vt:lpstr>BFD</vt:lpstr>
      <vt:lpstr>DFD</vt:lpstr>
      <vt:lpstr>Result</vt:lpstr>
      <vt:lpstr>Result</vt:lpstr>
      <vt:lpstr>Result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Entrance Exam Scores Checking</dc:title>
  <cp:lastModifiedBy>Quỳnh Diễm</cp:lastModifiedBy>
  <cp:revision>26</cp:revision>
  <dcterms:modified xsi:type="dcterms:W3CDTF">2023-11-13T02:12:03Z</dcterms:modified>
</cp:coreProperties>
</file>