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60" r:id="rId3"/>
  </p:sldMasterIdLst>
  <p:notesMasterIdLst>
    <p:notesMasterId r:id="rId16"/>
  </p:notesMasterIdLst>
  <p:sldIdLst>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176D"/>
    <a:srgbClr val="D4D9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94694" autoAdjust="0"/>
  </p:normalViewPr>
  <p:slideViewPr>
    <p:cSldViewPr snapToGrid="0">
      <p:cViewPr varScale="1">
        <p:scale>
          <a:sx n="78" d="100"/>
          <a:sy n="78" d="100"/>
        </p:scale>
        <p:origin x="816"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7775F8-EB51-45CA-B4D4-27666243F883}" type="doc">
      <dgm:prSet loTypeId="urn:microsoft.com/office/officeart/2018/layout/CircleProcess" loCatId="simpleprocesssa" qsTypeId="urn:microsoft.com/office/officeart/2005/8/quickstyle/simple1" qsCatId="simple" csTypeId="urn:microsoft.com/office/officeart/2005/8/colors/accent1_2" csCatId="accent1" phldr="1"/>
      <dgm:spPr/>
      <dgm:t>
        <a:bodyPr/>
        <a:lstStyle/>
        <a:p>
          <a:endParaRPr lang="en-US"/>
        </a:p>
      </dgm:t>
    </dgm:pt>
    <dgm:pt modelId="{09B8A84E-5E87-4CD8-BD6E-105A2BB8D5CD}">
      <dgm:prSet custT="1"/>
      <dgm:spPr/>
      <dgm:t>
        <a:bodyPr/>
        <a:lstStyle/>
        <a:p>
          <a:r>
            <a:rPr lang="en-US" sz="1100" dirty="0" err="1">
              <a:latin typeface="Times New Roman" panose="02020603050405020304" pitchFamily="18" charset="0"/>
              <a:cs typeface="Times New Roman" panose="02020603050405020304" pitchFamily="18" charset="0"/>
            </a:rPr>
            <a:t>Sự</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bùng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nổ</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mạnh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mẽ</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của</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công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nghệ</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thông</a:t>
          </a:r>
          <a:r>
            <a:rPr lang="en-US" sz="1100" dirty="0">
              <a:latin typeface="Times New Roman" panose="02020603050405020304" pitchFamily="18" charset="0"/>
              <a:cs typeface="Times New Roman" panose="02020603050405020304" pitchFamily="18" charset="0"/>
            </a:rPr>
            <a:t> tin </a:t>
          </a:r>
          <a:r>
            <a:rPr lang="en-US" sz="1100" dirty="0" err="1">
              <a:latin typeface="Times New Roman" panose="02020603050405020304" pitchFamily="18" charset="0"/>
              <a:cs typeface="Times New Roman" panose="02020603050405020304" pitchFamily="18" charset="0"/>
            </a:rPr>
            <a:t>đã</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giúp</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ích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cho</a:t>
          </a:r>
          <a:r>
            <a:rPr lang="en-US" sz="1100" dirty="0">
              <a:latin typeface="Times New Roman" panose="02020603050405020304" pitchFamily="18" charset="0"/>
              <a:cs typeface="Times New Roman" panose="02020603050405020304" pitchFamily="18" charset="0"/>
            </a:rPr>
            <a:t> con </a:t>
          </a:r>
          <a:r>
            <a:rPr lang="en-US" sz="1100" dirty="0" err="1">
              <a:latin typeface="Times New Roman" panose="02020603050405020304" pitchFamily="18" charset="0"/>
              <a:cs typeface="Times New Roman" panose="02020603050405020304" pitchFamily="18" charset="0"/>
            </a:rPr>
            <a:t>người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trong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rất</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nhiều</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lĩnh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vực</a:t>
          </a:r>
          <a:endParaRPr lang="en-US" sz="1100" dirty="0">
            <a:latin typeface="Times New Roman" panose="02020603050405020304" pitchFamily="18" charset="0"/>
            <a:cs typeface="Times New Roman" panose="02020603050405020304" pitchFamily="18" charset="0"/>
          </a:endParaRPr>
        </a:p>
      </dgm:t>
    </dgm:pt>
    <dgm:pt modelId="{CD473515-D23E-4B2E-94C1-62920B34C1C6}" type="parTrans" cxnId="{CDF5C1DA-9DA3-4038-831E-402A925611C4}">
      <dgm:prSet/>
      <dgm:spPr/>
      <dgm:t>
        <a:bodyPr/>
        <a:lstStyle/>
        <a:p>
          <a:endParaRPr lang="en-US">
            <a:latin typeface="Times New Roman" panose="02020603050405020304" pitchFamily="18" charset="0"/>
            <a:cs typeface="Times New Roman" panose="02020603050405020304" pitchFamily="18" charset="0"/>
          </a:endParaRPr>
        </a:p>
      </dgm:t>
    </dgm:pt>
    <dgm:pt modelId="{07D209F3-078D-4D8D-8A40-7649AD823B1E}" type="sibTrans" cxnId="{CDF5C1DA-9DA3-4038-831E-402A925611C4}">
      <dgm:prSet/>
      <dgm:spPr/>
      <dgm:t>
        <a:bodyPr/>
        <a:lstStyle/>
        <a:p>
          <a:endParaRPr lang="en-US">
            <a:latin typeface="Times New Roman" panose="02020603050405020304" pitchFamily="18" charset="0"/>
            <a:cs typeface="Times New Roman" panose="02020603050405020304" pitchFamily="18" charset="0"/>
          </a:endParaRPr>
        </a:p>
      </dgm:t>
    </dgm:pt>
    <dgm:pt modelId="{4106E02B-A1BE-42E5-8768-4C8E915C9B72}">
      <dgm:prSet custT="1"/>
      <dgm:spPr/>
      <dgm:t>
        <a:bodyPr/>
        <a:lstStyle/>
        <a:p>
          <a:r>
            <a:rPr lang="en-US" sz="1100" dirty="0" err="1">
              <a:latin typeface="Times New Roman" panose="02020603050405020304" pitchFamily="18" charset="0"/>
              <a:cs typeface="Times New Roman" panose="02020603050405020304" pitchFamily="18" charset="0"/>
            </a:rPr>
            <a:t>Công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việc</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của</a:t>
          </a:r>
          <a:r>
            <a:rPr lang="en-US" sz="1100" dirty="0">
              <a:latin typeface="Times New Roman" panose="02020603050405020304" pitchFamily="18" charset="0"/>
              <a:cs typeface="Times New Roman" panose="02020603050405020304" pitchFamily="18" charset="0"/>
            </a:rPr>
            <a:t> con </a:t>
          </a:r>
          <a:r>
            <a:rPr lang="en-US" sz="1100" dirty="0" err="1">
              <a:latin typeface="Times New Roman" panose="02020603050405020304" pitchFamily="18" charset="0"/>
              <a:cs typeface="Times New Roman" panose="02020603050405020304" pitchFamily="18" charset="0"/>
            </a:rPr>
            <a:t>người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ngày</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càng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trở</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nên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phức</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tạp</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và</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áp</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lực</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cao</a:t>
          </a:r>
          <a:r>
            <a:rPr lang="en-US" sz="1100" dirty="0">
              <a:latin typeface="Times New Roman" panose="02020603050405020304" pitchFamily="18" charset="0"/>
              <a:cs typeface="Times New Roman" panose="02020603050405020304" pitchFamily="18" charset="0"/>
            </a:rPr>
            <a:t>.</a:t>
          </a:r>
        </a:p>
      </dgm:t>
    </dgm:pt>
    <dgm:pt modelId="{0B408720-9E6D-457A-BCDA-907BAAD09089}" type="parTrans" cxnId="{E6DEAE5C-5B82-417F-993F-EFA4522655AF}">
      <dgm:prSet/>
      <dgm:spPr/>
      <dgm:t>
        <a:bodyPr/>
        <a:lstStyle/>
        <a:p>
          <a:endParaRPr lang="en-US">
            <a:latin typeface="Times New Roman" panose="02020603050405020304" pitchFamily="18" charset="0"/>
            <a:cs typeface="Times New Roman" panose="02020603050405020304" pitchFamily="18" charset="0"/>
          </a:endParaRPr>
        </a:p>
      </dgm:t>
    </dgm:pt>
    <dgm:pt modelId="{DB226BDD-BE69-4C6E-81DA-0411EC1DB811}" type="sibTrans" cxnId="{E6DEAE5C-5B82-417F-993F-EFA4522655AF}">
      <dgm:prSet/>
      <dgm:spPr/>
      <dgm:t>
        <a:bodyPr/>
        <a:lstStyle/>
        <a:p>
          <a:endParaRPr lang="en-US">
            <a:latin typeface="Times New Roman" panose="02020603050405020304" pitchFamily="18" charset="0"/>
            <a:cs typeface="Times New Roman" panose="02020603050405020304" pitchFamily="18" charset="0"/>
          </a:endParaRPr>
        </a:p>
      </dgm:t>
    </dgm:pt>
    <dgm:pt modelId="{46021ED6-3885-45AD-B9B1-0DC2D9132A42}">
      <dgm:prSet custT="1"/>
      <dgm:spPr/>
      <dgm:t>
        <a:bodyPr/>
        <a:lstStyle/>
        <a:p>
          <a:r>
            <a:rPr lang="en-US" sz="1100" dirty="0">
              <a:latin typeface="Times New Roman" panose="02020603050405020304" pitchFamily="18" charset="0"/>
              <a:cs typeface="Times New Roman" panose="02020603050405020304" pitchFamily="18" charset="0"/>
            </a:rPr>
            <a:t>Nhu </a:t>
          </a:r>
          <a:r>
            <a:rPr lang="en-US" sz="1100" dirty="0" err="1">
              <a:latin typeface="Times New Roman" panose="02020603050405020304" pitchFamily="18" charset="0"/>
              <a:cs typeface="Times New Roman" panose="02020603050405020304" pitchFamily="18" charset="0"/>
            </a:rPr>
            <a:t>cầu</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đặt</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ra</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dễ</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dàng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tiếp</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cận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thông</a:t>
          </a:r>
          <a:r>
            <a:rPr lang="en-US" sz="1100" dirty="0">
              <a:latin typeface="Times New Roman" panose="02020603050405020304" pitchFamily="18" charset="0"/>
              <a:cs typeface="Times New Roman" panose="02020603050405020304" pitchFamily="18" charset="0"/>
            </a:rPr>
            <a:t> tin,</a:t>
          </a:r>
        </a:p>
      </dgm:t>
    </dgm:pt>
    <dgm:pt modelId="{F321C6EA-1ED5-4196-BB00-686D36253478}" type="parTrans" cxnId="{08D2C23B-7EE4-47B8-A3A0-502AD62BF709}">
      <dgm:prSet/>
      <dgm:spPr/>
      <dgm:t>
        <a:bodyPr/>
        <a:lstStyle/>
        <a:p>
          <a:endParaRPr lang="en-US">
            <a:latin typeface="Times New Roman" panose="02020603050405020304" pitchFamily="18" charset="0"/>
            <a:cs typeface="Times New Roman" panose="02020603050405020304" pitchFamily="18" charset="0"/>
          </a:endParaRPr>
        </a:p>
      </dgm:t>
    </dgm:pt>
    <dgm:pt modelId="{5D290BCF-3C6A-4EA0-BFB6-4F06F71A668C}" type="sibTrans" cxnId="{08D2C23B-7EE4-47B8-A3A0-502AD62BF709}">
      <dgm:prSet/>
      <dgm:spPr/>
      <dgm:t>
        <a:bodyPr/>
        <a:lstStyle/>
        <a:p>
          <a:endParaRPr lang="en-US">
            <a:latin typeface="Times New Roman" panose="02020603050405020304" pitchFamily="18" charset="0"/>
            <a:cs typeface="Times New Roman" panose="02020603050405020304" pitchFamily="18" charset="0"/>
          </a:endParaRPr>
        </a:p>
      </dgm:t>
    </dgm:pt>
    <dgm:pt modelId="{E3B342A5-EE14-427D-A8B4-754D2965768D}">
      <dgm:prSet custT="1"/>
      <dgm:spPr/>
      <dgm:t>
        <a:bodyPr/>
        <a:lstStyle/>
        <a:p>
          <a:r>
            <a:rPr lang="en-US" sz="1100" dirty="0" err="1">
              <a:latin typeface="Times New Roman" panose="02020603050405020304" pitchFamily="18" charset="0"/>
              <a:cs typeface="Times New Roman" panose="02020603050405020304" pitchFamily="18" charset="0"/>
            </a:rPr>
            <a:t>Tương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tác</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với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dữ</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liệu</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hệ</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thống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một</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cách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nhanh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chóng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chuẩn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xác</a:t>
          </a:r>
          <a:r>
            <a:rPr lang="en-US" sz="1100" dirty="0">
              <a:latin typeface="Times New Roman" panose="02020603050405020304" pitchFamily="18" charset="0"/>
              <a:cs typeface="Times New Roman" panose="02020603050405020304" pitchFamily="18" charset="0"/>
            </a:rPr>
            <a:t>.</a:t>
          </a:r>
        </a:p>
      </dgm:t>
    </dgm:pt>
    <dgm:pt modelId="{A4BF8726-A5B6-40D4-9E5C-8D9A5595B7E9}" type="parTrans" cxnId="{5C3179FB-CD25-4172-A974-2A8BCF0D522A}">
      <dgm:prSet/>
      <dgm:spPr/>
      <dgm:t>
        <a:bodyPr/>
        <a:lstStyle/>
        <a:p>
          <a:endParaRPr lang="en-US">
            <a:latin typeface="Times New Roman" panose="02020603050405020304" pitchFamily="18" charset="0"/>
            <a:cs typeface="Times New Roman" panose="02020603050405020304" pitchFamily="18" charset="0"/>
          </a:endParaRPr>
        </a:p>
      </dgm:t>
    </dgm:pt>
    <dgm:pt modelId="{E4FB76A6-A914-4F0A-BE4D-696D8F421625}" type="sibTrans" cxnId="{5C3179FB-CD25-4172-A974-2A8BCF0D522A}">
      <dgm:prSet/>
      <dgm:spPr/>
      <dgm:t>
        <a:bodyPr/>
        <a:lstStyle/>
        <a:p>
          <a:endParaRPr lang="en-US">
            <a:latin typeface="Times New Roman" panose="02020603050405020304" pitchFamily="18" charset="0"/>
            <a:cs typeface="Times New Roman" panose="02020603050405020304" pitchFamily="18" charset="0"/>
          </a:endParaRPr>
        </a:p>
      </dgm:t>
    </dgm:pt>
    <dgm:pt modelId="{6020E78E-95DA-44D6-BB31-55D65D54F975}" type="pres">
      <dgm:prSet presAssocID="{B97775F8-EB51-45CA-B4D4-27666243F883}" presName="Name0" presStyleCnt="0">
        <dgm:presLayoutVars>
          <dgm:chMax val="11"/>
          <dgm:chPref val="11"/>
          <dgm:dir/>
          <dgm:resizeHandles/>
        </dgm:presLayoutVars>
      </dgm:prSet>
      <dgm:spPr/>
    </dgm:pt>
    <dgm:pt modelId="{BA8BFEC4-7D06-43B4-99FC-07F8E9602A92}" type="pres">
      <dgm:prSet presAssocID="{E3B342A5-EE14-427D-A8B4-754D2965768D}" presName="Accent4" presStyleCnt="0"/>
      <dgm:spPr/>
    </dgm:pt>
    <dgm:pt modelId="{F3B478CE-AF55-4EA3-AA4C-0C003BC2894C}" type="pres">
      <dgm:prSet presAssocID="{E3B342A5-EE14-427D-A8B4-754D2965768D}" presName="Accent" presStyleLbl="node1" presStyleIdx="0" presStyleCnt="8"/>
      <dgm:spPr/>
    </dgm:pt>
    <dgm:pt modelId="{23F19C25-4D5C-4461-88AF-3CFE6165E185}" type="pres">
      <dgm:prSet presAssocID="{E3B342A5-EE14-427D-A8B4-754D2965768D}" presName="ParentBackground4" presStyleCnt="0"/>
      <dgm:spPr/>
    </dgm:pt>
    <dgm:pt modelId="{8B8E8EDE-9E6A-4D91-B3D8-76C144527BD9}" type="pres">
      <dgm:prSet presAssocID="{E3B342A5-EE14-427D-A8B4-754D2965768D}" presName="ParentBackground" presStyleLbl="node1" presStyleIdx="1" presStyleCnt="8"/>
      <dgm:spPr/>
    </dgm:pt>
    <dgm:pt modelId="{95AF0079-580E-4DE2-8EB5-07DA7E0D6C5F}" type="pres">
      <dgm:prSet presAssocID="{E3B342A5-EE14-427D-A8B4-754D2965768D}" presName="Parent4" presStyleLbl="fgAcc0" presStyleIdx="0" presStyleCnt="0">
        <dgm:presLayoutVars>
          <dgm:chMax val="1"/>
          <dgm:chPref val="1"/>
          <dgm:bulletEnabled val="1"/>
        </dgm:presLayoutVars>
      </dgm:prSet>
      <dgm:spPr/>
    </dgm:pt>
    <dgm:pt modelId="{FAD513EA-4124-4B89-91FD-E5E88313A97F}" type="pres">
      <dgm:prSet presAssocID="{46021ED6-3885-45AD-B9B1-0DC2D9132A42}" presName="Accent3" presStyleCnt="0"/>
      <dgm:spPr/>
    </dgm:pt>
    <dgm:pt modelId="{B71F5A86-17F4-4713-9450-349E82BADCAD}" type="pres">
      <dgm:prSet presAssocID="{46021ED6-3885-45AD-B9B1-0DC2D9132A42}" presName="Accent" presStyleLbl="node1" presStyleIdx="2" presStyleCnt="8"/>
      <dgm:spPr/>
    </dgm:pt>
    <dgm:pt modelId="{6A8FA026-1F02-4969-A44C-A206ED6B4239}" type="pres">
      <dgm:prSet presAssocID="{46021ED6-3885-45AD-B9B1-0DC2D9132A42}" presName="ParentBackground3" presStyleCnt="0"/>
      <dgm:spPr/>
    </dgm:pt>
    <dgm:pt modelId="{D05C5467-3439-424F-B521-7A001BAB0009}" type="pres">
      <dgm:prSet presAssocID="{46021ED6-3885-45AD-B9B1-0DC2D9132A42}" presName="ParentBackground" presStyleLbl="node1" presStyleIdx="3" presStyleCnt="8"/>
      <dgm:spPr/>
    </dgm:pt>
    <dgm:pt modelId="{A42E4523-145F-4C06-99E4-B922ADD4495A}" type="pres">
      <dgm:prSet presAssocID="{46021ED6-3885-45AD-B9B1-0DC2D9132A42}" presName="Parent3" presStyleLbl="fgAcc0" presStyleIdx="0" presStyleCnt="0">
        <dgm:presLayoutVars>
          <dgm:chMax val="1"/>
          <dgm:chPref val="1"/>
          <dgm:bulletEnabled val="1"/>
        </dgm:presLayoutVars>
      </dgm:prSet>
      <dgm:spPr/>
    </dgm:pt>
    <dgm:pt modelId="{7794523B-160F-46C7-B139-1F1432E3E984}" type="pres">
      <dgm:prSet presAssocID="{4106E02B-A1BE-42E5-8768-4C8E915C9B72}" presName="Accent2" presStyleCnt="0"/>
      <dgm:spPr/>
    </dgm:pt>
    <dgm:pt modelId="{44659CFA-1BCE-4B90-B5A7-1D0AC26BAFCF}" type="pres">
      <dgm:prSet presAssocID="{4106E02B-A1BE-42E5-8768-4C8E915C9B72}" presName="Accent" presStyleLbl="node1" presStyleIdx="4" presStyleCnt="8"/>
      <dgm:spPr/>
    </dgm:pt>
    <dgm:pt modelId="{4349B71D-0317-466E-8FB7-81293C54A9E3}" type="pres">
      <dgm:prSet presAssocID="{4106E02B-A1BE-42E5-8768-4C8E915C9B72}" presName="ParentBackground2" presStyleCnt="0"/>
      <dgm:spPr/>
    </dgm:pt>
    <dgm:pt modelId="{10EEDC2B-0725-44DB-9961-BD46EE894A9C}" type="pres">
      <dgm:prSet presAssocID="{4106E02B-A1BE-42E5-8768-4C8E915C9B72}" presName="ParentBackground" presStyleLbl="node1" presStyleIdx="5" presStyleCnt="8"/>
      <dgm:spPr/>
    </dgm:pt>
    <dgm:pt modelId="{0C322E1C-03B8-429C-89D8-EF6AA476E5B1}" type="pres">
      <dgm:prSet presAssocID="{4106E02B-A1BE-42E5-8768-4C8E915C9B72}" presName="Parent2" presStyleLbl="fgAcc0" presStyleIdx="0" presStyleCnt="0">
        <dgm:presLayoutVars>
          <dgm:chMax val="1"/>
          <dgm:chPref val="1"/>
          <dgm:bulletEnabled val="1"/>
        </dgm:presLayoutVars>
      </dgm:prSet>
      <dgm:spPr/>
    </dgm:pt>
    <dgm:pt modelId="{2ED87C1B-43E7-4583-B2A5-447F6E57179C}" type="pres">
      <dgm:prSet presAssocID="{09B8A84E-5E87-4CD8-BD6E-105A2BB8D5CD}" presName="Accent1" presStyleCnt="0"/>
      <dgm:spPr/>
    </dgm:pt>
    <dgm:pt modelId="{32C57773-B2E8-4362-84C4-A1C9D500CF13}" type="pres">
      <dgm:prSet presAssocID="{09B8A84E-5E87-4CD8-BD6E-105A2BB8D5CD}" presName="Accent" presStyleLbl="node1" presStyleIdx="6" presStyleCnt="8"/>
      <dgm:spPr/>
    </dgm:pt>
    <dgm:pt modelId="{5C2C8201-D84B-4B23-97CD-4405B0F8D196}" type="pres">
      <dgm:prSet presAssocID="{09B8A84E-5E87-4CD8-BD6E-105A2BB8D5CD}" presName="ParentBackground1" presStyleCnt="0"/>
      <dgm:spPr/>
    </dgm:pt>
    <dgm:pt modelId="{117C1F62-D055-42D7-BF9F-96FAB62262E6}" type="pres">
      <dgm:prSet presAssocID="{09B8A84E-5E87-4CD8-BD6E-105A2BB8D5CD}" presName="ParentBackground" presStyleLbl="node1" presStyleIdx="7" presStyleCnt="8"/>
      <dgm:spPr/>
    </dgm:pt>
    <dgm:pt modelId="{7F11504E-8BA6-4511-A11A-581074F00B83}" type="pres">
      <dgm:prSet presAssocID="{09B8A84E-5E87-4CD8-BD6E-105A2BB8D5CD}" presName="Parent1" presStyleLbl="fgAcc0" presStyleIdx="0" presStyleCnt="0">
        <dgm:presLayoutVars>
          <dgm:chMax val="1"/>
          <dgm:chPref val="1"/>
          <dgm:bulletEnabled val="1"/>
        </dgm:presLayoutVars>
      </dgm:prSet>
      <dgm:spPr/>
    </dgm:pt>
  </dgm:ptLst>
  <dgm:cxnLst>
    <dgm:cxn modelId="{1870650F-6D92-42F2-A594-99969BFB62FA}" type="presOf" srcId="{09B8A84E-5E87-4CD8-BD6E-105A2BB8D5CD}" destId="{7F11504E-8BA6-4511-A11A-581074F00B83}" srcOrd="1" destOrd="0" presId="urn:microsoft.com/office/officeart/2018/layout/CircleProcess"/>
    <dgm:cxn modelId="{8E0F2B22-6FE9-4797-8169-3C553C8F2527}" type="presOf" srcId="{E3B342A5-EE14-427D-A8B4-754D2965768D}" destId="{95AF0079-580E-4DE2-8EB5-07DA7E0D6C5F}" srcOrd="1" destOrd="0" presId="urn:microsoft.com/office/officeart/2018/layout/CircleProcess"/>
    <dgm:cxn modelId="{08D2C23B-7EE4-47B8-A3A0-502AD62BF709}" srcId="{B97775F8-EB51-45CA-B4D4-27666243F883}" destId="{46021ED6-3885-45AD-B9B1-0DC2D9132A42}" srcOrd="2" destOrd="0" parTransId="{F321C6EA-1ED5-4196-BB00-686D36253478}" sibTransId="{5D290BCF-3C6A-4EA0-BFB6-4F06F71A668C}"/>
    <dgm:cxn modelId="{E6DEAE5C-5B82-417F-993F-EFA4522655AF}" srcId="{B97775F8-EB51-45CA-B4D4-27666243F883}" destId="{4106E02B-A1BE-42E5-8768-4C8E915C9B72}" srcOrd="1" destOrd="0" parTransId="{0B408720-9E6D-457A-BCDA-907BAAD09089}" sibTransId="{DB226BDD-BE69-4C6E-81DA-0411EC1DB811}"/>
    <dgm:cxn modelId="{EFC67851-D879-4745-92F1-A8500F4BD3AB}" type="presOf" srcId="{4106E02B-A1BE-42E5-8768-4C8E915C9B72}" destId="{10EEDC2B-0725-44DB-9961-BD46EE894A9C}" srcOrd="0" destOrd="0" presId="urn:microsoft.com/office/officeart/2018/layout/CircleProcess"/>
    <dgm:cxn modelId="{6CD6A181-60A6-4E86-A3F2-27728AC31E7C}" type="presOf" srcId="{09B8A84E-5E87-4CD8-BD6E-105A2BB8D5CD}" destId="{117C1F62-D055-42D7-BF9F-96FAB62262E6}" srcOrd="0" destOrd="0" presId="urn:microsoft.com/office/officeart/2018/layout/CircleProcess"/>
    <dgm:cxn modelId="{3E258C98-F615-4C11-9B35-805D1C790DA5}" type="presOf" srcId="{46021ED6-3885-45AD-B9B1-0DC2D9132A42}" destId="{D05C5467-3439-424F-B521-7A001BAB0009}" srcOrd="0" destOrd="0" presId="urn:microsoft.com/office/officeart/2018/layout/CircleProcess"/>
    <dgm:cxn modelId="{1881BEA8-08AB-4A20-ACA3-66C9351BC534}" type="presOf" srcId="{B97775F8-EB51-45CA-B4D4-27666243F883}" destId="{6020E78E-95DA-44D6-BB31-55D65D54F975}" srcOrd="0" destOrd="0" presId="urn:microsoft.com/office/officeart/2018/layout/CircleProcess"/>
    <dgm:cxn modelId="{AF9C6DB3-382B-496F-8DE8-40C8A9E4F0D9}" type="presOf" srcId="{4106E02B-A1BE-42E5-8768-4C8E915C9B72}" destId="{0C322E1C-03B8-429C-89D8-EF6AA476E5B1}" srcOrd="1" destOrd="0" presId="urn:microsoft.com/office/officeart/2018/layout/CircleProcess"/>
    <dgm:cxn modelId="{544278D2-8C5E-492A-AC60-D5E0FB9FFC8A}" type="presOf" srcId="{E3B342A5-EE14-427D-A8B4-754D2965768D}" destId="{8B8E8EDE-9E6A-4D91-B3D8-76C144527BD9}" srcOrd="0" destOrd="0" presId="urn:microsoft.com/office/officeart/2018/layout/CircleProcess"/>
    <dgm:cxn modelId="{CDF5C1DA-9DA3-4038-831E-402A925611C4}" srcId="{B97775F8-EB51-45CA-B4D4-27666243F883}" destId="{09B8A84E-5E87-4CD8-BD6E-105A2BB8D5CD}" srcOrd="0" destOrd="0" parTransId="{CD473515-D23E-4B2E-94C1-62920B34C1C6}" sibTransId="{07D209F3-078D-4D8D-8A40-7649AD823B1E}"/>
    <dgm:cxn modelId="{FFB976DE-9EDA-4C0A-8265-780CFEF90FDB}" type="presOf" srcId="{46021ED6-3885-45AD-B9B1-0DC2D9132A42}" destId="{A42E4523-145F-4C06-99E4-B922ADD4495A}" srcOrd="1" destOrd="0" presId="urn:microsoft.com/office/officeart/2018/layout/CircleProcess"/>
    <dgm:cxn modelId="{5C3179FB-CD25-4172-A974-2A8BCF0D522A}" srcId="{B97775F8-EB51-45CA-B4D4-27666243F883}" destId="{E3B342A5-EE14-427D-A8B4-754D2965768D}" srcOrd="3" destOrd="0" parTransId="{A4BF8726-A5B6-40D4-9E5C-8D9A5595B7E9}" sibTransId="{E4FB76A6-A914-4F0A-BE4D-696D8F421625}"/>
    <dgm:cxn modelId="{8D860B68-DAF4-4530-8694-23A37AE9B966}" type="presParOf" srcId="{6020E78E-95DA-44D6-BB31-55D65D54F975}" destId="{BA8BFEC4-7D06-43B4-99FC-07F8E9602A92}" srcOrd="0" destOrd="0" presId="urn:microsoft.com/office/officeart/2018/layout/CircleProcess"/>
    <dgm:cxn modelId="{3B57837D-8F65-45DF-933F-A89FEA2E3A42}" type="presParOf" srcId="{BA8BFEC4-7D06-43B4-99FC-07F8E9602A92}" destId="{F3B478CE-AF55-4EA3-AA4C-0C003BC2894C}" srcOrd="0" destOrd="0" presId="urn:microsoft.com/office/officeart/2018/layout/CircleProcess"/>
    <dgm:cxn modelId="{604412EB-C5D9-469F-98DD-263819A3EC65}" type="presParOf" srcId="{6020E78E-95DA-44D6-BB31-55D65D54F975}" destId="{23F19C25-4D5C-4461-88AF-3CFE6165E185}" srcOrd="1" destOrd="0" presId="urn:microsoft.com/office/officeart/2018/layout/CircleProcess"/>
    <dgm:cxn modelId="{55EF7564-657A-4730-8BD9-944273BA5F3B}" type="presParOf" srcId="{23F19C25-4D5C-4461-88AF-3CFE6165E185}" destId="{8B8E8EDE-9E6A-4D91-B3D8-76C144527BD9}" srcOrd="0" destOrd="0" presId="urn:microsoft.com/office/officeart/2018/layout/CircleProcess"/>
    <dgm:cxn modelId="{534FD24A-83EB-470C-B80C-E77121BA50EF}" type="presParOf" srcId="{6020E78E-95DA-44D6-BB31-55D65D54F975}" destId="{95AF0079-580E-4DE2-8EB5-07DA7E0D6C5F}" srcOrd="2" destOrd="0" presId="urn:microsoft.com/office/officeart/2018/layout/CircleProcess"/>
    <dgm:cxn modelId="{47907680-9076-4CAB-BAD0-1E8276E03704}" type="presParOf" srcId="{6020E78E-95DA-44D6-BB31-55D65D54F975}" destId="{FAD513EA-4124-4B89-91FD-E5E88313A97F}" srcOrd="3" destOrd="0" presId="urn:microsoft.com/office/officeart/2018/layout/CircleProcess"/>
    <dgm:cxn modelId="{D4EF1169-9EE9-48DC-B915-A2B7301FAE09}" type="presParOf" srcId="{FAD513EA-4124-4B89-91FD-E5E88313A97F}" destId="{B71F5A86-17F4-4713-9450-349E82BADCAD}" srcOrd="0" destOrd="0" presId="urn:microsoft.com/office/officeart/2018/layout/CircleProcess"/>
    <dgm:cxn modelId="{496D4E0D-B878-4854-B00F-927516781EA7}" type="presParOf" srcId="{6020E78E-95DA-44D6-BB31-55D65D54F975}" destId="{6A8FA026-1F02-4969-A44C-A206ED6B4239}" srcOrd="4" destOrd="0" presId="urn:microsoft.com/office/officeart/2018/layout/CircleProcess"/>
    <dgm:cxn modelId="{031B31D7-1D1D-4BED-902F-43DBA0872B95}" type="presParOf" srcId="{6A8FA026-1F02-4969-A44C-A206ED6B4239}" destId="{D05C5467-3439-424F-B521-7A001BAB0009}" srcOrd="0" destOrd="0" presId="urn:microsoft.com/office/officeart/2018/layout/CircleProcess"/>
    <dgm:cxn modelId="{5B331694-AA31-4697-95E4-A29E77F6C0E0}" type="presParOf" srcId="{6020E78E-95DA-44D6-BB31-55D65D54F975}" destId="{A42E4523-145F-4C06-99E4-B922ADD4495A}" srcOrd="5" destOrd="0" presId="urn:microsoft.com/office/officeart/2018/layout/CircleProcess"/>
    <dgm:cxn modelId="{32601D9B-F351-422D-BD8A-91CA4EA72A71}" type="presParOf" srcId="{6020E78E-95DA-44D6-BB31-55D65D54F975}" destId="{7794523B-160F-46C7-B139-1F1432E3E984}" srcOrd="6" destOrd="0" presId="urn:microsoft.com/office/officeart/2018/layout/CircleProcess"/>
    <dgm:cxn modelId="{A6CE6D3D-CF32-42CB-9E06-208DDBB3F0D1}" type="presParOf" srcId="{7794523B-160F-46C7-B139-1F1432E3E984}" destId="{44659CFA-1BCE-4B90-B5A7-1D0AC26BAFCF}" srcOrd="0" destOrd="0" presId="urn:microsoft.com/office/officeart/2018/layout/CircleProcess"/>
    <dgm:cxn modelId="{26020DB2-1A2A-493B-8E8B-03DC08F70D0C}" type="presParOf" srcId="{6020E78E-95DA-44D6-BB31-55D65D54F975}" destId="{4349B71D-0317-466E-8FB7-81293C54A9E3}" srcOrd="7" destOrd="0" presId="urn:microsoft.com/office/officeart/2018/layout/CircleProcess"/>
    <dgm:cxn modelId="{F69A7958-8F2C-4EB3-B551-CFC56530979E}" type="presParOf" srcId="{4349B71D-0317-466E-8FB7-81293C54A9E3}" destId="{10EEDC2B-0725-44DB-9961-BD46EE894A9C}" srcOrd="0" destOrd="0" presId="urn:microsoft.com/office/officeart/2018/layout/CircleProcess"/>
    <dgm:cxn modelId="{6F8AA05E-687D-46D3-BC15-2FE983C0467A}" type="presParOf" srcId="{6020E78E-95DA-44D6-BB31-55D65D54F975}" destId="{0C322E1C-03B8-429C-89D8-EF6AA476E5B1}" srcOrd="8" destOrd="0" presId="urn:microsoft.com/office/officeart/2018/layout/CircleProcess"/>
    <dgm:cxn modelId="{56456CD5-3A46-4CFB-8BC7-8F71EC9A089A}" type="presParOf" srcId="{6020E78E-95DA-44D6-BB31-55D65D54F975}" destId="{2ED87C1B-43E7-4583-B2A5-447F6E57179C}" srcOrd="9" destOrd="0" presId="urn:microsoft.com/office/officeart/2018/layout/CircleProcess"/>
    <dgm:cxn modelId="{5582F63F-3EA1-4912-A844-EBFA1431EB61}" type="presParOf" srcId="{2ED87C1B-43E7-4583-B2A5-447F6E57179C}" destId="{32C57773-B2E8-4362-84C4-A1C9D500CF13}" srcOrd="0" destOrd="0" presId="urn:microsoft.com/office/officeart/2018/layout/CircleProcess"/>
    <dgm:cxn modelId="{0C08ACEF-BB5D-4218-885F-DAC1C63336FC}" type="presParOf" srcId="{6020E78E-95DA-44D6-BB31-55D65D54F975}" destId="{5C2C8201-D84B-4B23-97CD-4405B0F8D196}" srcOrd="10" destOrd="0" presId="urn:microsoft.com/office/officeart/2018/layout/CircleProcess"/>
    <dgm:cxn modelId="{2AEEA664-AACE-40CF-91DB-59DF42332F38}" type="presParOf" srcId="{5C2C8201-D84B-4B23-97CD-4405B0F8D196}" destId="{117C1F62-D055-42D7-BF9F-96FAB62262E6}" srcOrd="0" destOrd="0" presId="urn:microsoft.com/office/officeart/2018/layout/CircleProcess"/>
    <dgm:cxn modelId="{0A4084EF-EBFB-4E41-8BD0-720124D9CFAE}" type="presParOf" srcId="{6020E78E-95DA-44D6-BB31-55D65D54F975}" destId="{7F11504E-8BA6-4511-A11A-581074F00B83}" srcOrd="11" destOrd="0" presId="urn:microsoft.com/office/officeart/2018/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4A7A97-9AC7-4AB7-8787-436702849023}" type="doc">
      <dgm:prSet loTypeId="urn:microsoft.com/office/officeart/2005/8/layout/process5" loCatId="process" qsTypeId="urn:microsoft.com/office/officeart/2005/8/quickstyle/simple1" qsCatId="simple" csTypeId="urn:microsoft.com/office/officeart/2005/8/colors/accent1_2" csCatId="accent1"/>
      <dgm:spPr/>
      <dgm:t>
        <a:bodyPr/>
        <a:lstStyle/>
        <a:p>
          <a:endParaRPr lang="en-US"/>
        </a:p>
      </dgm:t>
    </dgm:pt>
    <dgm:pt modelId="{C594C8CC-6CF8-49C1-A401-4019FFA5D767}">
      <dgm:prSet/>
      <dgm:spPr/>
      <dgm:t>
        <a:bodyPr/>
        <a:lstStyle/>
        <a:p>
          <a:r>
            <a:rPr lang="en-US" dirty="0" err="1"/>
            <a:t>Tạo</a:t>
          </a:r>
          <a:r>
            <a:rPr lang="en-US" dirty="0"/>
            <a:t> </a:t>
          </a:r>
          <a:r>
            <a:rPr lang="en-US" dirty="0" err="1"/>
            <a:t>một</a:t>
          </a:r>
          <a:r>
            <a:rPr lang="en-US" dirty="0"/>
            <a:t> </a:t>
          </a:r>
          <a:r>
            <a:rPr lang="en-US" dirty="0" err="1"/>
            <a:t>quần</a:t>
          </a:r>
          <a:r>
            <a:rPr lang="en-US" dirty="0"/>
            <a:t> </a:t>
          </a:r>
          <a:r>
            <a:rPr lang="en-US" dirty="0" err="1"/>
            <a:t>thể</a:t>
          </a:r>
          <a:r>
            <a:rPr lang="en-US" dirty="0"/>
            <a:t> </a:t>
          </a:r>
          <a:r>
            <a:rPr lang="en-US" dirty="0" err="1"/>
            <a:t>có</a:t>
          </a:r>
          <a:r>
            <a:rPr lang="en-US" dirty="0"/>
            <a:t> </a:t>
          </a:r>
          <a:r>
            <a:rPr lang="en-US" dirty="0" err="1"/>
            <a:t>chọn</a:t>
          </a:r>
          <a:r>
            <a:rPr lang="en-US" dirty="0"/>
            <a:t> </a:t>
          </a:r>
          <a:r>
            <a:rPr lang="en-US" dirty="0" err="1"/>
            <a:t>lọc</a:t>
          </a:r>
          <a:r>
            <a:rPr lang="en-US" dirty="0"/>
            <a:t> ban </a:t>
          </a:r>
          <a:r>
            <a:rPr lang="en-US" dirty="0" err="1"/>
            <a:t>đầu</a:t>
          </a:r>
          <a:r>
            <a:rPr lang="en-US" dirty="0"/>
            <a:t>. </a:t>
          </a:r>
        </a:p>
      </dgm:t>
    </dgm:pt>
    <dgm:pt modelId="{BB8EF9F9-E30A-4954-9EF2-93587E5DB893}" type="parTrans" cxnId="{322F6090-CA68-4A68-A4EA-39B07BBBEB45}">
      <dgm:prSet/>
      <dgm:spPr/>
      <dgm:t>
        <a:bodyPr/>
        <a:lstStyle/>
        <a:p>
          <a:endParaRPr lang="en-US"/>
        </a:p>
      </dgm:t>
    </dgm:pt>
    <dgm:pt modelId="{8136BD4C-5943-4861-B428-54A4F84FDC3F}" type="sibTrans" cxnId="{322F6090-CA68-4A68-A4EA-39B07BBBEB45}">
      <dgm:prSet/>
      <dgm:spPr/>
      <dgm:t>
        <a:bodyPr/>
        <a:lstStyle/>
        <a:p>
          <a:endParaRPr lang="en-US"/>
        </a:p>
      </dgm:t>
    </dgm:pt>
    <dgm:pt modelId="{07B03435-873E-4535-A443-C5D4027F2A61}">
      <dgm:prSet/>
      <dgm:spPr/>
      <dgm:t>
        <a:bodyPr/>
        <a:lstStyle/>
        <a:p>
          <a:r>
            <a:rPr lang="en-US"/>
            <a:t>Tiến hành lai ghép và đột biến ngẫu nhiên. </a:t>
          </a:r>
        </a:p>
      </dgm:t>
    </dgm:pt>
    <dgm:pt modelId="{D1483CFC-21C6-45F7-B914-935639520FEA}" type="parTrans" cxnId="{ED1A26DA-9AB1-4607-B153-B0BE1A68664C}">
      <dgm:prSet/>
      <dgm:spPr/>
      <dgm:t>
        <a:bodyPr/>
        <a:lstStyle/>
        <a:p>
          <a:endParaRPr lang="en-US"/>
        </a:p>
      </dgm:t>
    </dgm:pt>
    <dgm:pt modelId="{5F646983-8765-44D2-BD2F-25D9F277BFEA}" type="sibTrans" cxnId="{ED1A26DA-9AB1-4607-B153-B0BE1A68664C}">
      <dgm:prSet/>
      <dgm:spPr/>
      <dgm:t>
        <a:bodyPr/>
        <a:lstStyle/>
        <a:p>
          <a:endParaRPr lang="en-US"/>
        </a:p>
      </dgm:t>
    </dgm:pt>
    <dgm:pt modelId="{54DF48AA-043B-4DD6-A8D0-A9B54589F43F}">
      <dgm:prSet/>
      <dgm:spPr/>
      <dgm:t>
        <a:bodyPr/>
        <a:lstStyle/>
        <a:p>
          <a:r>
            <a:rPr lang="en-US" dirty="0" err="1"/>
            <a:t>Đánh</a:t>
          </a:r>
          <a:r>
            <a:rPr lang="en-US" dirty="0"/>
            <a:t> </a:t>
          </a:r>
          <a:r>
            <a:rPr lang="en-US" dirty="0" err="1"/>
            <a:t>giá</a:t>
          </a:r>
          <a:r>
            <a:rPr lang="en-US" dirty="0"/>
            <a:t> </a:t>
          </a:r>
          <a:r>
            <a:rPr lang="en-US" dirty="0" err="1"/>
            <a:t>mong</a:t>
          </a:r>
          <a:r>
            <a:rPr lang="en-US" dirty="0"/>
            <a:t> </a:t>
          </a:r>
          <a:r>
            <a:rPr lang="en-US" dirty="0" err="1"/>
            <a:t>muốn</a:t>
          </a:r>
          <a:r>
            <a:rPr lang="en-US" dirty="0"/>
            <a:t> </a:t>
          </a:r>
          <a:r>
            <a:rPr lang="en-US" dirty="0" err="1"/>
            <a:t>và</a:t>
          </a:r>
          <a:r>
            <a:rPr lang="en-US" dirty="0"/>
            <a:t> </a:t>
          </a:r>
          <a:r>
            <a:rPr lang="en-US" dirty="0" err="1"/>
            <a:t>giải</a:t>
          </a:r>
          <a:r>
            <a:rPr lang="en-US" dirty="0"/>
            <a:t> </a:t>
          </a:r>
          <a:r>
            <a:rPr lang="en-US" dirty="0" err="1"/>
            <a:t>pháp</a:t>
          </a:r>
          <a:r>
            <a:rPr lang="en-US" dirty="0"/>
            <a:t> </a:t>
          </a:r>
          <a:r>
            <a:rPr lang="en-US" dirty="0" err="1"/>
            <a:t>tốt</a:t>
          </a:r>
          <a:r>
            <a:rPr lang="en-US" dirty="0"/>
            <a:t> </a:t>
          </a:r>
          <a:r>
            <a:rPr lang="en-US" dirty="0" err="1"/>
            <a:t>nhất</a:t>
          </a:r>
          <a:r>
            <a:rPr lang="en-US" dirty="0"/>
            <a:t> </a:t>
          </a:r>
          <a:r>
            <a:rPr lang="en-US" dirty="0" err="1"/>
            <a:t>được</a:t>
          </a:r>
          <a:r>
            <a:rPr lang="en-US" dirty="0"/>
            <a:t> </a:t>
          </a:r>
          <a:r>
            <a:rPr lang="en-US" dirty="0" err="1"/>
            <a:t>chọn</a:t>
          </a:r>
          <a:r>
            <a:rPr lang="en-US" dirty="0"/>
            <a:t> </a:t>
          </a:r>
          <a:r>
            <a:rPr lang="en-US" dirty="0" err="1"/>
            <a:t>cho</a:t>
          </a:r>
          <a:r>
            <a:rPr lang="en-US" dirty="0"/>
            <a:t> </a:t>
          </a:r>
          <a:r>
            <a:rPr lang="en-US" dirty="0" err="1"/>
            <a:t>thế</a:t>
          </a:r>
          <a:r>
            <a:rPr lang="en-US" dirty="0"/>
            <a:t> </a:t>
          </a:r>
          <a:r>
            <a:rPr lang="en-US" dirty="0" err="1"/>
            <a:t>hệ</a:t>
          </a:r>
          <a:r>
            <a:rPr lang="en-US" dirty="0"/>
            <a:t> </a:t>
          </a:r>
          <a:r>
            <a:rPr lang="en-US" dirty="0" err="1"/>
            <a:t>kế</a:t>
          </a:r>
          <a:r>
            <a:rPr lang="en-US" dirty="0"/>
            <a:t> </a:t>
          </a:r>
          <a:r>
            <a:rPr lang="en-US" dirty="0" err="1"/>
            <a:t>tiếp</a:t>
          </a:r>
          <a:r>
            <a:rPr lang="en-US" dirty="0"/>
            <a:t>. </a:t>
          </a:r>
        </a:p>
      </dgm:t>
    </dgm:pt>
    <dgm:pt modelId="{8C04B465-4953-449C-B01E-8D5EEA1A5C2E}" type="parTrans" cxnId="{8027B537-234F-4E06-BE30-30A5BA257593}">
      <dgm:prSet/>
      <dgm:spPr/>
      <dgm:t>
        <a:bodyPr/>
        <a:lstStyle/>
        <a:p>
          <a:endParaRPr lang="en-US"/>
        </a:p>
      </dgm:t>
    </dgm:pt>
    <dgm:pt modelId="{D54BA0E8-C528-49F2-AADA-1031DC600693}" type="sibTrans" cxnId="{8027B537-234F-4E06-BE30-30A5BA257593}">
      <dgm:prSet/>
      <dgm:spPr/>
      <dgm:t>
        <a:bodyPr/>
        <a:lstStyle/>
        <a:p>
          <a:endParaRPr lang="en-US"/>
        </a:p>
      </dgm:t>
    </dgm:pt>
    <dgm:pt modelId="{A07A00D9-4D17-4C27-A203-BC90EE382EE6}">
      <dgm:prSet/>
      <dgm:spPr/>
      <dgm:t>
        <a:bodyPr/>
        <a:lstStyle/>
        <a:p>
          <a:r>
            <a:rPr lang="en-US"/>
            <a:t>Các cá thể phát triển hơn và thích ứng tốt hơn với môi trường sẽ tồn tại và ngược lại sẽ bị loại bỏ.</a:t>
          </a:r>
        </a:p>
      </dgm:t>
    </dgm:pt>
    <dgm:pt modelId="{EF388671-1CB5-40AD-9C6D-8A44E7953547}" type="parTrans" cxnId="{5C7F1E8D-3DC8-4F71-8471-6D5D085C47D1}">
      <dgm:prSet/>
      <dgm:spPr/>
      <dgm:t>
        <a:bodyPr/>
        <a:lstStyle/>
        <a:p>
          <a:endParaRPr lang="en-US"/>
        </a:p>
      </dgm:t>
    </dgm:pt>
    <dgm:pt modelId="{79A12425-0C37-41C1-8127-8B7D02D5A713}" type="sibTrans" cxnId="{5C7F1E8D-3DC8-4F71-8471-6D5D085C47D1}">
      <dgm:prSet/>
      <dgm:spPr/>
      <dgm:t>
        <a:bodyPr/>
        <a:lstStyle/>
        <a:p>
          <a:endParaRPr lang="en-US"/>
        </a:p>
      </dgm:t>
    </dgm:pt>
    <dgm:pt modelId="{DA988B04-364D-4B3D-BF82-CF43E0AE1A43}">
      <dgm:prSet/>
      <dgm:spPr/>
      <dgm:t>
        <a:bodyPr/>
        <a:lstStyle/>
        <a:p>
          <a:r>
            <a:rPr lang="en-US"/>
            <a:t>GA giải quyết các bài toán quy hoạch toán học thông qua các quá trình cơ bản như lai ghép, đột biến và chọn lọc cho các cá thể trong quần thể. </a:t>
          </a:r>
        </a:p>
      </dgm:t>
    </dgm:pt>
    <dgm:pt modelId="{CC545D78-7F66-4399-B64F-CEE7DAF9E172}" type="parTrans" cxnId="{1082B282-393D-4210-ACFE-3364F56C119D}">
      <dgm:prSet/>
      <dgm:spPr/>
      <dgm:t>
        <a:bodyPr/>
        <a:lstStyle/>
        <a:p>
          <a:endParaRPr lang="en-US"/>
        </a:p>
      </dgm:t>
    </dgm:pt>
    <dgm:pt modelId="{D2C952D2-D61C-47A1-8FE9-36B60FB701E9}" type="sibTrans" cxnId="{1082B282-393D-4210-ACFE-3364F56C119D}">
      <dgm:prSet/>
      <dgm:spPr/>
      <dgm:t>
        <a:bodyPr/>
        <a:lstStyle/>
        <a:p>
          <a:endParaRPr lang="en-US"/>
        </a:p>
      </dgm:t>
    </dgm:pt>
    <dgm:pt modelId="{B9C160FD-279A-42E9-9D9D-AB5CF9CD4BFB}" type="pres">
      <dgm:prSet presAssocID="{6A4A7A97-9AC7-4AB7-8787-436702849023}" presName="diagram" presStyleCnt="0">
        <dgm:presLayoutVars>
          <dgm:dir/>
          <dgm:resizeHandles val="exact"/>
        </dgm:presLayoutVars>
      </dgm:prSet>
      <dgm:spPr/>
    </dgm:pt>
    <dgm:pt modelId="{7DA9C1AE-42CD-4B15-B52D-D92B1F2EAC2B}" type="pres">
      <dgm:prSet presAssocID="{C594C8CC-6CF8-49C1-A401-4019FFA5D767}" presName="node" presStyleLbl="node1" presStyleIdx="0" presStyleCnt="5">
        <dgm:presLayoutVars>
          <dgm:bulletEnabled val="1"/>
        </dgm:presLayoutVars>
      </dgm:prSet>
      <dgm:spPr/>
    </dgm:pt>
    <dgm:pt modelId="{7CF9A35D-3CC5-43CB-8C73-9471832BAC18}" type="pres">
      <dgm:prSet presAssocID="{8136BD4C-5943-4861-B428-54A4F84FDC3F}" presName="sibTrans" presStyleLbl="sibTrans2D1" presStyleIdx="0" presStyleCnt="4"/>
      <dgm:spPr/>
    </dgm:pt>
    <dgm:pt modelId="{7F4C626C-E4FC-4475-8072-77C9FB85EB2A}" type="pres">
      <dgm:prSet presAssocID="{8136BD4C-5943-4861-B428-54A4F84FDC3F}" presName="connectorText" presStyleLbl="sibTrans2D1" presStyleIdx="0" presStyleCnt="4"/>
      <dgm:spPr/>
    </dgm:pt>
    <dgm:pt modelId="{EBD77579-01E2-41B0-AAA5-02CAAAF884C8}" type="pres">
      <dgm:prSet presAssocID="{07B03435-873E-4535-A443-C5D4027F2A61}" presName="node" presStyleLbl="node1" presStyleIdx="1" presStyleCnt="5">
        <dgm:presLayoutVars>
          <dgm:bulletEnabled val="1"/>
        </dgm:presLayoutVars>
      </dgm:prSet>
      <dgm:spPr/>
    </dgm:pt>
    <dgm:pt modelId="{C6DC83E9-B73F-496A-B790-B7CC1792AF47}" type="pres">
      <dgm:prSet presAssocID="{5F646983-8765-44D2-BD2F-25D9F277BFEA}" presName="sibTrans" presStyleLbl="sibTrans2D1" presStyleIdx="1" presStyleCnt="4"/>
      <dgm:spPr/>
    </dgm:pt>
    <dgm:pt modelId="{1218F2F8-DE27-4C74-865E-821D8046FDFA}" type="pres">
      <dgm:prSet presAssocID="{5F646983-8765-44D2-BD2F-25D9F277BFEA}" presName="connectorText" presStyleLbl="sibTrans2D1" presStyleIdx="1" presStyleCnt="4"/>
      <dgm:spPr/>
    </dgm:pt>
    <dgm:pt modelId="{FEE2675D-BD64-419A-8DFA-EE731EEEA2D3}" type="pres">
      <dgm:prSet presAssocID="{54DF48AA-043B-4DD6-A8D0-A9B54589F43F}" presName="node" presStyleLbl="node1" presStyleIdx="2" presStyleCnt="5">
        <dgm:presLayoutVars>
          <dgm:bulletEnabled val="1"/>
        </dgm:presLayoutVars>
      </dgm:prSet>
      <dgm:spPr/>
    </dgm:pt>
    <dgm:pt modelId="{5FD6DDFC-3278-4212-94D4-EB094098C29E}" type="pres">
      <dgm:prSet presAssocID="{D54BA0E8-C528-49F2-AADA-1031DC600693}" presName="sibTrans" presStyleLbl="sibTrans2D1" presStyleIdx="2" presStyleCnt="4"/>
      <dgm:spPr/>
    </dgm:pt>
    <dgm:pt modelId="{C7071400-0EC5-44D8-B3A0-03BD2E1388ED}" type="pres">
      <dgm:prSet presAssocID="{D54BA0E8-C528-49F2-AADA-1031DC600693}" presName="connectorText" presStyleLbl="sibTrans2D1" presStyleIdx="2" presStyleCnt="4"/>
      <dgm:spPr/>
    </dgm:pt>
    <dgm:pt modelId="{C1DE9C93-FCBE-47CD-AF46-11CCB76DA610}" type="pres">
      <dgm:prSet presAssocID="{A07A00D9-4D17-4C27-A203-BC90EE382EE6}" presName="node" presStyleLbl="node1" presStyleIdx="3" presStyleCnt="5">
        <dgm:presLayoutVars>
          <dgm:bulletEnabled val="1"/>
        </dgm:presLayoutVars>
      </dgm:prSet>
      <dgm:spPr/>
    </dgm:pt>
    <dgm:pt modelId="{9360B027-7329-434A-B4DD-893060544C97}" type="pres">
      <dgm:prSet presAssocID="{79A12425-0C37-41C1-8127-8B7D02D5A713}" presName="sibTrans" presStyleLbl="sibTrans2D1" presStyleIdx="3" presStyleCnt="4"/>
      <dgm:spPr/>
    </dgm:pt>
    <dgm:pt modelId="{AD956E7A-B97A-475C-A1CF-512CEE98C480}" type="pres">
      <dgm:prSet presAssocID="{79A12425-0C37-41C1-8127-8B7D02D5A713}" presName="connectorText" presStyleLbl="sibTrans2D1" presStyleIdx="3" presStyleCnt="4"/>
      <dgm:spPr/>
    </dgm:pt>
    <dgm:pt modelId="{E5EE6DAE-D72E-465B-93F8-690F5EB670B6}" type="pres">
      <dgm:prSet presAssocID="{DA988B04-364D-4B3D-BF82-CF43E0AE1A43}" presName="node" presStyleLbl="node1" presStyleIdx="4" presStyleCnt="5">
        <dgm:presLayoutVars>
          <dgm:bulletEnabled val="1"/>
        </dgm:presLayoutVars>
      </dgm:prSet>
      <dgm:spPr/>
    </dgm:pt>
  </dgm:ptLst>
  <dgm:cxnLst>
    <dgm:cxn modelId="{B7C13A24-EA26-453E-8E0C-B285436701E4}" type="presOf" srcId="{D54BA0E8-C528-49F2-AADA-1031DC600693}" destId="{C7071400-0EC5-44D8-B3A0-03BD2E1388ED}" srcOrd="1" destOrd="0" presId="urn:microsoft.com/office/officeart/2005/8/layout/process5"/>
    <dgm:cxn modelId="{8027B537-234F-4E06-BE30-30A5BA257593}" srcId="{6A4A7A97-9AC7-4AB7-8787-436702849023}" destId="{54DF48AA-043B-4DD6-A8D0-A9B54589F43F}" srcOrd="2" destOrd="0" parTransId="{8C04B465-4953-449C-B01E-8D5EEA1A5C2E}" sibTransId="{D54BA0E8-C528-49F2-AADA-1031DC600693}"/>
    <dgm:cxn modelId="{B6C10E39-B99F-435F-AB1A-AB73CF3F7C66}" type="presOf" srcId="{A07A00D9-4D17-4C27-A203-BC90EE382EE6}" destId="{C1DE9C93-FCBE-47CD-AF46-11CCB76DA610}" srcOrd="0" destOrd="0" presId="urn:microsoft.com/office/officeart/2005/8/layout/process5"/>
    <dgm:cxn modelId="{54375A68-D7F3-40BE-90D3-94B6C3AAF3BE}" type="presOf" srcId="{79A12425-0C37-41C1-8127-8B7D02D5A713}" destId="{9360B027-7329-434A-B4DD-893060544C97}" srcOrd="0" destOrd="0" presId="urn:microsoft.com/office/officeart/2005/8/layout/process5"/>
    <dgm:cxn modelId="{956D3B4D-7566-4F45-82D5-F9712D35261D}" type="presOf" srcId="{C594C8CC-6CF8-49C1-A401-4019FFA5D767}" destId="{7DA9C1AE-42CD-4B15-B52D-D92B1F2EAC2B}" srcOrd="0" destOrd="0" presId="urn:microsoft.com/office/officeart/2005/8/layout/process5"/>
    <dgm:cxn modelId="{CDF4A854-0E78-4556-84C0-D2B4E18BC27C}" type="presOf" srcId="{07B03435-873E-4535-A443-C5D4027F2A61}" destId="{EBD77579-01E2-41B0-AAA5-02CAAAF884C8}" srcOrd="0" destOrd="0" presId="urn:microsoft.com/office/officeart/2005/8/layout/process5"/>
    <dgm:cxn modelId="{5CA88857-1085-4F5E-91F1-0F36CF66A423}" type="presOf" srcId="{5F646983-8765-44D2-BD2F-25D9F277BFEA}" destId="{1218F2F8-DE27-4C74-865E-821D8046FDFA}" srcOrd="1" destOrd="0" presId="urn:microsoft.com/office/officeart/2005/8/layout/process5"/>
    <dgm:cxn modelId="{1082B282-393D-4210-ACFE-3364F56C119D}" srcId="{6A4A7A97-9AC7-4AB7-8787-436702849023}" destId="{DA988B04-364D-4B3D-BF82-CF43E0AE1A43}" srcOrd="4" destOrd="0" parTransId="{CC545D78-7F66-4399-B64F-CEE7DAF9E172}" sibTransId="{D2C952D2-D61C-47A1-8FE9-36B60FB701E9}"/>
    <dgm:cxn modelId="{E919CD86-6BF5-4E3D-BD9A-6D6211E6C667}" type="presOf" srcId="{5F646983-8765-44D2-BD2F-25D9F277BFEA}" destId="{C6DC83E9-B73F-496A-B790-B7CC1792AF47}" srcOrd="0" destOrd="0" presId="urn:microsoft.com/office/officeart/2005/8/layout/process5"/>
    <dgm:cxn modelId="{5C7F1E8D-3DC8-4F71-8471-6D5D085C47D1}" srcId="{6A4A7A97-9AC7-4AB7-8787-436702849023}" destId="{A07A00D9-4D17-4C27-A203-BC90EE382EE6}" srcOrd="3" destOrd="0" parTransId="{EF388671-1CB5-40AD-9C6D-8A44E7953547}" sibTransId="{79A12425-0C37-41C1-8127-8B7D02D5A713}"/>
    <dgm:cxn modelId="{322F6090-CA68-4A68-A4EA-39B07BBBEB45}" srcId="{6A4A7A97-9AC7-4AB7-8787-436702849023}" destId="{C594C8CC-6CF8-49C1-A401-4019FFA5D767}" srcOrd="0" destOrd="0" parTransId="{BB8EF9F9-E30A-4954-9EF2-93587E5DB893}" sibTransId="{8136BD4C-5943-4861-B428-54A4F84FDC3F}"/>
    <dgm:cxn modelId="{08C617B2-D3F9-45C4-83DA-972E9CD754F0}" type="presOf" srcId="{8136BD4C-5943-4861-B428-54A4F84FDC3F}" destId="{7F4C626C-E4FC-4475-8072-77C9FB85EB2A}" srcOrd="1" destOrd="0" presId="urn:microsoft.com/office/officeart/2005/8/layout/process5"/>
    <dgm:cxn modelId="{CBB988BC-34B3-4E55-B431-1533221F9F60}" type="presOf" srcId="{79A12425-0C37-41C1-8127-8B7D02D5A713}" destId="{AD956E7A-B97A-475C-A1CF-512CEE98C480}" srcOrd="1" destOrd="0" presId="urn:microsoft.com/office/officeart/2005/8/layout/process5"/>
    <dgm:cxn modelId="{908B6AC0-6653-41DB-9158-8CBB9AA7DEFB}" type="presOf" srcId="{8136BD4C-5943-4861-B428-54A4F84FDC3F}" destId="{7CF9A35D-3CC5-43CB-8C73-9471832BAC18}" srcOrd="0" destOrd="0" presId="urn:microsoft.com/office/officeart/2005/8/layout/process5"/>
    <dgm:cxn modelId="{F2000EC7-2EE4-428A-BB0A-29BD8EB5B44C}" type="presOf" srcId="{54DF48AA-043B-4DD6-A8D0-A9B54589F43F}" destId="{FEE2675D-BD64-419A-8DFA-EE731EEEA2D3}" srcOrd="0" destOrd="0" presId="urn:microsoft.com/office/officeart/2005/8/layout/process5"/>
    <dgm:cxn modelId="{22297DCA-8007-43F8-BF58-19E4B84235EA}" type="presOf" srcId="{DA988B04-364D-4B3D-BF82-CF43E0AE1A43}" destId="{E5EE6DAE-D72E-465B-93F8-690F5EB670B6}" srcOrd="0" destOrd="0" presId="urn:microsoft.com/office/officeart/2005/8/layout/process5"/>
    <dgm:cxn modelId="{66DE5ED4-B5B5-4D88-8022-70808E9DCD4C}" type="presOf" srcId="{D54BA0E8-C528-49F2-AADA-1031DC600693}" destId="{5FD6DDFC-3278-4212-94D4-EB094098C29E}" srcOrd="0" destOrd="0" presId="urn:microsoft.com/office/officeart/2005/8/layout/process5"/>
    <dgm:cxn modelId="{ED1A26DA-9AB1-4607-B153-B0BE1A68664C}" srcId="{6A4A7A97-9AC7-4AB7-8787-436702849023}" destId="{07B03435-873E-4535-A443-C5D4027F2A61}" srcOrd="1" destOrd="0" parTransId="{D1483CFC-21C6-45F7-B914-935639520FEA}" sibTransId="{5F646983-8765-44D2-BD2F-25D9F277BFEA}"/>
    <dgm:cxn modelId="{20EDECEB-37FD-4E0B-BEA9-A06660883155}" type="presOf" srcId="{6A4A7A97-9AC7-4AB7-8787-436702849023}" destId="{B9C160FD-279A-42E9-9D9D-AB5CF9CD4BFB}" srcOrd="0" destOrd="0" presId="urn:microsoft.com/office/officeart/2005/8/layout/process5"/>
    <dgm:cxn modelId="{56AB20B6-01A9-49C5-B01E-EFF9CB6E3C44}" type="presParOf" srcId="{B9C160FD-279A-42E9-9D9D-AB5CF9CD4BFB}" destId="{7DA9C1AE-42CD-4B15-B52D-D92B1F2EAC2B}" srcOrd="0" destOrd="0" presId="urn:microsoft.com/office/officeart/2005/8/layout/process5"/>
    <dgm:cxn modelId="{539E5BB5-04D6-459B-B109-13CFB955EBF3}" type="presParOf" srcId="{B9C160FD-279A-42E9-9D9D-AB5CF9CD4BFB}" destId="{7CF9A35D-3CC5-43CB-8C73-9471832BAC18}" srcOrd="1" destOrd="0" presId="urn:microsoft.com/office/officeart/2005/8/layout/process5"/>
    <dgm:cxn modelId="{CA406441-F178-4F89-BBBC-693CFC43CC56}" type="presParOf" srcId="{7CF9A35D-3CC5-43CB-8C73-9471832BAC18}" destId="{7F4C626C-E4FC-4475-8072-77C9FB85EB2A}" srcOrd="0" destOrd="0" presId="urn:microsoft.com/office/officeart/2005/8/layout/process5"/>
    <dgm:cxn modelId="{C10A27B9-FD18-450B-990E-CB875A929636}" type="presParOf" srcId="{B9C160FD-279A-42E9-9D9D-AB5CF9CD4BFB}" destId="{EBD77579-01E2-41B0-AAA5-02CAAAF884C8}" srcOrd="2" destOrd="0" presId="urn:microsoft.com/office/officeart/2005/8/layout/process5"/>
    <dgm:cxn modelId="{CAE74566-3973-4307-85C3-145760741817}" type="presParOf" srcId="{B9C160FD-279A-42E9-9D9D-AB5CF9CD4BFB}" destId="{C6DC83E9-B73F-496A-B790-B7CC1792AF47}" srcOrd="3" destOrd="0" presId="urn:microsoft.com/office/officeart/2005/8/layout/process5"/>
    <dgm:cxn modelId="{90997B1A-9327-4746-9D19-FD89F1E542C6}" type="presParOf" srcId="{C6DC83E9-B73F-496A-B790-B7CC1792AF47}" destId="{1218F2F8-DE27-4C74-865E-821D8046FDFA}" srcOrd="0" destOrd="0" presId="urn:microsoft.com/office/officeart/2005/8/layout/process5"/>
    <dgm:cxn modelId="{CC70791B-8D96-481E-917A-7424EACB415D}" type="presParOf" srcId="{B9C160FD-279A-42E9-9D9D-AB5CF9CD4BFB}" destId="{FEE2675D-BD64-419A-8DFA-EE731EEEA2D3}" srcOrd="4" destOrd="0" presId="urn:microsoft.com/office/officeart/2005/8/layout/process5"/>
    <dgm:cxn modelId="{CBAEEAB7-441B-4F26-AB94-4A551E6BF591}" type="presParOf" srcId="{B9C160FD-279A-42E9-9D9D-AB5CF9CD4BFB}" destId="{5FD6DDFC-3278-4212-94D4-EB094098C29E}" srcOrd="5" destOrd="0" presId="urn:microsoft.com/office/officeart/2005/8/layout/process5"/>
    <dgm:cxn modelId="{493E0AC1-505B-48E1-AD3D-20CDC2F41071}" type="presParOf" srcId="{5FD6DDFC-3278-4212-94D4-EB094098C29E}" destId="{C7071400-0EC5-44D8-B3A0-03BD2E1388ED}" srcOrd="0" destOrd="0" presId="urn:microsoft.com/office/officeart/2005/8/layout/process5"/>
    <dgm:cxn modelId="{A75EBF5D-DF5E-4763-A777-AF49186D23D9}" type="presParOf" srcId="{B9C160FD-279A-42E9-9D9D-AB5CF9CD4BFB}" destId="{C1DE9C93-FCBE-47CD-AF46-11CCB76DA610}" srcOrd="6" destOrd="0" presId="urn:microsoft.com/office/officeart/2005/8/layout/process5"/>
    <dgm:cxn modelId="{3C3D29DE-A257-4EB3-A488-08C75C46FC05}" type="presParOf" srcId="{B9C160FD-279A-42E9-9D9D-AB5CF9CD4BFB}" destId="{9360B027-7329-434A-B4DD-893060544C97}" srcOrd="7" destOrd="0" presId="urn:microsoft.com/office/officeart/2005/8/layout/process5"/>
    <dgm:cxn modelId="{1F9E70C7-5D76-4593-B86C-19669D159022}" type="presParOf" srcId="{9360B027-7329-434A-B4DD-893060544C97}" destId="{AD956E7A-B97A-475C-A1CF-512CEE98C480}" srcOrd="0" destOrd="0" presId="urn:microsoft.com/office/officeart/2005/8/layout/process5"/>
    <dgm:cxn modelId="{845FD074-139F-4C77-913F-8B054D949676}" type="presParOf" srcId="{B9C160FD-279A-42E9-9D9D-AB5CF9CD4BFB}" destId="{E5EE6DAE-D72E-465B-93F8-690F5EB670B6}"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DB2D6D-CF3F-46E2-9072-668F1854DFB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AB3AE988-4308-413C-A4FD-42BB45F1F436}">
      <dgm:prSet/>
      <dgm:spPr/>
      <dgm:t>
        <a:bodyPr/>
        <a:lstStyle/>
        <a:p>
          <a:r>
            <a:rPr lang="en-US" b="1" dirty="0">
              <a:latin typeface="Times New Roman" panose="02020603050405020304" pitchFamily="18" charset="0"/>
              <a:cs typeface="Times New Roman" panose="02020603050405020304" pitchFamily="18" charset="0"/>
            </a:rPr>
            <a:t>4.2.1 </a:t>
          </a:r>
          <a:r>
            <a:rPr lang="en-US" b="1" dirty="0" err="1">
              <a:latin typeface="Times New Roman" panose="02020603050405020304" pitchFamily="18" charset="0"/>
              <a:cs typeface="Times New Roman" panose="02020603050405020304" pitchFamily="18" charset="0"/>
            </a:rPr>
            <a:t>Các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bước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thực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hiện</a:t>
          </a:r>
          <a:endParaRPr lang="en-US" dirty="0">
            <a:latin typeface="Times New Roman" panose="02020603050405020304" pitchFamily="18" charset="0"/>
            <a:cs typeface="Times New Roman" panose="02020603050405020304" pitchFamily="18" charset="0"/>
          </a:endParaRPr>
        </a:p>
      </dgm:t>
    </dgm:pt>
    <dgm:pt modelId="{DEDBA571-C70A-4E60-8CFE-F4B2EC449673}" type="parTrans" cxnId="{DEFA6A4C-FD44-42EC-8C3F-DC0DD112D07A}">
      <dgm:prSet/>
      <dgm:spPr/>
      <dgm:t>
        <a:bodyPr/>
        <a:lstStyle/>
        <a:p>
          <a:endParaRPr lang="en-US"/>
        </a:p>
      </dgm:t>
    </dgm:pt>
    <dgm:pt modelId="{C356E223-34B8-4A43-9DBC-EA9A9294640E}" type="sibTrans" cxnId="{DEFA6A4C-FD44-42EC-8C3F-DC0DD112D07A}">
      <dgm:prSet/>
      <dgm:spPr/>
      <dgm:t>
        <a:bodyPr/>
        <a:lstStyle/>
        <a:p>
          <a:endParaRPr lang="en-US"/>
        </a:p>
      </dgm:t>
    </dgm:pt>
    <dgm:pt modelId="{90EAD5D8-DE5A-4ED1-A01B-09CE6654F6ED}">
      <dgm:prSet/>
      <dgm:spPr/>
      <dgm:t>
        <a:bodyPr/>
        <a:lstStyle/>
        <a:p>
          <a:r>
            <a:rPr lang="en-US" dirty="0" err="1">
              <a:latin typeface="Times New Roman" panose="02020603050405020304" pitchFamily="18" charset="0"/>
              <a:cs typeface="Times New Roman" panose="02020603050405020304" pitchFamily="18" charset="0"/>
            </a:rPr>
            <a:t>Chuẩn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endParaRPr lang="en-US" dirty="0">
            <a:latin typeface="Times New Roman" panose="02020603050405020304" pitchFamily="18" charset="0"/>
            <a:cs typeface="Times New Roman" panose="02020603050405020304" pitchFamily="18" charset="0"/>
          </a:endParaRPr>
        </a:p>
      </dgm:t>
    </dgm:pt>
    <dgm:pt modelId="{6E9A0587-8EE4-4C51-A93D-CB01678913D4}" type="parTrans" cxnId="{48C299F9-1391-4C8C-91CD-34756391CE3E}">
      <dgm:prSet/>
      <dgm:spPr/>
      <dgm:t>
        <a:bodyPr/>
        <a:lstStyle/>
        <a:p>
          <a:endParaRPr lang="en-US"/>
        </a:p>
      </dgm:t>
    </dgm:pt>
    <dgm:pt modelId="{7954178C-5762-4BE0-BA47-F6D456245E76}" type="sibTrans" cxnId="{48C299F9-1391-4C8C-91CD-34756391CE3E}">
      <dgm:prSet/>
      <dgm:spPr/>
      <dgm:t>
        <a:bodyPr/>
        <a:lstStyle/>
        <a:p>
          <a:endParaRPr lang="en-US"/>
        </a:p>
      </dgm:t>
    </dgm:pt>
    <dgm:pt modelId="{BDC9AE56-F529-472A-AC89-3422895136E2}">
      <dgm:prSet/>
      <dgm:spPr/>
      <dgm:t>
        <a:bodyPr/>
        <a:lstStyle/>
        <a:p>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endParaRPr lang="en-US" dirty="0">
            <a:latin typeface="Times New Roman" panose="02020603050405020304" pitchFamily="18" charset="0"/>
            <a:cs typeface="Times New Roman" panose="02020603050405020304" pitchFamily="18" charset="0"/>
          </a:endParaRPr>
        </a:p>
      </dgm:t>
    </dgm:pt>
    <dgm:pt modelId="{DA67E794-0161-4196-81A1-612BE9D39BCA}" type="parTrans" cxnId="{237FA22E-2664-40E4-A808-D91D11C7033A}">
      <dgm:prSet/>
      <dgm:spPr/>
      <dgm:t>
        <a:bodyPr/>
        <a:lstStyle/>
        <a:p>
          <a:endParaRPr lang="en-US"/>
        </a:p>
      </dgm:t>
    </dgm:pt>
    <dgm:pt modelId="{B7B55A98-C57F-4206-8C56-77EE55C5BB71}" type="sibTrans" cxnId="{237FA22E-2664-40E4-A808-D91D11C7033A}">
      <dgm:prSet/>
      <dgm:spPr/>
      <dgm:t>
        <a:bodyPr/>
        <a:lstStyle/>
        <a:p>
          <a:endParaRPr lang="en-US"/>
        </a:p>
      </dgm:t>
    </dgm:pt>
    <dgm:pt modelId="{01C75555-09F9-4152-A02B-2C0606961B6F}">
      <dgm:prSet/>
      <dgm:spPr/>
      <dgm:t>
        <a:bodyPr/>
        <a:lstStyle/>
        <a:p>
          <a:r>
            <a:rPr lang="en-US">
              <a:latin typeface="Times New Roman" panose="02020603050405020304" pitchFamily="18" charset="0"/>
              <a:cs typeface="Times New Roman" panose="02020603050405020304" pitchFamily="18" charset="0"/>
            </a:rPr>
            <a:t>Xây dựng profile cho người dung</a:t>
          </a:r>
        </a:p>
      </dgm:t>
    </dgm:pt>
    <dgm:pt modelId="{DA728B00-0B8F-4328-B6E9-86A785C792E1}" type="parTrans" cxnId="{18C8E54C-DBFD-4E90-B7FF-2F5952DDDC14}">
      <dgm:prSet/>
      <dgm:spPr/>
      <dgm:t>
        <a:bodyPr/>
        <a:lstStyle/>
        <a:p>
          <a:endParaRPr lang="en-US"/>
        </a:p>
      </dgm:t>
    </dgm:pt>
    <dgm:pt modelId="{A817175A-54C8-4A1E-B65E-75F99A0FC665}" type="sibTrans" cxnId="{18C8E54C-DBFD-4E90-B7FF-2F5952DDDC14}">
      <dgm:prSet/>
      <dgm:spPr/>
      <dgm:t>
        <a:bodyPr/>
        <a:lstStyle/>
        <a:p>
          <a:endParaRPr lang="en-US"/>
        </a:p>
      </dgm:t>
    </dgm:pt>
    <dgm:pt modelId="{9CFD1511-FF4E-42C5-AF6C-F7485C20693C}">
      <dgm:prSet/>
      <dgm:spPr/>
      <dgm:t>
        <a:bodyPr/>
        <a:lstStyle/>
        <a:p>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endParaRPr lang="en-US" dirty="0">
            <a:latin typeface="Times New Roman" panose="02020603050405020304" pitchFamily="18" charset="0"/>
            <a:cs typeface="Times New Roman" panose="02020603050405020304" pitchFamily="18" charset="0"/>
          </a:endParaRPr>
        </a:p>
      </dgm:t>
    </dgm:pt>
    <dgm:pt modelId="{BABB4964-BE4F-4654-8A81-FFDD0A3EA99D}" type="parTrans" cxnId="{5282EE8C-2D6D-4449-A948-FCCA96861C96}">
      <dgm:prSet/>
      <dgm:spPr/>
      <dgm:t>
        <a:bodyPr/>
        <a:lstStyle/>
        <a:p>
          <a:endParaRPr lang="en-US"/>
        </a:p>
      </dgm:t>
    </dgm:pt>
    <dgm:pt modelId="{0CC92F08-6BCA-48EA-96F6-A985F7E35DD6}" type="sibTrans" cxnId="{5282EE8C-2D6D-4449-A948-FCCA96861C96}">
      <dgm:prSet/>
      <dgm:spPr/>
      <dgm:t>
        <a:bodyPr/>
        <a:lstStyle/>
        <a:p>
          <a:endParaRPr lang="en-US"/>
        </a:p>
      </dgm:t>
    </dgm:pt>
    <dgm:pt modelId="{A82FD89A-E600-4D52-BA1E-42F3F3F438DA}">
      <dgm:prSet/>
      <dgm:spPr/>
      <dgm:t>
        <a:bodyPr/>
        <a:lstStyle/>
        <a:p>
          <a:r>
            <a:rPr lang="en-US" dirty="0" err="1">
              <a:latin typeface="Times New Roman" panose="02020603050405020304" pitchFamily="18" charset="0"/>
              <a:cs typeface="Times New Roman" panose="02020603050405020304" pitchFamily="18" charset="0"/>
            </a:rPr>
            <a:t>Đưa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khuyến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nghị</a:t>
          </a:r>
          <a:endParaRPr lang="en-US" dirty="0">
            <a:latin typeface="Times New Roman" panose="02020603050405020304" pitchFamily="18" charset="0"/>
            <a:cs typeface="Times New Roman" panose="02020603050405020304" pitchFamily="18" charset="0"/>
          </a:endParaRPr>
        </a:p>
      </dgm:t>
    </dgm:pt>
    <dgm:pt modelId="{2FCCC5A8-346C-48C2-8906-0838976D141D}" type="parTrans" cxnId="{8CA9A512-82D0-47E2-A41E-3F93F50B6FEB}">
      <dgm:prSet/>
      <dgm:spPr/>
      <dgm:t>
        <a:bodyPr/>
        <a:lstStyle/>
        <a:p>
          <a:endParaRPr lang="en-US"/>
        </a:p>
      </dgm:t>
    </dgm:pt>
    <dgm:pt modelId="{FE669C60-74AC-4C87-B4DE-43ED8E949BE4}" type="sibTrans" cxnId="{8CA9A512-82D0-47E2-A41E-3F93F50B6FEB}">
      <dgm:prSet/>
      <dgm:spPr/>
      <dgm:t>
        <a:bodyPr/>
        <a:lstStyle/>
        <a:p>
          <a:endParaRPr lang="en-US"/>
        </a:p>
      </dgm:t>
    </dgm:pt>
    <dgm:pt modelId="{284EC7F2-FE4A-445F-8205-A79CA435E6FC}" type="pres">
      <dgm:prSet presAssocID="{30DB2D6D-CF3F-46E2-9072-668F1854DFB2}" presName="vert0" presStyleCnt="0">
        <dgm:presLayoutVars>
          <dgm:dir/>
          <dgm:animOne val="branch"/>
          <dgm:animLvl val="lvl"/>
        </dgm:presLayoutVars>
      </dgm:prSet>
      <dgm:spPr/>
    </dgm:pt>
    <dgm:pt modelId="{7E21802B-2DEA-420A-B781-D79BC20C4A2F}" type="pres">
      <dgm:prSet presAssocID="{AB3AE988-4308-413C-A4FD-42BB45F1F436}" presName="thickLine" presStyleLbl="alignNode1" presStyleIdx="0" presStyleCnt="6"/>
      <dgm:spPr/>
    </dgm:pt>
    <dgm:pt modelId="{77FC37C8-8652-476E-A031-4362C15E77CB}" type="pres">
      <dgm:prSet presAssocID="{AB3AE988-4308-413C-A4FD-42BB45F1F436}" presName="horz1" presStyleCnt="0"/>
      <dgm:spPr/>
    </dgm:pt>
    <dgm:pt modelId="{5BED50BE-11C4-42D9-A45E-413C8FDAF4F9}" type="pres">
      <dgm:prSet presAssocID="{AB3AE988-4308-413C-A4FD-42BB45F1F436}" presName="tx1" presStyleLbl="revTx" presStyleIdx="0" presStyleCnt="6"/>
      <dgm:spPr/>
    </dgm:pt>
    <dgm:pt modelId="{27D224B0-C435-4433-850B-C2B43FE13D5F}" type="pres">
      <dgm:prSet presAssocID="{AB3AE988-4308-413C-A4FD-42BB45F1F436}" presName="vert1" presStyleCnt="0"/>
      <dgm:spPr/>
    </dgm:pt>
    <dgm:pt modelId="{B7169541-36C7-4F3E-AE95-20DA78DFCDA9}" type="pres">
      <dgm:prSet presAssocID="{90EAD5D8-DE5A-4ED1-A01B-09CE6654F6ED}" presName="thickLine" presStyleLbl="alignNode1" presStyleIdx="1" presStyleCnt="6"/>
      <dgm:spPr/>
    </dgm:pt>
    <dgm:pt modelId="{59A0CFCB-8BB1-4DE4-93D6-35E431656C1D}" type="pres">
      <dgm:prSet presAssocID="{90EAD5D8-DE5A-4ED1-A01B-09CE6654F6ED}" presName="horz1" presStyleCnt="0"/>
      <dgm:spPr/>
    </dgm:pt>
    <dgm:pt modelId="{521DCD00-FFC7-4F17-98D9-4AE2467582AA}" type="pres">
      <dgm:prSet presAssocID="{90EAD5D8-DE5A-4ED1-A01B-09CE6654F6ED}" presName="tx1" presStyleLbl="revTx" presStyleIdx="1" presStyleCnt="6"/>
      <dgm:spPr/>
    </dgm:pt>
    <dgm:pt modelId="{B57BD5A2-A93F-42B0-8F19-F14A3AB2AE4E}" type="pres">
      <dgm:prSet presAssocID="{90EAD5D8-DE5A-4ED1-A01B-09CE6654F6ED}" presName="vert1" presStyleCnt="0"/>
      <dgm:spPr/>
    </dgm:pt>
    <dgm:pt modelId="{A8217EA8-3447-4E86-A5D0-DBB14DAD2781}" type="pres">
      <dgm:prSet presAssocID="{BDC9AE56-F529-472A-AC89-3422895136E2}" presName="thickLine" presStyleLbl="alignNode1" presStyleIdx="2" presStyleCnt="6"/>
      <dgm:spPr/>
    </dgm:pt>
    <dgm:pt modelId="{A4B2AE08-CB60-482C-8896-B85F78F01A3C}" type="pres">
      <dgm:prSet presAssocID="{BDC9AE56-F529-472A-AC89-3422895136E2}" presName="horz1" presStyleCnt="0"/>
      <dgm:spPr/>
    </dgm:pt>
    <dgm:pt modelId="{4636AF85-3E55-42AB-B455-525570392E39}" type="pres">
      <dgm:prSet presAssocID="{BDC9AE56-F529-472A-AC89-3422895136E2}" presName="tx1" presStyleLbl="revTx" presStyleIdx="2" presStyleCnt="6"/>
      <dgm:spPr/>
    </dgm:pt>
    <dgm:pt modelId="{05A718B1-7D4C-44E4-A17A-7C905E02AC28}" type="pres">
      <dgm:prSet presAssocID="{BDC9AE56-F529-472A-AC89-3422895136E2}" presName="vert1" presStyleCnt="0"/>
      <dgm:spPr/>
    </dgm:pt>
    <dgm:pt modelId="{28056781-6DE3-4966-B33C-F6366C719171}" type="pres">
      <dgm:prSet presAssocID="{01C75555-09F9-4152-A02B-2C0606961B6F}" presName="thickLine" presStyleLbl="alignNode1" presStyleIdx="3" presStyleCnt="6"/>
      <dgm:spPr/>
    </dgm:pt>
    <dgm:pt modelId="{4022C8B7-E6AB-4A6E-B77D-D92D0605C96F}" type="pres">
      <dgm:prSet presAssocID="{01C75555-09F9-4152-A02B-2C0606961B6F}" presName="horz1" presStyleCnt="0"/>
      <dgm:spPr/>
    </dgm:pt>
    <dgm:pt modelId="{467B56D3-65AB-4F5D-BD7C-A39A43B11F6A}" type="pres">
      <dgm:prSet presAssocID="{01C75555-09F9-4152-A02B-2C0606961B6F}" presName="tx1" presStyleLbl="revTx" presStyleIdx="3" presStyleCnt="6"/>
      <dgm:spPr/>
    </dgm:pt>
    <dgm:pt modelId="{2B8A6F0C-5231-497E-AC58-2771A44C8488}" type="pres">
      <dgm:prSet presAssocID="{01C75555-09F9-4152-A02B-2C0606961B6F}" presName="vert1" presStyleCnt="0"/>
      <dgm:spPr/>
    </dgm:pt>
    <dgm:pt modelId="{89432AF4-348B-485D-A452-671FFFE1EC3E}" type="pres">
      <dgm:prSet presAssocID="{9CFD1511-FF4E-42C5-AF6C-F7485C20693C}" presName="thickLine" presStyleLbl="alignNode1" presStyleIdx="4" presStyleCnt="6"/>
      <dgm:spPr/>
    </dgm:pt>
    <dgm:pt modelId="{C0BF9636-0FEC-4775-9990-3209E94CAD2B}" type="pres">
      <dgm:prSet presAssocID="{9CFD1511-FF4E-42C5-AF6C-F7485C20693C}" presName="horz1" presStyleCnt="0"/>
      <dgm:spPr/>
    </dgm:pt>
    <dgm:pt modelId="{8DE364CC-0D15-471A-8107-ADD227E39862}" type="pres">
      <dgm:prSet presAssocID="{9CFD1511-FF4E-42C5-AF6C-F7485C20693C}" presName="tx1" presStyleLbl="revTx" presStyleIdx="4" presStyleCnt="6"/>
      <dgm:spPr/>
    </dgm:pt>
    <dgm:pt modelId="{70038CCD-49A0-4A16-B65E-039552FCA8E8}" type="pres">
      <dgm:prSet presAssocID="{9CFD1511-FF4E-42C5-AF6C-F7485C20693C}" presName="vert1" presStyleCnt="0"/>
      <dgm:spPr/>
    </dgm:pt>
    <dgm:pt modelId="{6E1D8EF4-E57E-4318-B015-1C58A64721CD}" type="pres">
      <dgm:prSet presAssocID="{A82FD89A-E600-4D52-BA1E-42F3F3F438DA}" presName="thickLine" presStyleLbl="alignNode1" presStyleIdx="5" presStyleCnt="6"/>
      <dgm:spPr/>
    </dgm:pt>
    <dgm:pt modelId="{74D09E5F-EDDC-44D8-B839-ADFB9E07A62B}" type="pres">
      <dgm:prSet presAssocID="{A82FD89A-E600-4D52-BA1E-42F3F3F438DA}" presName="horz1" presStyleCnt="0"/>
      <dgm:spPr/>
    </dgm:pt>
    <dgm:pt modelId="{F960EB02-6C48-4147-9FE6-A55523705F23}" type="pres">
      <dgm:prSet presAssocID="{A82FD89A-E600-4D52-BA1E-42F3F3F438DA}" presName="tx1" presStyleLbl="revTx" presStyleIdx="5" presStyleCnt="6"/>
      <dgm:spPr/>
    </dgm:pt>
    <dgm:pt modelId="{F5ACF721-89EA-494F-AFA7-454DDE211CF7}" type="pres">
      <dgm:prSet presAssocID="{A82FD89A-E600-4D52-BA1E-42F3F3F438DA}" presName="vert1" presStyleCnt="0"/>
      <dgm:spPr/>
    </dgm:pt>
  </dgm:ptLst>
  <dgm:cxnLst>
    <dgm:cxn modelId="{6C75E20F-28DA-42E7-9E28-D20EEA0CC113}" type="presOf" srcId="{BDC9AE56-F529-472A-AC89-3422895136E2}" destId="{4636AF85-3E55-42AB-B455-525570392E39}" srcOrd="0" destOrd="0" presId="urn:microsoft.com/office/officeart/2008/layout/LinedList"/>
    <dgm:cxn modelId="{8CA9A512-82D0-47E2-A41E-3F93F50B6FEB}" srcId="{30DB2D6D-CF3F-46E2-9072-668F1854DFB2}" destId="{A82FD89A-E600-4D52-BA1E-42F3F3F438DA}" srcOrd="5" destOrd="0" parTransId="{2FCCC5A8-346C-48C2-8906-0838976D141D}" sibTransId="{FE669C60-74AC-4C87-B4DE-43ED8E949BE4}"/>
    <dgm:cxn modelId="{237FA22E-2664-40E4-A808-D91D11C7033A}" srcId="{30DB2D6D-CF3F-46E2-9072-668F1854DFB2}" destId="{BDC9AE56-F529-472A-AC89-3422895136E2}" srcOrd="2" destOrd="0" parTransId="{DA67E794-0161-4196-81A1-612BE9D39BCA}" sibTransId="{B7B55A98-C57F-4206-8C56-77EE55C5BB71}"/>
    <dgm:cxn modelId="{E5C1116B-FC51-4E9C-949A-FA6943A1E18A}" type="presOf" srcId="{90EAD5D8-DE5A-4ED1-A01B-09CE6654F6ED}" destId="{521DCD00-FFC7-4F17-98D9-4AE2467582AA}" srcOrd="0" destOrd="0" presId="urn:microsoft.com/office/officeart/2008/layout/LinedList"/>
    <dgm:cxn modelId="{DEFA6A4C-FD44-42EC-8C3F-DC0DD112D07A}" srcId="{30DB2D6D-CF3F-46E2-9072-668F1854DFB2}" destId="{AB3AE988-4308-413C-A4FD-42BB45F1F436}" srcOrd="0" destOrd="0" parTransId="{DEDBA571-C70A-4E60-8CFE-F4B2EC449673}" sibTransId="{C356E223-34B8-4A43-9DBC-EA9A9294640E}"/>
    <dgm:cxn modelId="{18C8E54C-DBFD-4E90-B7FF-2F5952DDDC14}" srcId="{30DB2D6D-CF3F-46E2-9072-668F1854DFB2}" destId="{01C75555-09F9-4152-A02B-2C0606961B6F}" srcOrd="3" destOrd="0" parTransId="{DA728B00-0B8F-4328-B6E9-86A785C792E1}" sibTransId="{A817175A-54C8-4A1E-B65E-75F99A0FC665}"/>
    <dgm:cxn modelId="{5282EE8C-2D6D-4449-A948-FCCA96861C96}" srcId="{30DB2D6D-CF3F-46E2-9072-668F1854DFB2}" destId="{9CFD1511-FF4E-42C5-AF6C-F7485C20693C}" srcOrd="4" destOrd="0" parTransId="{BABB4964-BE4F-4654-8A81-FFDD0A3EA99D}" sibTransId="{0CC92F08-6BCA-48EA-96F6-A985F7E35DD6}"/>
    <dgm:cxn modelId="{CE34D98E-B712-4631-83C4-855B7419B66C}" type="presOf" srcId="{A82FD89A-E600-4D52-BA1E-42F3F3F438DA}" destId="{F960EB02-6C48-4147-9FE6-A55523705F23}" srcOrd="0" destOrd="0" presId="urn:microsoft.com/office/officeart/2008/layout/LinedList"/>
    <dgm:cxn modelId="{C034A2A4-6C87-4F4D-9FF8-11D3A471B2DD}" type="presOf" srcId="{AB3AE988-4308-413C-A4FD-42BB45F1F436}" destId="{5BED50BE-11C4-42D9-A45E-413C8FDAF4F9}" srcOrd="0" destOrd="0" presId="urn:microsoft.com/office/officeart/2008/layout/LinedList"/>
    <dgm:cxn modelId="{BCE7F3AA-49D3-49E3-8F35-B1A2E6059861}" type="presOf" srcId="{30DB2D6D-CF3F-46E2-9072-668F1854DFB2}" destId="{284EC7F2-FE4A-445F-8205-A79CA435E6FC}" srcOrd="0" destOrd="0" presId="urn:microsoft.com/office/officeart/2008/layout/LinedList"/>
    <dgm:cxn modelId="{78DD71AC-DF45-40D0-9165-E2ABDD9A4541}" type="presOf" srcId="{9CFD1511-FF4E-42C5-AF6C-F7485C20693C}" destId="{8DE364CC-0D15-471A-8107-ADD227E39862}" srcOrd="0" destOrd="0" presId="urn:microsoft.com/office/officeart/2008/layout/LinedList"/>
    <dgm:cxn modelId="{53E296C9-DDDF-4C81-9607-4A644F8AD907}" type="presOf" srcId="{01C75555-09F9-4152-A02B-2C0606961B6F}" destId="{467B56D3-65AB-4F5D-BD7C-A39A43B11F6A}" srcOrd="0" destOrd="0" presId="urn:microsoft.com/office/officeart/2008/layout/LinedList"/>
    <dgm:cxn modelId="{48C299F9-1391-4C8C-91CD-34756391CE3E}" srcId="{30DB2D6D-CF3F-46E2-9072-668F1854DFB2}" destId="{90EAD5D8-DE5A-4ED1-A01B-09CE6654F6ED}" srcOrd="1" destOrd="0" parTransId="{6E9A0587-8EE4-4C51-A93D-CB01678913D4}" sibTransId="{7954178C-5762-4BE0-BA47-F6D456245E76}"/>
    <dgm:cxn modelId="{BA87E619-94B5-4A12-BDB3-F31084029792}" type="presParOf" srcId="{284EC7F2-FE4A-445F-8205-A79CA435E6FC}" destId="{7E21802B-2DEA-420A-B781-D79BC20C4A2F}" srcOrd="0" destOrd="0" presId="urn:microsoft.com/office/officeart/2008/layout/LinedList"/>
    <dgm:cxn modelId="{47C31BE1-3465-4256-91C3-E910F63AA434}" type="presParOf" srcId="{284EC7F2-FE4A-445F-8205-A79CA435E6FC}" destId="{77FC37C8-8652-476E-A031-4362C15E77CB}" srcOrd="1" destOrd="0" presId="urn:microsoft.com/office/officeart/2008/layout/LinedList"/>
    <dgm:cxn modelId="{15457840-0216-436D-936E-92DDC2BBD52C}" type="presParOf" srcId="{77FC37C8-8652-476E-A031-4362C15E77CB}" destId="{5BED50BE-11C4-42D9-A45E-413C8FDAF4F9}" srcOrd="0" destOrd="0" presId="urn:microsoft.com/office/officeart/2008/layout/LinedList"/>
    <dgm:cxn modelId="{DEB3FC4E-4E1A-4DA9-A3A5-D5579595B91B}" type="presParOf" srcId="{77FC37C8-8652-476E-A031-4362C15E77CB}" destId="{27D224B0-C435-4433-850B-C2B43FE13D5F}" srcOrd="1" destOrd="0" presId="urn:microsoft.com/office/officeart/2008/layout/LinedList"/>
    <dgm:cxn modelId="{64C88766-2915-4C35-945F-A0E2052CFF5D}" type="presParOf" srcId="{284EC7F2-FE4A-445F-8205-A79CA435E6FC}" destId="{B7169541-36C7-4F3E-AE95-20DA78DFCDA9}" srcOrd="2" destOrd="0" presId="urn:microsoft.com/office/officeart/2008/layout/LinedList"/>
    <dgm:cxn modelId="{03EA18D1-FB3E-46D0-81BA-7ABFDFEEF67A}" type="presParOf" srcId="{284EC7F2-FE4A-445F-8205-A79CA435E6FC}" destId="{59A0CFCB-8BB1-4DE4-93D6-35E431656C1D}" srcOrd="3" destOrd="0" presId="urn:microsoft.com/office/officeart/2008/layout/LinedList"/>
    <dgm:cxn modelId="{91ADE47D-A68C-4761-A767-1BF424C5E2A2}" type="presParOf" srcId="{59A0CFCB-8BB1-4DE4-93D6-35E431656C1D}" destId="{521DCD00-FFC7-4F17-98D9-4AE2467582AA}" srcOrd="0" destOrd="0" presId="urn:microsoft.com/office/officeart/2008/layout/LinedList"/>
    <dgm:cxn modelId="{975FEB12-09DB-46DC-B369-AEF3D9D72048}" type="presParOf" srcId="{59A0CFCB-8BB1-4DE4-93D6-35E431656C1D}" destId="{B57BD5A2-A93F-42B0-8F19-F14A3AB2AE4E}" srcOrd="1" destOrd="0" presId="urn:microsoft.com/office/officeart/2008/layout/LinedList"/>
    <dgm:cxn modelId="{2C27299E-3C4C-4B5F-B8C8-B934DDD7B4B9}" type="presParOf" srcId="{284EC7F2-FE4A-445F-8205-A79CA435E6FC}" destId="{A8217EA8-3447-4E86-A5D0-DBB14DAD2781}" srcOrd="4" destOrd="0" presId="urn:microsoft.com/office/officeart/2008/layout/LinedList"/>
    <dgm:cxn modelId="{511BC121-CE53-4084-BD95-6CB074988C20}" type="presParOf" srcId="{284EC7F2-FE4A-445F-8205-A79CA435E6FC}" destId="{A4B2AE08-CB60-482C-8896-B85F78F01A3C}" srcOrd="5" destOrd="0" presId="urn:microsoft.com/office/officeart/2008/layout/LinedList"/>
    <dgm:cxn modelId="{CE7A8FBB-B698-4DAD-BA58-D68EC1AEEDBA}" type="presParOf" srcId="{A4B2AE08-CB60-482C-8896-B85F78F01A3C}" destId="{4636AF85-3E55-42AB-B455-525570392E39}" srcOrd="0" destOrd="0" presId="urn:microsoft.com/office/officeart/2008/layout/LinedList"/>
    <dgm:cxn modelId="{2963C3D4-6113-4643-8EBD-0BB4FAE0851B}" type="presParOf" srcId="{A4B2AE08-CB60-482C-8896-B85F78F01A3C}" destId="{05A718B1-7D4C-44E4-A17A-7C905E02AC28}" srcOrd="1" destOrd="0" presId="urn:microsoft.com/office/officeart/2008/layout/LinedList"/>
    <dgm:cxn modelId="{4837233B-B423-46CD-B47C-BA5A3A335954}" type="presParOf" srcId="{284EC7F2-FE4A-445F-8205-A79CA435E6FC}" destId="{28056781-6DE3-4966-B33C-F6366C719171}" srcOrd="6" destOrd="0" presId="urn:microsoft.com/office/officeart/2008/layout/LinedList"/>
    <dgm:cxn modelId="{2E4678EC-FB31-4BE7-96E6-4C6CC7542211}" type="presParOf" srcId="{284EC7F2-FE4A-445F-8205-A79CA435E6FC}" destId="{4022C8B7-E6AB-4A6E-B77D-D92D0605C96F}" srcOrd="7" destOrd="0" presId="urn:microsoft.com/office/officeart/2008/layout/LinedList"/>
    <dgm:cxn modelId="{DE678722-7AAB-4945-AFC2-05D333CB0C7D}" type="presParOf" srcId="{4022C8B7-E6AB-4A6E-B77D-D92D0605C96F}" destId="{467B56D3-65AB-4F5D-BD7C-A39A43B11F6A}" srcOrd="0" destOrd="0" presId="urn:microsoft.com/office/officeart/2008/layout/LinedList"/>
    <dgm:cxn modelId="{3506152E-6398-4C84-BDA1-6E60722F41F2}" type="presParOf" srcId="{4022C8B7-E6AB-4A6E-B77D-D92D0605C96F}" destId="{2B8A6F0C-5231-497E-AC58-2771A44C8488}" srcOrd="1" destOrd="0" presId="urn:microsoft.com/office/officeart/2008/layout/LinedList"/>
    <dgm:cxn modelId="{FFA03B52-33E6-4113-A7B6-D8B811A62A38}" type="presParOf" srcId="{284EC7F2-FE4A-445F-8205-A79CA435E6FC}" destId="{89432AF4-348B-485D-A452-671FFFE1EC3E}" srcOrd="8" destOrd="0" presId="urn:microsoft.com/office/officeart/2008/layout/LinedList"/>
    <dgm:cxn modelId="{7A4C9EB1-DFA9-420C-B8F2-15195D34B823}" type="presParOf" srcId="{284EC7F2-FE4A-445F-8205-A79CA435E6FC}" destId="{C0BF9636-0FEC-4775-9990-3209E94CAD2B}" srcOrd="9" destOrd="0" presId="urn:microsoft.com/office/officeart/2008/layout/LinedList"/>
    <dgm:cxn modelId="{6D78B76C-16DF-4940-82A7-F379E0489FDB}" type="presParOf" srcId="{C0BF9636-0FEC-4775-9990-3209E94CAD2B}" destId="{8DE364CC-0D15-471A-8107-ADD227E39862}" srcOrd="0" destOrd="0" presId="urn:microsoft.com/office/officeart/2008/layout/LinedList"/>
    <dgm:cxn modelId="{E037ACB7-4A7B-4321-BB5B-95AF01FBCA34}" type="presParOf" srcId="{C0BF9636-0FEC-4775-9990-3209E94CAD2B}" destId="{70038CCD-49A0-4A16-B65E-039552FCA8E8}" srcOrd="1" destOrd="0" presId="urn:microsoft.com/office/officeart/2008/layout/LinedList"/>
    <dgm:cxn modelId="{03A932C6-FA0B-4D9F-8091-53B1084815DB}" type="presParOf" srcId="{284EC7F2-FE4A-445F-8205-A79CA435E6FC}" destId="{6E1D8EF4-E57E-4318-B015-1C58A64721CD}" srcOrd="10" destOrd="0" presId="urn:microsoft.com/office/officeart/2008/layout/LinedList"/>
    <dgm:cxn modelId="{14EC5A43-E598-42F5-A5B9-E32E99CCE287}" type="presParOf" srcId="{284EC7F2-FE4A-445F-8205-A79CA435E6FC}" destId="{74D09E5F-EDDC-44D8-B839-ADFB9E07A62B}" srcOrd="11" destOrd="0" presId="urn:microsoft.com/office/officeart/2008/layout/LinedList"/>
    <dgm:cxn modelId="{FD49129F-192A-4648-B255-6157D008F148}" type="presParOf" srcId="{74D09E5F-EDDC-44D8-B839-ADFB9E07A62B}" destId="{F960EB02-6C48-4147-9FE6-A55523705F23}" srcOrd="0" destOrd="0" presId="urn:microsoft.com/office/officeart/2008/layout/LinedList"/>
    <dgm:cxn modelId="{DEDB754C-3D7B-455C-B6EE-B4F6184ED8D2}" type="presParOf" srcId="{74D09E5F-EDDC-44D8-B839-ADFB9E07A62B}" destId="{F5ACF721-89EA-494F-AFA7-454DDE211CF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B478CE-AF55-4EA3-AA4C-0C003BC2894C}">
      <dsp:nvSpPr>
        <dsp:cNvPr id="0" name=""/>
        <dsp:cNvSpPr/>
      </dsp:nvSpPr>
      <dsp:spPr>
        <a:xfrm>
          <a:off x="5482534" y="653323"/>
          <a:ext cx="1649945" cy="165003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8E8EDE-9E6A-4D91-B3D8-76C144527BD9}">
      <dsp:nvSpPr>
        <dsp:cNvPr id="0" name=""/>
        <dsp:cNvSpPr/>
      </dsp:nvSpPr>
      <dsp:spPr>
        <a:xfrm>
          <a:off x="5537721" y="708333"/>
          <a:ext cx="1540279" cy="154000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err="1">
              <a:latin typeface="Times New Roman" panose="02020603050405020304" pitchFamily="18" charset="0"/>
              <a:cs typeface="Times New Roman" panose="02020603050405020304" pitchFamily="18" charset="0"/>
            </a:rPr>
            <a:t>Tương</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tác</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với</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dữ</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liệu</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hệ</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thống</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một</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cách</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nhanh</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chóng</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chuẩn</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xác</a:t>
          </a:r>
          <a:r>
            <a:rPr lang="en-US" sz="1100" kern="1200" dirty="0">
              <a:latin typeface="Times New Roman" panose="02020603050405020304" pitchFamily="18" charset="0"/>
              <a:cs typeface="Times New Roman" panose="02020603050405020304" pitchFamily="18" charset="0"/>
            </a:rPr>
            <a:t>.</a:t>
          </a:r>
        </a:p>
      </dsp:txBody>
      <dsp:txXfrm>
        <a:off x="5757761" y="928376"/>
        <a:ext cx="1100199" cy="1099923"/>
      </dsp:txXfrm>
    </dsp:sp>
    <dsp:sp modelId="{B71F5A86-17F4-4713-9450-349E82BADCAD}">
      <dsp:nvSpPr>
        <dsp:cNvPr id="0" name=""/>
        <dsp:cNvSpPr/>
      </dsp:nvSpPr>
      <dsp:spPr>
        <a:xfrm rot="2700000">
          <a:off x="3770313" y="653207"/>
          <a:ext cx="1649972" cy="1649972"/>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5C5467-3439-424F-B521-7A001BAB0009}">
      <dsp:nvSpPr>
        <dsp:cNvPr id="0" name=""/>
        <dsp:cNvSpPr/>
      </dsp:nvSpPr>
      <dsp:spPr>
        <a:xfrm>
          <a:off x="3832588" y="708333"/>
          <a:ext cx="1540279" cy="154000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Nhu </a:t>
          </a:r>
          <a:r>
            <a:rPr lang="en-US" sz="1100" kern="1200" dirty="0" err="1">
              <a:latin typeface="Times New Roman" panose="02020603050405020304" pitchFamily="18" charset="0"/>
              <a:cs typeface="Times New Roman" panose="02020603050405020304" pitchFamily="18" charset="0"/>
            </a:rPr>
            <a:t>cầu</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đặt</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ra</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dễ</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dàng</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tiếp</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cận</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thông</a:t>
          </a:r>
          <a:r>
            <a:rPr lang="en-US" sz="1100" kern="1200" dirty="0">
              <a:latin typeface="Times New Roman" panose="02020603050405020304" pitchFamily="18" charset="0"/>
              <a:cs typeface="Times New Roman" panose="02020603050405020304" pitchFamily="18" charset="0"/>
            </a:rPr>
            <a:t> tin,</a:t>
          </a:r>
        </a:p>
      </dsp:txBody>
      <dsp:txXfrm>
        <a:off x="4052628" y="928376"/>
        <a:ext cx="1100199" cy="1099923"/>
      </dsp:txXfrm>
    </dsp:sp>
    <dsp:sp modelId="{44659CFA-1BCE-4B90-B5A7-1D0AC26BAFCF}">
      <dsp:nvSpPr>
        <dsp:cNvPr id="0" name=""/>
        <dsp:cNvSpPr/>
      </dsp:nvSpPr>
      <dsp:spPr>
        <a:xfrm rot="2700000">
          <a:off x="2072255" y="653207"/>
          <a:ext cx="1649972" cy="1649972"/>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EEDC2B-0725-44DB-9961-BD46EE894A9C}">
      <dsp:nvSpPr>
        <dsp:cNvPr id="0" name=""/>
        <dsp:cNvSpPr/>
      </dsp:nvSpPr>
      <dsp:spPr>
        <a:xfrm>
          <a:off x="2127456" y="708333"/>
          <a:ext cx="1540279" cy="154000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err="1">
              <a:latin typeface="Times New Roman" panose="02020603050405020304" pitchFamily="18" charset="0"/>
              <a:cs typeface="Times New Roman" panose="02020603050405020304" pitchFamily="18" charset="0"/>
            </a:rPr>
            <a:t>Công</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việc</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của</a:t>
          </a:r>
          <a:r>
            <a:rPr lang="en-US" sz="1100" kern="1200" dirty="0">
              <a:latin typeface="Times New Roman" panose="02020603050405020304" pitchFamily="18" charset="0"/>
              <a:cs typeface="Times New Roman" panose="02020603050405020304" pitchFamily="18" charset="0"/>
            </a:rPr>
            <a:t> con </a:t>
          </a:r>
          <a:r>
            <a:rPr lang="en-US" sz="1100" kern="1200" dirty="0" err="1">
              <a:latin typeface="Times New Roman" panose="02020603050405020304" pitchFamily="18" charset="0"/>
              <a:cs typeface="Times New Roman" panose="02020603050405020304" pitchFamily="18" charset="0"/>
            </a:rPr>
            <a:t>người</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ngày</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càng</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trở</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nên</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phức</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tạp</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và</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áp</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lực</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cao</a:t>
          </a:r>
          <a:r>
            <a:rPr lang="en-US" sz="1100" kern="1200" dirty="0">
              <a:latin typeface="Times New Roman" panose="02020603050405020304" pitchFamily="18" charset="0"/>
              <a:cs typeface="Times New Roman" panose="02020603050405020304" pitchFamily="18" charset="0"/>
            </a:rPr>
            <a:t>.</a:t>
          </a:r>
        </a:p>
      </dsp:txBody>
      <dsp:txXfrm>
        <a:off x="2347496" y="928376"/>
        <a:ext cx="1100199" cy="1099923"/>
      </dsp:txXfrm>
    </dsp:sp>
    <dsp:sp modelId="{32C57773-B2E8-4362-84C4-A1C9D500CF13}">
      <dsp:nvSpPr>
        <dsp:cNvPr id="0" name=""/>
        <dsp:cNvSpPr/>
      </dsp:nvSpPr>
      <dsp:spPr>
        <a:xfrm rot="2700000">
          <a:off x="367123" y="653207"/>
          <a:ext cx="1649972" cy="1649972"/>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7C1F62-D055-42D7-BF9F-96FAB62262E6}">
      <dsp:nvSpPr>
        <dsp:cNvPr id="0" name=""/>
        <dsp:cNvSpPr/>
      </dsp:nvSpPr>
      <dsp:spPr>
        <a:xfrm>
          <a:off x="422323" y="708333"/>
          <a:ext cx="1540279" cy="154000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err="1">
              <a:latin typeface="Times New Roman" panose="02020603050405020304" pitchFamily="18" charset="0"/>
              <a:cs typeface="Times New Roman" panose="02020603050405020304" pitchFamily="18" charset="0"/>
            </a:rPr>
            <a:t>Sự</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bùng</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nổ</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mạnh</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mẽ</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của</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công</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nghệ</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thông</a:t>
          </a:r>
          <a:r>
            <a:rPr lang="en-US" sz="1100" kern="1200" dirty="0">
              <a:latin typeface="Times New Roman" panose="02020603050405020304" pitchFamily="18" charset="0"/>
              <a:cs typeface="Times New Roman" panose="02020603050405020304" pitchFamily="18" charset="0"/>
            </a:rPr>
            <a:t> tin </a:t>
          </a:r>
          <a:r>
            <a:rPr lang="en-US" sz="1100" kern="1200" dirty="0" err="1">
              <a:latin typeface="Times New Roman" panose="02020603050405020304" pitchFamily="18" charset="0"/>
              <a:cs typeface="Times New Roman" panose="02020603050405020304" pitchFamily="18" charset="0"/>
            </a:rPr>
            <a:t>đã</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giúp</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ích</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cho</a:t>
          </a:r>
          <a:r>
            <a:rPr lang="en-US" sz="1100" kern="1200" dirty="0">
              <a:latin typeface="Times New Roman" panose="02020603050405020304" pitchFamily="18" charset="0"/>
              <a:cs typeface="Times New Roman" panose="02020603050405020304" pitchFamily="18" charset="0"/>
            </a:rPr>
            <a:t> con </a:t>
          </a:r>
          <a:r>
            <a:rPr lang="en-US" sz="1100" kern="1200" dirty="0" err="1">
              <a:latin typeface="Times New Roman" panose="02020603050405020304" pitchFamily="18" charset="0"/>
              <a:cs typeface="Times New Roman" panose="02020603050405020304" pitchFamily="18" charset="0"/>
            </a:rPr>
            <a:t>người</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trong</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rất</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nhiều</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lĩnh</a:t>
          </a:r>
          <a:r>
            <a:rPr lang="en-US" sz="1100" kern="1200" dirty="0">
              <a:latin typeface="Times New Roman" panose="02020603050405020304" pitchFamily="18" charset="0"/>
              <a:cs typeface="Times New Roman" panose="02020603050405020304" pitchFamily="18" charset="0"/>
            </a:rPr>
            <a:t> </a:t>
          </a:r>
          <a:r>
            <a:rPr lang="en-US" sz="1100" kern="1200" dirty="0" err="1">
              <a:latin typeface="Times New Roman" panose="02020603050405020304" pitchFamily="18" charset="0"/>
              <a:cs typeface="Times New Roman" panose="02020603050405020304" pitchFamily="18" charset="0"/>
            </a:rPr>
            <a:t>vực</a:t>
          </a:r>
          <a:endParaRPr lang="en-US" sz="1100" kern="1200" dirty="0">
            <a:latin typeface="Times New Roman" panose="02020603050405020304" pitchFamily="18" charset="0"/>
            <a:cs typeface="Times New Roman" panose="02020603050405020304" pitchFamily="18" charset="0"/>
          </a:endParaRPr>
        </a:p>
      </dsp:txBody>
      <dsp:txXfrm>
        <a:off x="642363" y="928376"/>
        <a:ext cx="1100199" cy="10999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A9C1AE-42CD-4B15-B52D-D92B1F2EAC2B}">
      <dsp:nvSpPr>
        <dsp:cNvPr id="0" name=""/>
        <dsp:cNvSpPr/>
      </dsp:nvSpPr>
      <dsp:spPr>
        <a:xfrm>
          <a:off x="285161" y="528"/>
          <a:ext cx="2506565" cy="15039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err="1"/>
            <a:t>Tạo</a:t>
          </a:r>
          <a:r>
            <a:rPr lang="en-US" sz="1500" kern="1200" dirty="0"/>
            <a:t> </a:t>
          </a:r>
          <a:r>
            <a:rPr lang="en-US" sz="1500" kern="1200" dirty="0" err="1"/>
            <a:t>một</a:t>
          </a:r>
          <a:r>
            <a:rPr lang="en-US" sz="1500" kern="1200" dirty="0"/>
            <a:t> </a:t>
          </a:r>
          <a:r>
            <a:rPr lang="en-US" sz="1500" kern="1200" dirty="0" err="1"/>
            <a:t>quần</a:t>
          </a:r>
          <a:r>
            <a:rPr lang="en-US" sz="1500" kern="1200" dirty="0"/>
            <a:t> </a:t>
          </a:r>
          <a:r>
            <a:rPr lang="en-US" sz="1500" kern="1200" dirty="0" err="1"/>
            <a:t>thể</a:t>
          </a:r>
          <a:r>
            <a:rPr lang="en-US" sz="1500" kern="1200" dirty="0"/>
            <a:t> </a:t>
          </a:r>
          <a:r>
            <a:rPr lang="en-US" sz="1500" kern="1200" dirty="0" err="1"/>
            <a:t>có</a:t>
          </a:r>
          <a:r>
            <a:rPr lang="en-US" sz="1500" kern="1200" dirty="0"/>
            <a:t> </a:t>
          </a:r>
          <a:r>
            <a:rPr lang="en-US" sz="1500" kern="1200" dirty="0" err="1"/>
            <a:t>chọn</a:t>
          </a:r>
          <a:r>
            <a:rPr lang="en-US" sz="1500" kern="1200" dirty="0"/>
            <a:t> </a:t>
          </a:r>
          <a:r>
            <a:rPr lang="en-US" sz="1500" kern="1200" dirty="0" err="1"/>
            <a:t>lọc</a:t>
          </a:r>
          <a:r>
            <a:rPr lang="en-US" sz="1500" kern="1200" dirty="0"/>
            <a:t> ban </a:t>
          </a:r>
          <a:r>
            <a:rPr lang="en-US" sz="1500" kern="1200" dirty="0" err="1"/>
            <a:t>đầu</a:t>
          </a:r>
          <a:r>
            <a:rPr lang="en-US" sz="1500" kern="1200" dirty="0"/>
            <a:t>. </a:t>
          </a:r>
        </a:p>
      </dsp:txBody>
      <dsp:txXfrm>
        <a:off x="329210" y="44577"/>
        <a:ext cx="2418467" cy="1415841"/>
      </dsp:txXfrm>
    </dsp:sp>
    <dsp:sp modelId="{7CF9A35D-3CC5-43CB-8C73-9471832BAC18}">
      <dsp:nvSpPr>
        <dsp:cNvPr id="0" name=""/>
        <dsp:cNvSpPr/>
      </dsp:nvSpPr>
      <dsp:spPr>
        <a:xfrm>
          <a:off x="3012304" y="441683"/>
          <a:ext cx="531391" cy="6216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012304" y="566009"/>
        <a:ext cx="371974" cy="372976"/>
      </dsp:txXfrm>
    </dsp:sp>
    <dsp:sp modelId="{EBD77579-01E2-41B0-AAA5-02CAAAF884C8}">
      <dsp:nvSpPr>
        <dsp:cNvPr id="0" name=""/>
        <dsp:cNvSpPr/>
      </dsp:nvSpPr>
      <dsp:spPr>
        <a:xfrm>
          <a:off x="3794352" y="528"/>
          <a:ext cx="2506565" cy="15039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Tiến hành lai ghép và đột biến ngẫu nhiên. </a:t>
          </a:r>
        </a:p>
      </dsp:txBody>
      <dsp:txXfrm>
        <a:off x="3838401" y="44577"/>
        <a:ext cx="2418467" cy="1415841"/>
      </dsp:txXfrm>
    </dsp:sp>
    <dsp:sp modelId="{C6DC83E9-B73F-496A-B790-B7CC1792AF47}">
      <dsp:nvSpPr>
        <dsp:cNvPr id="0" name=""/>
        <dsp:cNvSpPr/>
      </dsp:nvSpPr>
      <dsp:spPr>
        <a:xfrm>
          <a:off x="6521495" y="441683"/>
          <a:ext cx="531391" cy="6216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521495" y="566009"/>
        <a:ext cx="371974" cy="372976"/>
      </dsp:txXfrm>
    </dsp:sp>
    <dsp:sp modelId="{FEE2675D-BD64-419A-8DFA-EE731EEEA2D3}">
      <dsp:nvSpPr>
        <dsp:cNvPr id="0" name=""/>
        <dsp:cNvSpPr/>
      </dsp:nvSpPr>
      <dsp:spPr>
        <a:xfrm>
          <a:off x="7303544" y="528"/>
          <a:ext cx="2506565" cy="15039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err="1"/>
            <a:t>Đánh</a:t>
          </a:r>
          <a:r>
            <a:rPr lang="en-US" sz="1500" kern="1200" dirty="0"/>
            <a:t> </a:t>
          </a:r>
          <a:r>
            <a:rPr lang="en-US" sz="1500" kern="1200" dirty="0" err="1"/>
            <a:t>giá</a:t>
          </a:r>
          <a:r>
            <a:rPr lang="en-US" sz="1500" kern="1200" dirty="0"/>
            <a:t> </a:t>
          </a:r>
          <a:r>
            <a:rPr lang="en-US" sz="1500" kern="1200" dirty="0" err="1"/>
            <a:t>mong</a:t>
          </a:r>
          <a:r>
            <a:rPr lang="en-US" sz="1500" kern="1200" dirty="0"/>
            <a:t> </a:t>
          </a:r>
          <a:r>
            <a:rPr lang="en-US" sz="1500" kern="1200" dirty="0" err="1"/>
            <a:t>muốn</a:t>
          </a:r>
          <a:r>
            <a:rPr lang="en-US" sz="1500" kern="1200" dirty="0"/>
            <a:t> </a:t>
          </a:r>
          <a:r>
            <a:rPr lang="en-US" sz="1500" kern="1200" dirty="0" err="1"/>
            <a:t>và</a:t>
          </a:r>
          <a:r>
            <a:rPr lang="en-US" sz="1500" kern="1200" dirty="0"/>
            <a:t> </a:t>
          </a:r>
          <a:r>
            <a:rPr lang="en-US" sz="1500" kern="1200" dirty="0" err="1"/>
            <a:t>giải</a:t>
          </a:r>
          <a:r>
            <a:rPr lang="en-US" sz="1500" kern="1200" dirty="0"/>
            <a:t> </a:t>
          </a:r>
          <a:r>
            <a:rPr lang="en-US" sz="1500" kern="1200" dirty="0" err="1"/>
            <a:t>pháp</a:t>
          </a:r>
          <a:r>
            <a:rPr lang="en-US" sz="1500" kern="1200" dirty="0"/>
            <a:t> </a:t>
          </a:r>
          <a:r>
            <a:rPr lang="en-US" sz="1500" kern="1200" dirty="0" err="1"/>
            <a:t>tốt</a:t>
          </a:r>
          <a:r>
            <a:rPr lang="en-US" sz="1500" kern="1200" dirty="0"/>
            <a:t> </a:t>
          </a:r>
          <a:r>
            <a:rPr lang="en-US" sz="1500" kern="1200" dirty="0" err="1"/>
            <a:t>nhất</a:t>
          </a:r>
          <a:r>
            <a:rPr lang="en-US" sz="1500" kern="1200" dirty="0"/>
            <a:t> </a:t>
          </a:r>
          <a:r>
            <a:rPr lang="en-US" sz="1500" kern="1200" dirty="0" err="1"/>
            <a:t>được</a:t>
          </a:r>
          <a:r>
            <a:rPr lang="en-US" sz="1500" kern="1200" dirty="0"/>
            <a:t> </a:t>
          </a:r>
          <a:r>
            <a:rPr lang="en-US" sz="1500" kern="1200" dirty="0" err="1"/>
            <a:t>chọn</a:t>
          </a:r>
          <a:r>
            <a:rPr lang="en-US" sz="1500" kern="1200" dirty="0"/>
            <a:t> </a:t>
          </a:r>
          <a:r>
            <a:rPr lang="en-US" sz="1500" kern="1200" dirty="0" err="1"/>
            <a:t>cho</a:t>
          </a:r>
          <a:r>
            <a:rPr lang="en-US" sz="1500" kern="1200" dirty="0"/>
            <a:t> </a:t>
          </a:r>
          <a:r>
            <a:rPr lang="en-US" sz="1500" kern="1200" dirty="0" err="1"/>
            <a:t>thế</a:t>
          </a:r>
          <a:r>
            <a:rPr lang="en-US" sz="1500" kern="1200" dirty="0"/>
            <a:t> </a:t>
          </a:r>
          <a:r>
            <a:rPr lang="en-US" sz="1500" kern="1200" dirty="0" err="1"/>
            <a:t>hệ</a:t>
          </a:r>
          <a:r>
            <a:rPr lang="en-US" sz="1500" kern="1200" dirty="0"/>
            <a:t> </a:t>
          </a:r>
          <a:r>
            <a:rPr lang="en-US" sz="1500" kern="1200" dirty="0" err="1"/>
            <a:t>kế</a:t>
          </a:r>
          <a:r>
            <a:rPr lang="en-US" sz="1500" kern="1200" dirty="0"/>
            <a:t> </a:t>
          </a:r>
          <a:r>
            <a:rPr lang="en-US" sz="1500" kern="1200" dirty="0" err="1"/>
            <a:t>tiếp</a:t>
          </a:r>
          <a:r>
            <a:rPr lang="en-US" sz="1500" kern="1200" dirty="0"/>
            <a:t>. </a:t>
          </a:r>
        </a:p>
      </dsp:txBody>
      <dsp:txXfrm>
        <a:off x="7347593" y="44577"/>
        <a:ext cx="2418467" cy="1415841"/>
      </dsp:txXfrm>
    </dsp:sp>
    <dsp:sp modelId="{5FD6DDFC-3278-4212-94D4-EB094098C29E}">
      <dsp:nvSpPr>
        <dsp:cNvPr id="0" name=""/>
        <dsp:cNvSpPr/>
      </dsp:nvSpPr>
      <dsp:spPr>
        <a:xfrm rot="5400000">
          <a:off x="8291130" y="1679927"/>
          <a:ext cx="531391" cy="6216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8370338" y="1725046"/>
        <a:ext cx="372976" cy="371974"/>
      </dsp:txXfrm>
    </dsp:sp>
    <dsp:sp modelId="{C1DE9C93-FCBE-47CD-AF46-11CCB76DA610}">
      <dsp:nvSpPr>
        <dsp:cNvPr id="0" name=""/>
        <dsp:cNvSpPr/>
      </dsp:nvSpPr>
      <dsp:spPr>
        <a:xfrm>
          <a:off x="7303544" y="2507093"/>
          <a:ext cx="2506565" cy="15039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Các cá thể phát triển hơn và thích ứng tốt hơn với môi trường sẽ tồn tại và ngược lại sẽ bị loại bỏ.</a:t>
          </a:r>
        </a:p>
      </dsp:txBody>
      <dsp:txXfrm>
        <a:off x="7347593" y="2551142"/>
        <a:ext cx="2418467" cy="1415841"/>
      </dsp:txXfrm>
    </dsp:sp>
    <dsp:sp modelId="{9360B027-7329-434A-B4DD-893060544C97}">
      <dsp:nvSpPr>
        <dsp:cNvPr id="0" name=""/>
        <dsp:cNvSpPr/>
      </dsp:nvSpPr>
      <dsp:spPr>
        <a:xfrm rot="10800000">
          <a:off x="6551574" y="2948248"/>
          <a:ext cx="531391" cy="6216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6710991" y="3072574"/>
        <a:ext cx="371974" cy="372976"/>
      </dsp:txXfrm>
    </dsp:sp>
    <dsp:sp modelId="{E5EE6DAE-D72E-465B-93F8-690F5EB670B6}">
      <dsp:nvSpPr>
        <dsp:cNvPr id="0" name=""/>
        <dsp:cNvSpPr/>
      </dsp:nvSpPr>
      <dsp:spPr>
        <a:xfrm>
          <a:off x="3794352" y="2507093"/>
          <a:ext cx="2506565" cy="15039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GA giải quyết các bài toán quy hoạch toán học thông qua các quá trình cơ bản như lai ghép, đột biến và chọn lọc cho các cá thể trong quần thể. </a:t>
          </a:r>
        </a:p>
      </dsp:txBody>
      <dsp:txXfrm>
        <a:off x="3838401" y="2551142"/>
        <a:ext cx="2418467" cy="14158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21802B-2DEA-420A-B781-D79BC20C4A2F}">
      <dsp:nvSpPr>
        <dsp:cNvPr id="0" name=""/>
        <dsp:cNvSpPr/>
      </dsp:nvSpPr>
      <dsp:spPr>
        <a:xfrm>
          <a:off x="0" y="1511"/>
          <a:ext cx="732503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ED50BE-11C4-42D9-A45E-413C8FDAF4F9}">
      <dsp:nvSpPr>
        <dsp:cNvPr id="0" name=""/>
        <dsp:cNvSpPr/>
      </dsp:nvSpPr>
      <dsp:spPr>
        <a:xfrm>
          <a:off x="0" y="1511"/>
          <a:ext cx="7325032" cy="5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4.2.1 </a:t>
          </a:r>
          <a:r>
            <a:rPr lang="en-US" sz="2400" b="1" kern="1200" dirty="0" err="1">
              <a:latin typeface="Times New Roman" panose="02020603050405020304" pitchFamily="18" charset="0"/>
              <a:cs typeface="Times New Roman" panose="02020603050405020304" pitchFamily="18" charset="0"/>
            </a:rPr>
            <a:t>Các</a:t>
          </a:r>
          <a:r>
            <a:rPr lang="en-US" sz="2400" b="1" kern="1200" dirty="0">
              <a:latin typeface="Times New Roman" panose="02020603050405020304" pitchFamily="18" charset="0"/>
              <a:cs typeface="Times New Roman" panose="02020603050405020304" pitchFamily="18" charset="0"/>
            </a:rPr>
            <a:t> </a:t>
          </a:r>
          <a:r>
            <a:rPr lang="en-US" sz="2400" b="1" kern="1200" dirty="0" err="1">
              <a:latin typeface="Times New Roman" panose="02020603050405020304" pitchFamily="18" charset="0"/>
              <a:cs typeface="Times New Roman" panose="02020603050405020304" pitchFamily="18" charset="0"/>
            </a:rPr>
            <a:t>bước</a:t>
          </a:r>
          <a:r>
            <a:rPr lang="en-US" sz="2400" b="1" kern="1200" dirty="0">
              <a:latin typeface="Times New Roman" panose="02020603050405020304" pitchFamily="18" charset="0"/>
              <a:cs typeface="Times New Roman" panose="02020603050405020304" pitchFamily="18" charset="0"/>
            </a:rPr>
            <a:t> </a:t>
          </a:r>
          <a:r>
            <a:rPr lang="en-US" sz="2400" b="1" kern="1200" dirty="0" err="1">
              <a:latin typeface="Times New Roman" panose="02020603050405020304" pitchFamily="18" charset="0"/>
              <a:cs typeface="Times New Roman" panose="02020603050405020304" pitchFamily="18" charset="0"/>
            </a:rPr>
            <a:t>thực</a:t>
          </a:r>
          <a:r>
            <a:rPr lang="en-US" sz="2400" b="1" kern="1200" dirty="0">
              <a:latin typeface="Times New Roman" panose="02020603050405020304" pitchFamily="18" charset="0"/>
              <a:cs typeface="Times New Roman" panose="02020603050405020304" pitchFamily="18" charset="0"/>
            </a:rPr>
            <a:t> </a:t>
          </a:r>
          <a:r>
            <a:rPr lang="en-US" sz="2400" b="1" kern="1200" dirty="0" err="1">
              <a:latin typeface="Times New Roman" panose="02020603050405020304" pitchFamily="18" charset="0"/>
              <a:cs typeface="Times New Roman" panose="02020603050405020304" pitchFamily="18" charset="0"/>
            </a:rPr>
            <a:t>hiện</a:t>
          </a:r>
          <a:endParaRPr lang="en-US" sz="2400" kern="1200" dirty="0">
            <a:latin typeface="Times New Roman" panose="02020603050405020304" pitchFamily="18" charset="0"/>
            <a:cs typeface="Times New Roman" panose="02020603050405020304" pitchFamily="18" charset="0"/>
          </a:endParaRPr>
        </a:p>
      </dsp:txBody>
      <dsp:txXfrm>
        <a:off x="0" y="1511"/>
        <a:ext cx="7325032" cy="515310"/>
      </dsp:txXfrm>
    </dsp:sp>
    <dsp:sp modelId="{B7169541-36C7-4F3E-AE95-20DA78DFCDA9}">
      <dsp:nvSpPr>
        <dsp:cNvPr id="0" name=""/>
        <dsp:cNvSpPr/>
      </dsp:nvSpPr>
      <dsp:spPr>
        <a:xfrm>
          <a:off x="0" y="516821"/>
          <a:ext cx="732503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1DCD00-FFC7-4F17-98D9-4AE2467582AA}">
      <dsp:nvSpPr>
        <dsp:cNvPr id="0" name=""/>
        <dsp:cNvSpPr/>
      </dsp:nvSpPr>
      <dsp:spPr>
        <a:xfrm>
          <a:off x="0" y="516821"/>
          <a:ext cx="7325032" cy="5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err="1">
              <a:latin typeface="Times New Roman" panose="02020603050405020304" pitchFamily="18" charset="0"/>
              <a:cs typeface="Times New Roman" panose="02020603050405020304" pitchFamily="18" charset="0"/>
            </a:rPr>
            <a:t>Chuẩn</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bị</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dữ</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liệu</a:t>
          </a:r>
          <a:endParaRPr lang="en-US" sz="2400" kern="1200" dirty="0">
            <a:latin typeface="Times New Roman" panose="02020603050405020304" pitchFamily="18" charset="0"/>
            <a:cs typeface="Times New Roman" panose="02020603050405020304" pitchFamily="18" charset="0"/>
          </a:endParaRPr>
        </a:p>
      </dsp:txBody>
      <dsp:txXfrm>
        <a:off x="0" y="516821"/>
        <a:ext cx="7325032" cy="515310"/>
      </dsp:txXfrm>
    </dsp:sp>
    <dsp:sp modelId="{A8217EA8-3447-4E86-A5D0-DBB14DAD2781}">
      <dsp:nvSpPr>
        <dsp:cNvPr id="0" name=""/>
        <dsp:cNvSpPr/>
      </dsp:nvSpPr>
      <dsp:spPr>
        <a:xfrm>
          <a:off x="0" y="1032132"/>
          <a:ext cx="732503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36AF85-3E55-42AB-B455-525570392E39}">
      <dsp:nvSpPr>
        <dsp:cNvPr id="0" name=""/>
        <dsp:cNvSpPr/>
      </dsp:nvSpPr>
      <dsp:spPr>
        <a:xfrm>
          <a:off x="0" y="1032132"/>
          <a:ext cx="7325032" cy="5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err="1">
              <a:latin typeface="Times New Roman" panose="02020603050405020304" pitchFamily="18" charset="0"/>
              <a:cs typeface="Times New Roman" panose="02020603050405020304" pitchFamily="18" charset="0"/>
            </a:rPr>
            <a:t>Xác</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định</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các</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đặc</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trưng</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của</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các</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vật</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phẩm</a:t>
          </a:r>
          <a:endParaRPr lang="en-US" sz="2400" kern="1200" dirty="0">
            <a:latin typeface="Times New Roman" panose="02020603050405020304" pitchFamily="18" charset="0"/>
            <a:cs typeface="Times New Roman" panose="02020603050405020304" pitchFamily="18" charset="0"/>
          </a:endParaRPr>
        </a:p>
      </dsp:txBody>
      <dsp:txXfrm>
        <a:off x="0" y="1032132"/>
        <a:ext cx="7325032" cy="515310"/>
      </dsp:txXfrm>
    </dsp:sp>
    <dsp:sp modelId="{28056781-6DE3-4966-B33C-F6366C719171}">
      <dsp:nvSpPr>
        <dsp:cNvPr id="0" name=""/>
        <dsp:cNvSpPr/>
      </dsp:nvSpPr>
      <dsp:spPr>
        <a:xfrm>
          <a:off x="0" y="1547442"/>
          <a:ext cx="732503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7B56D3-65AB-4F5D-BD7C-A39A43B11F6A}">
      <dsp:nvSpPr>
        <dsp:cNvPr id="0" name=""/>
        <dsp:cNvSpPr/>
      </dsp:nvSpPr>
      <dsp:spPr>
        <a:xfrm>
          <a:off x="0" y="1547443"/>
          <a:ext cx="7325032" cy="5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Xây dựng profile cho người dung</a:t>
          </a:r>
        </a:p>
      </dsp:txBody>
      <dsp:txXfrm>
        <a:off x="0" y="1547443"/>
        <a:ext cx="7325032" cy="515310"/>
      </dsp:txXfrm>
    </dsp:sp>
    <dsp:sp modelId="{89432AF4-348B-485D-A452-671FFFE1EC3E}">
      <dsp:nvSpPr>
        <dsp:cNvPr id="0" name=""/>
        <dsp:cNvSpPr/>
      </dsp:nvSpPr>
      <dsp:spPr>
        <a:xfrm>
          <a:off x="0" y="2062753"/>
          <a:ext cx="732503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E364CC-0D15-471A-8107-ADD227E39862}">
      <dsp:nvSpPr>
        <dsp:cNvPr id="0" name=""/>
        <dsp:cNvSpPr/>
      </dsp:nvSpPr>
      <dsp:spPr>
        <a:xfrm>
          <a:off x="0" y="2062753"/>
          <a:ext cx="7325032" cy="5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err="1">
              <a:latin typeface="Times New Roman" panose="02020603050405020304" pitchFamily="18" charset="0"/>
              <a:cs typeface="Times New Roman" panose="02020603050405020304" pitchFamily="18" charset="0"/>
            </a:rPr>
            <a:t>Tính</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toán</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độ</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tương</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đồng</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giữa</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các</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vật</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phẩm</a:t>
          </a:r>
          <a:endParaRPr lang="en-US" sz="2400" kern="1200" dirty="0">
            <a:latin typeface="Times New Roman" panose="02020603050405020304" pitchFamily="18" charset="0"/>
            <a:cs typeface="Times New Roman" panose="02020603050405020304" pitchFamily="18" charset="0"/>
          </a:endParaRPr>
        </a:p>
      </dsp:txBody>
      <dsp:txXfrm>
        <a:off x="0" y="2062753"/>
        <a:ext cx="7325032" cy="515310"/>
      </dsp:txXfrm>
    </dsp:sp>
    <dsp:sp modelId="{6E1D8EF4-E57E-4318-B015-1C58A64721CD}">
      <dsp:nvSpPr>
        <dsp:cNvPr id="0" name=""/>
        <dsp:cNvSpPr/>
      </dsp:nvSpPr>
      <dsp:spPr>
        <a:xfrm>
          <a:off x="0" y="2578064"/>
          <a:ext cx="732503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60EB02-6C48-4147-9FE6-A55523705F23}">
      <dsp:nvSpPr>
        <dsp:cNvPr id="0" name=""/>
        <dsp:cNvSpPr/>
      </dsp:nvSpPr>
      <dsp:spPr>
        <a:xfrm>
          <a:off x="0" y="2578064"/>
          <a:ext cx="7325032" cy="5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err="1">
              <a:latin typeface="Times New Roman" panose="02020603050405020304" pitchFamily="18" charset="0"/>
              <a:cs typeface="Times New Roman" panose="02020603050405020304" pitchFamily="18" charset="0"/>
            </a:rPr>
            <a:t>Đưa</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ra</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khuyến</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nghị</a:t>
          </a:r>
          <a:endParaRPr lang="en-US" sz="2400" kern="1200" dirty="0">
            <a:latin typeface="Times New Roman" panose="02020603050405020304" pitchFamily="18" charset="0"/>
            <a:cs typeface="Times New Roman" panose="02020603050405020304" pitchFamily="18" charset="0"/>
          </a:endParaRPr>
        </a:p>
      </dsp:txBody>
      <dsp:txXfrm>
        <a:off x="0" y="2578064"/>
        <a:ext cx="7325032" cy="515310"/>
      </dsp:txXfrm>
    </dsp:sp>
  </dsp:spTree>
</dsp:drawing>
</file>

<file path=ppt/diagrams/layout1.xml><?xml version="1.0" encoding="utf-8"?>
<dgm:layoutDef xmlns:dgm="http://schemas.openxmlformats.org/drawingml/2006/diagram" xmlns:a="http://schemas.openxmlformats.org/drawingml/2006/main" uniqueId="urn:microsoft.com/office/officeart/2018/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node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718691-4BB2-4AA2-95A3-198F465037B1}" type="datetimeFigureOut">
              <a:rPr lang="en-US" smtClean="0"/>
              <a:t>7/1/2023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361C00-6DC7-474C-B4C4-7E932159BA17}" type="slidenum">
              <a:rPr lang="en-US" smtClean="0"/>
              <a:t>‹#›</a:t>
            </a:fld>
            <a:endParaRPr lang="en-US"/>
          </a:p>
        </p:txBody>
      </p:sp>
    </p:spTree>
    <p:extLst>
      <p:ext uri="{BB962C8B-B14F-4D97-AF65-F5344CB8AC3E}">
        <p14:creationId xmlns:p14="http://schemas.microsoft.com/office/powerpoint/2010/main" val="2653458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0923B-052F-44E4-A957-ABC8CB07FE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926AD7-8585-4390-B5C0-31D118626E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0CAB03-152C-4911-981D-78040C013D29}"/>
              </a:ext>
            </a:extLst>
          </p:cNvPr>
          <p:cNvSpPr>
            <a:spLocks noGrp="1"/>
          </p:cNvSpPr>
          <p:nvPr>
            <p:ph type="dt" sz="half" idx="10"/>
          </p:nvPr>
        </p:nvSpPr>
        <p:spPr/>
        <p:txBody>
          <a:bodyPr/>
          <a:lstStyle/>
          <a:p>
            <a:fld id="{FE358EC6-3DA9-4FB4-A6BC-7AF85A238A4C}" type="datetime2">
              <a:rPr lang="vi-VN" smtClean="0"/>
              <a:t>Thứ Bảy, 01 Tháng Bảy 2023</a:t>
            </a:fld>
            <a:endParaRPr lang="en-US"/>
          </a:p>
        </p:txBody>
      </p:sp>
      <p:sp>
        <p:nvSpPr>
          <p:cNvPr id="5" name="Footer Placeholder 4">
            <a:extLst>
              <a:ext uri="{FF2B5EF4-FFF2-40B4-BE49-F238E27FC236}">
                <a16:creationId xmlns:a16="http://schemas.microsoft.com/office/drawing/2014/main" id="{9ABB9817-15C1-469D-B9D0-C92BE69BC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47F639-C9B0-4DA3-932A-623F3F65AB6A}"/>
              </a:ext>
            </a:extLst>
          </p:cNvPr>
          <p:cNvSpPr>
            <a:spLocks noGrp="1"/>
          </p:cNvSpPr>
          <p:nvPr>
            <p:ph type="sldNum" sz="quarter" idx="12"/>
          </p:nvPr>
        </p:nvSpPr>
        <p:spPr/>
        <p:txBody>
          <a:bodyPr/>
          <a:lstStyle/>
          <a:p>
            <a:fld id="{3C4FCFE7-4CFC-4698-A5C8-57D6C94FD847}" type="slidenum">
              <a:rPr lang="en-US" smtClean="0"/>
              <a:t>‹#›</a:t>
            </a:fld>
            <a:endParaRPr lang="en-US"/>
          </a:p>
        </p:txBody>
      </p:sp>
    </p:spTree>
    <p:extLst>
      <p:ext uri="{BB962C8B-B14F-4D97-AF65-F5344CB8AC3E}">
        <p14:creationId xmlns:p14="http://schemas.microsoft.com/office/powerpoint/2010/main" val="135472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0A330-C729-4322-806D-993CA94DE2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7E0003-1500-43A8-89D6-F89696CA15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1366A9-45B2-46A8-98CC-5EB15CD2AAE7}"/>
              </a:ext>
            </a:extLst>
          </p:cNvPr>
          <p:cNvSpPr>
            <a:spLocks noGrp="1"/>
          </p:cNvSpPr>
          <p:nvPr>
            <p:ph type="dt" sz="half" idx="10"/>
          </p:nvPr>
        </p:nvSpPr>
        <p:spPr/>
        <p:txBody>
          <a:bodyPr/>
          <a:lstStyle/>
          <a:p>
            <a:fld id="{10FF5B01-CF49-47A7-AC2E-FF0619FB6407}" type="datetime2">
              <a:rPr lang="vi-VN" smtClean="0"/>
              <a:t>Thứ Bảy, 01 Tháng Bảy 2023</a:t>
            </a:fld>
            <a:endParaRPr lang="en-US"/>
          </a:p>
        </p:txBody>
      </p:sp>
      <p:sp>
        <p:nvSpPr>
          <p:cNvPr id="5" name="Footer Placeholder 4">
            <a:extLst>
              <a:ext uri="{FF2B5EF4-FFF2-40B4-BE49-F238E27FC236}">
                <a16:creationId xmlns:a16="http://schemas.microsoft.com/office/drawing/2014/main" id="{9131E71E-9FE8-41BC-933E-170F6101F2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9B5203-2D9E-4262-83DC-A927B50526CA}"/>
              </a:ext>
            </a:extLst>
          </p:cNvPr>
          <p:cNvSpPr>
            <a:spLocks noGrp="1"/>
          </p:cNvSpPr>
          <p:nvPr>
            <p:ph type="sldNum" sz="quarter" idx="12"/>
          </p:nvPr>
        </p:nvSpPr>
        <p:spPr/>
        <p:txBody>
          <a:bodyPr/>
          <a:lstStyle/>
          <a:p>
            <a:fld id="{3C4FCFE7-4CFC-4698-A5C8-57D6C94FD847}" type="slidenum">
              <a:rPr lang="en-US" smtClean="0"/>
              <a:t>‹#›</a:t>
            </a:fld>
            <a:endParaRPr lang="en-US"/>
          </a:p>
        </p:txBody>
      </p:sp>
    </p:spTree>
    <p:extLst>
      <p:ext uri="{BB962C8B-B14F-4D97-AF65-F5344CB8AC3E}">
        <p14:creationId xmlns:p14="http://schemas.microsoft.com/office/powerpoint/2010/main" val="504717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9BD77B-6F41-4E60-A526-F32FCB687F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7EF5E6-4481-4A9F-85EF-D4D42650B0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967AB1-8324-4DAD-A141-7E35E4C7B503}"/>
              </a:ext>
            </a:extLst>
          </p:cNvPr>
          <p:cNvSpPr>
            <a:spLocks noGrp="1"/>
          </p:cNvSpPr>
          <p:nvPr>
            <p:ph type="dt" sz="half" idx="10"/>
          </p:nvPr>
        </p:nvSpPr>
        <p:spPr/>
        <p:txBody>
          <a:bodyPr/>
          <a:lstStyle/>
          <a:p>
            <a:fld id="{9394D852-74F8-41ED-A62D-E09CA80ACF69}" type="datetime2">
              <a:rPr lang="vi-VN" smtClean="0"/>
              <a:t>Thứ Bảy, 01 Tháng Bảy 2023</a:t>
            </a:fld>
            <a:endParaRPr lang="en-US"/>
          </a:p>
        </p:txBody>
      </p:sp>
      <p:sp>
        <p:nvSpPr>
          <p:cNvPr id="5" name="Footer Placeholder 4">
            <a:extLst>
              <a:ext uri="{FF2B5EF4-FFF2-40B4-BE49-F238E27FC236}">
                <a16:creationId xmlns:a16="http://schemas.microsoft.com/office/drawing/2014/main" id="{BF37BFC1-2822-42B8-A22E-DD53EE93A0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0E7A3A-A4E3-4AB9-A81A-5C3793A0746B}"/>
              </a:ext>
            </a:extLst>
          </p:cNvPr>
          <p:cNvSpPr>
            <a:spLocks noGrp="1"/>
          </p:cNvSpPr>
          <p:nvPr>
            <p:ph type="sldNum" sz="quarter" idx="12"/>
          </p:nvPr>
        </p:nvSpPr>
        <p:spPr/>
        <p:txBody>
          <a:bodyPr/>
          <a:lstStyle/>
          <a:p>
            <a:fld id="{3C4FCFE7-4CFC-4698-A5C8-57D6C94FD847}" type="slidenum">
              <a:rPr lang="en-US" smtClean="0"/>
              <a:t>‹#›</a:t>
            </a:fld>
            <a:endParaRPr lang="en-US"/>
          </a:p>
        </p:txBody>
      </p:sp>
    </p:spTree>
    <p:extLst>
      <p:ext uri="{BB962C8B-B14F-4D97-AF65-F5344CB8AC3E}">
        <p14:creationId xmlns:p14="http://schemas.microsoft.com/office/powerpoint/2010/main" val="2918947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A7B4A-EA8A-635B-34A1-9853F0CCAE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1DD96D34-CEB4-B2C1-B782-CC489CCD24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32BD9593-D922-4928-5A84-A62AE8EFFA8A}"/>
              </a:ext>
            </a:extLst>
          </p:cNvPr>
          <p:cNvSpPr>
            <a:spLocks noGrp="1"/>
          </p:cNvSpPr>
          <p:nvPr>
            <p:ph type="dt" sz="half" idx="10"/>
          </p:nvPr>
        </p:nvSpPr>
        <p:spPr/>
        <p:txBody>
          <a:bodyPr/>
          <a:lstStyle/>
          <a:p>
            <a:fld id="{1B2A6943-EDE3-4A4C-A6FF-F1D6A08AAA10}" type="datetimeFigureOut">
              <a:rPr lang="en-VN" smtClean="0"/>
              <a:t>07/01/2023</a:t>
            </a:fld>
            <a:endParaRPr lang="en-VN"/>
          </a:p>
        </p:txBody>
      </p:sp>
      <p:sp>
        <p:nvSpPr>
          <p:cNvPr id="5" name="Footer Placeholder 4">
            <a:extLst>
              <a:ext uri="{FF2B5EF4-FFF2-40B4-BE49-F238E27FC236}">
                <a16:creationId xmlns:a16="http://schemas.microsoft.com/office/drawing/2014/main" id="{A55621DF-FEF2-5526-871B-D6986B1B7CA1}"/>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14BE6E89-C3D8-F26D-6B2B-F7088CB8C662}"/>
              </a:ext>
            </a:extLst>
          </p:cNvPr>
          <p:cNvSpPr>
            <a:spLocks noGrp="1"/>
          </p:cNvSpPr>
          <p:nvPr>
            <p:ph type="sldNum" sz="quarter" idx="12"/>
          </p:nvPr>
        </p:nvSpPr>
        <p:spPr/>
        <p:txBody>
          <a:bodyPr/>
          <a:lstStyle/>
          <a:p>
            <a:fld id="{AA2D144F-5DBD-9A48-9660-8470FF1D8E9B}" type="slidenum">
              <a:rPr lang="en-VN" smtClean="0"/>
              <a:t>‹#›</a:t>
            </a:fld>
            <a:endParaRPr lang="en-VN"/>
          </a:p>
        </p:txBody>
      </p:sp>
    </p:spTree>
    <p:extLst>
      <p:ext uri="{BB962C8B-B14F-4D97-AF65-F5344CB8AC3E}">
        <p14:creationId xmlns:p14="http://schemas.microsoft.com/office/powerpoint/2010/main" val="3430360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D0B8E-DBEB-343B-E50F-D298BD434B07}"/>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B3FEA125-EFA6-F285-E550-77DB487104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75EC17A6-DE53-6A75-1152-E42A14E64FC9}"/>
              </a:ext>
            </a:extLst>
          </p:cNvPr>
          <p:cNvSpPr>
            <a:spLocks noGrp="1"/>
          </p:cNvSpPr>
          <p:nvPr>
            <p:ph type="dt" sz="half" idx="10"/>
          </p:nvPr>
        </p:nvSpPr>
        <p:spPr/>
        <p:txBody>
          <a:bodyPr/>
          <a:lstStyle/>
          <a:p>
            <a:fld id="{1B2A6943-EDE3-4A4C-A6FF-F1D6A08AAA10}" type="datetimeFigureOut">
              <a:rPr lang="en-VN" smtClean="0"/>
              <a:t>07/01/2023</a:t>
            </a:fld>
            <a:endParaRPr lang="en-VN"/>
          </a:p>
        </p:txBody>
      </p:sp>
      <p:sp>
        <p:nvSpPr>
          <p:cNvPr id="5" name="Footer Placeholder 4">
            <a:extLst>
              <a:ext uri="{FF2B5EF4-FFF2-40B4-BE49-F238E27FC236}">
                <a16:creationId xmlns:a16="http://schemas.microsoft.com/office/drawing/2014/main" id="{9554A22F-6757-2294-6238-16BAE9E168D7}"/>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A7471443-27F8-6F33-C6CC-B852FC01BF65}"/>
              </a:ext>
            </a:extLst>
          </p:cNvPr>
          <p:cNvSpPr>
            <a:spLocks noGrp="1"/>
          </p:cNvSpPr>
          <p:nvPr>
            <p:ph type="sldNum" sz="quarter" idx="12"/>
          </p:nvPr>
        </p:nvSpPr>
        <p:spPr/>
        <p:txBody>
          <a:bodyPr/>
          <a:lstStyle/>
          <a:p>
            <a:fld id="{AA2D144F-5DBD-9A48-9660-8470FF1D8E9B}" type="slidenum">
              <a:rPr lang="en-VN" smtClean="0"/>
              <a:t>‹#›</a:t>
            </a:fld>
            <a:endParaRPr lang="en-VN"/>
          </a:p>
        </p:txBody>
      </p:sp>
    </p:spTree>
    <p:extLst>
      <p:ext uri="{BB962C8B-B14F-4D97-AF65-F5344CB8AC3E}">
        <p14:creationId xmlns:p14="http://schemas.microsoft.com/office/powerpoint/2010/main" val="1316190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86D32-C7EF-865D-6058-AB9780C197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F26C7651-CFED-48AE-6BD7-2410897282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8B5BED-DAD3-EE96-A708-F21389764D30}"/>
              </a:ext>
            </a:extLst>
          </p:cNvPr>
          <p:cNvSpPr>
            <a:spLocks noGrp="1"/>
          </p:cNvSpPr>
          <p:nvPr>
            <p:ph type="dt" sz="half" idx="10"/>
          </p:nvPr>
        </p:nvSpPr>
        <p:spPr/>
        <p:txBody>
          <a:bodyPr/>
          <a:lstStyle/>
          <a:p>
            <a:fld id="{1B2A6943-EDE3-4A4C-A6FF-F1D6A08AAA10}" type="datetimeFigureOut">
              <a:rPr lang="en-VN" smtClean="0"/>
              <a:t>07/01/2023</a:t>
            </a:fld>
            <a:endParaRPr lang="en-VN"/>
          </a:p>
        </p:txBody>
      </p:sp>
      <p:sp>
        <p:nvSpPr>
          <p:cNvPr id="5" name="Footer Placeholder 4">
            <a:extLst>
              <a:ext uri="{FF2B5EF4-FFF2-40B4-BE49-F238E27FC236}">
                <a16:creationId xmlns:a16="http://schemas.microsoft.com/office/drawing/2014/main" id="{1451CA99-94E8-E8D2-E888-8A6DF62D2881}"/>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E0E1A2C2-80CA-57EB-7078-27F6E46EE24C}"/>
              </a:ext>
            </a:extLst>
          </p:cNvPr>
          <p:cNvSpPr>
            <a:spLocks noGrp="1"/>
          </p:cNvSpPr>
          <p:nvPr>
            <p:ph type="sldNum" sz="quarter" idx="12"/>
          </p:nvPr>
        </p:nvSpPr>
        <p:spPr/>
        <p:txBody>
          <a:bodyPr/>
          <a:lstStyle/>
          <a:p>
            <a:fld id="{AA2D144F-5DBD-9A48-9660-8470FF1D8E9B}" type="slidenum">
              <a:rPr lang="en-VN" smtClean="0"/>
              <a:t>‹#›</a:t>
            </a:fld>
            <a:endParaRPr lang="en-VN"/>
          </a:p>
        </p:txBody>
      </p:sp>
    </p:spTree>
    <p:extLst>
      <p:ext uri="{BB962C8B-B14F-4D97-AF65-F5344CB8AC3E}">
        <p14:creationId xmlns:p14="http://schemas.microsoft.com/office/powerpoint/2010/main" val="2629275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96A9B-B0FA-01AF-0A9C-3082BC2A8096}"/>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B59D225B-F86B-D344-41CC-454E14FA5B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C275812A-8FC3-2E8B-B327-51711E8325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4CA83F43-9CE7-0B8B-F117-BD40CF3CE019}"/>
              </a:ext>
            </a:extLst>
          </p:cNvPr>
          <p:cNvSpPr>
            <a:spLocks noGrp="1"/>
          </p:cNvSpPr>
          <p:nvPr>
            <p:ph type="dt" sz="half" idx="10"/>
          </p:nvPr>
        </p:nvSpPr>
        <p:spPr/>
        <p:txBody>
          <a:bodyPr/>
          <a:lstStyle/>
          <a:p>
            <a:fld id="{1B2A6943-EDE3-4A4C-A6FF-F1D6A08AAA10}" type="datetimeFigureOut">
              <a:rPr lang="en-VN" smtClean="0"/>
              <a:t>07/01/2023</a:t>
            </a:fld>
            <a:endParaRPr lang="en-VN"/>
          </a:p>
        </p:txBody>
      </p:sp>
      <p:sp>
        <p:nvSpPr>
          <p:cNvPr id="6" name="Footer Placeholder 5">
            <a:extLst>
              <a:ext uri="{FF2B5EF4-FFF2-40B4-BE49-F238E27FC236}">
                <a16:creationId xmlns:a16="http://schemas.microsoft.com/office/drawing/2014/main" id="{46072AAD-DEF9-9710-6B67-FA51240021FF}"/>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441F142A-3E7D-7687-7814-DDEBF4F6A360}"/>
              </a:ext>
            </a:extLst>
          </p:cNvPr>
          <p:cNvSpPr>
            <a:spLocks noGrp="1"/>
          </p:cNvSpPr>
          <p:nvPr>
            <p:ph type="sldNum" sz="quarter" idx="12"/>
          </p:nvPr>
        </p:nvSpPr>
        <p:spPr/>
        <p:txBody>
          <a:bodyPr/>
          <a:lstStyle/>
          <a:p>
            <a:fld id="{AA2D144F-5DBD-9A48-9660-8470FF1D8E9B}" type="slidenum">
              <a:rPr lang="en-VN" smtClean="0"/>
              <a:t>‹#›</a:t>
            </a:fld>
            <a:endParaRPr lang="en-VN"/>
          </a:p>
        </p:txBody>
      </p:sp>
    </p:spTree>
    <p:extLst>
      <p:ext uri="{BB962C8B-B14F-4D97-AF65-F5344CB8AC3E}">
        <p14:creationId xmlns:p14="http://schemas.microsoft.com/office/powerpoint/2010/main" val="118449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5DC0-DE13-4838-9EE9-C73350F98CF4}"/>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D83D18F9-FC34-D666-5776-8FD4A346CB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310D90-E52D-B997-B56D-E9B4B7FFA4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393A49B5-A4E7-A969-C4A7-66C2DEDBE9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0305B1-861E-185B-860C-F15F0922E4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424E50DF-FE72-C5F9-13EE-32774EBA5618}"/>
              </a:ext>
            </a:extLst>
          </p:cNvPr>
          <p:cNvSpPr>
            <a:spLocks noGrp="1"/>
          </p:cNvSpPr>
          <p:nvPr>
            <p:ph type="dt" sz="half" idx="10"/>
          </p:nvPr>
        </p:nvSpPr>
        <p:spPr/>
        <p:txBody>
          <a:bodyPr/>
          <a:lstStyle/>
          <a:p>
            <a:fld id="{1B2A6943-EDE3-4A4C-A6FF-F1D6A08AAA10}" type="datetimeFigureOut">
              <a:rPr lang="en-VN" smtClean="0"/>
              <a:t>07/01/2023</a:t>
            </a:fld>
            <a:endParaRPr lang="en-VN"/>
          </a:p>
        </p:txBody>
      </p:sp>
      <p:sp>
        <p:nvSpPr>
          <p:cNvPr id="8" name="Footer Placeholder 7">
            <a:extLst>
              <a:ext uri="{FF2B5EF4-FFF2-40B4-BE49-F238E27FC236}">
                <a16:creationId xmlns:a16="http://schemas.microsoft.com/office/drawing/2014/main" id="{0EFE3419-9528-70AD-37B9-57FDC0E46835}"/>
              </a:ext>
            </a:extLst>
          </p:cNvPr>
          <p:cNvSpPr>
            <a:spLocks noGrp="1"/>
          </p:cNvSpPr>
          <p:nvPr>
            <p:ph type="ftr" sz="quarter" idx="11"/>
          </p:nvPr>
        </p:nvSpPr>
        <p:spPr/>
        <p:txBody>
          <a:bodyPr/>
          <a:lstStyle/>
          <a:p>
            <a:endParaRPr lang="en-VN"/>
          </a:p>
        </p:txBody>
      </p:sp>
      <p:sp>
        <p:nvSpPr>
          <p:cNvPr id="9" name="Slide Number Placeholder 8">
            <a:extLst>
              <a:ext uri="{FF2B5EF4-FFF2-40B4-BE49-F238E27FC236}">
                <a16:creationId xmlns:a16="http://schemas.microsoft.com/office/drawing/2014/main" id="{2D8942BF-1D57-373E-6106-74A82903C4C8}"/>
              </a:ext>
            </a:extLst>
          </p:cNvPr>
          <p:cNvSpPr>
            <a:spLocks noGrp="1"/>
          </p:cNvSpPr>
          <p:nvPr>
            <p:ph type="sldNum" sz="quarter" idx="12"/>
          </p:nvPr>
        </p:nvSpPr>
        <p:spPr/>
        <p:txBody>
          <a:bodyPr/>
          <a:lstStyle/>
          <a:p>
            <a:fld id="{AA2D144F-5DBD-9A48-9660-8470FF1D8E9B}" type="slidenum">
              <a:rPr lang="en-VN" smtClean="0"/>
              <a:t>‹#›</a:t>
            </a:fld>
            <a:endParaRPr lang="en-VN"/>
          </a:p>
        </p:txBody>
      </p:sp>
    </p:spTree>
    <p:extLst>
      <p:ext uri="{BB962C8B-B14F-4D97-AF65-F5344CB8AC3E}">
        <p14:creationId xmlns:p14="http://schemas.microsoft.com/office/powerpoint/2010/main" val="4178010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1FCA9-F5F7-FD92-A782-A8C8194FA4F8}"/>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4F9F9A92-2289-E5A3-5B57-BF4F4D058EAD}"/>
              </a:ext>
            </a:extLst>
          </p:cNvPr>
          <p:cNvSpPr>
            <a:spLocks noGrp="1"/>
          </p:cNvSpPr>
          <p:nvPr>
            <p:ph type="dt" sz="half" idx="10"/>
          </p:nvPr>
        </p:nvSpPr>
        <p:spPr/>
        <p:txBody>
          <a:bodyPr/>
          <a:lstStyle/>
          <a:p>
            <a:fld id="{1B2A6943-EDE3-4A4C-A6FF-F1D6A08AAA10}" type="datetimeFigureOut">
              <a:rPr lang="en-VN" smtClean="0"/>
              <a:t>07/01/2023</a:t>
            </a:fld>
            <a:endParaRPr lang="en-VN"/>
          </a:p>
        </p:txBody>
      </p:sp>
      <p:sp>
        <p:nvSpPr>
          <p:cNvPr id="4" name="Footer Placeholder 3">
            <a:extLst>
              <a:ext uri="{FF2B5EF4-FFF2-40B4-BE49-F238E27FC236}">
                <a16:creationId xmlns:a16="http://schemas.microsoft.com/office/drawing/2014/main" id="{3106266F-71BB-44CA-F78E-1894B17EE126}"/>
              </a:ext>
            </a:extLst>
          </p:cNvPr>
          <p:cNvSpPr>
            <a:spLocks noGrp="1"/>
          </p:cNvSpPr>
          <p:nvPr>
            <p:ph type="ftr" sz="quarter" idx="11"/>
          </p:nvPr>
        </p:nvSpPr>
        <p:spPr/>
        <p:txBody>
          <a:bodyPr/>
          <a:lstStyle/>
          <a:p>
            <a:endParaRPr lang="en-VN"/>
          </a:p>
        </p:txBody>
      </p:sp>
      <p:sp>
        <p:nvSpPr>
          <p:cNvPr id="5" name="Slide Number Placeholder 4">
            <a:extLst>
              <a:ext uri="{FF2B5EF4-FFF2-40B4-BE49-F238E27FC236}">
                <a16:creationId xmlns:a16="http://schemas.microsoft.com/office/drawing/2014/main" id="{462FD334-2A4F-7542-E228-EB26733030DC}"/>
              </a:ext>
            </a:extLst>
          </p:cNvPr>
          <p:cNvSpPr>
            <a:spLocks noGrp="1"/>
          </p:cNvSpPr>
          <p:nvPr>
            <p:ph type="sldNum" sz="quarter" idx="12"/>
          </p:nvPr>
        </p:nvSpPr>
        <p:spPr/>
        <p:txBody>
          <a:bodyPr/>
          <a:lstStyle/>
          <a:p>
            <a:fld id="{AA2D144F-5DBD-9A48-9660-8470FF1D8E9B}" type="slidenum">
              <a:rPr lang="en-VN" smtClean="0"/>
              <a:t>‹#›</a:t>
            </a:fld>
            <a:endParaRPr lang="en-VN"/>
          </a:p>
        </p:txBody>
      </p:sp>
    </p:spTree>
    <p:extLst>
      <p:ext uri="{BB962C8B-B14F-4D97-AF65-F5344CB8AC3E}">
        <p14:creationId xmlns:p14="http://schemas.microsoft.com/office/powerpoint/2010/main" val="721081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635A3D-EAEC-7D4D-0758-61F864F4E4BE}"/>
              </a:ext>
            </a:extLst>
          </p:cNvPr>
          <p:cNvSpPr>
            <a:spLocks noGrp="1"/>
          </p:cNvSpPr>
          <p:nvPr>
            <p:ph type="dt" sz="half" idx="10"/>
          </p:nvPr>
        </p:nvSpPr>
        <p:spPr/>
        <p:txBody>
          <a:bodyPr/>
          <a:lstStyle/>
          <a:p>
            <a:fld id="{1B2A6943-EDE3-4A4C-A6FF-F1D6A08AAA10}" type="datetimeFigureOut">
              <a:rPr lang="en-VN" smtClean="0"/>
              <a:t>07/01/2023</a:t>
            </a:fld>
            <a:endParaRPr lang="en-VN"/>
          </a:p>
        </p:txBody>
      </p:sp>
      <p:sp>
        <p:nvSpPr>
          <p:cNvPr id="3" name="Footer Placeholder 2">
            <a:extLst>
              <a:ext uri="{FF2B5EF4-FFF2-40B4-BE49-F238E27FC236}">
                <a16:creationId xmlns:a16="http://schemas.microsoft.com/office/drawing/2014/main" id="{113CF67C-4919-1FD8-7331-C5284F5353C7}"/>
              </a:ext>
            </a:extLst>
          </p:cNvPr>
          <p:cNvSpPr>
            <a:spLocks noGrp="1"/>
          </p:cNvSpPr>
          <p:nvPr>
            <p:ph type="ftr" sz="quarter" idx="11"/>
          </p:nvPr>
        </p:nvSpPr>
        <p:spPr/>
        <p:txBody>
          <a:bodyPr/>
          <a:lstStyle/>
          <a:p>
            <a:endParaRPr lang="en-VN"/>
          </a:p>
        </p:txBody>
      </p:sp>
      <p:sp>
        <p:nvSpPr>
          <p:cNvPr id="4" name="Slide Number Placeholder 3">
            <a:extLst>
              <a:ext uri="{FF2B5EF4-FFF2-40B4-BE49-F238E27FC236}">
                <a16:creationId xmlns:a16="http://schemas.microsoft.com/office/drawing/2014/main" id="{B22420A8-6826-6CA4-EF3F-5EAE62BDF2DE}"/>
              </a:ext>
            </a:extLst>
          </p:cNvPr>
          <p:cNvSpPr>
            <a:spLocks noGrp="1"/>
          </p:cNvSpPr>
          <p:nvPr>
            <p:ph type="sldNum" sz="quarter" idx="12"/>
          </p:nvPr>
        </p:nvSpPr>
        <p:spPr/>
        <p:txBody>
          <a:bodyPr/>
          <a:lstStyle/>
          <a:p>
            <a:fld id="{AA2D144F-5DBD-9A48-9660-8470FF1D8E9B}" type="slidenum">
              <a:rPr lang="en-VN" smtClean="0"/>
              <a:t>‹#›</a:t>
            </a:fld>
            <a:endParaRPr lang="en-VN"/>
          </a:p>
        </p:txBody>
      </p:sp>
    </p:spTree>
    <p:extLst>
      <p:ext uri="{BB962C8B-B14F-4D97-AF65-F5344CB8AC3E}">
        <p14:creationId xmlns:p14="http://schemas.microsoft.com/office/powerpoint/2010/main" val="1649124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90F73-0B10-E437-20ED-8F7DB2EE42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AD6E2F20-977A-339A-AD99-39ED409213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C53528C9-4EE3-279C-EB16-309982907E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446973-BCA8-85DF-968A-67AFA1683DA0}"/>
              </a:ext>
            </a:extLst>
          </p:cNvPr>
          <p:cNvSpPr>
            <a:spLocks noGrp="1"/>
          </p:cNvSpPr>
          <p:nvPr>
            <p:ph type="dt" sz="half" idx="10"/>
          </p:nvPr>
        </p:nvSpPr>
        <p:spPr/>
        <p:txBody>
          <a:bodyPr/>
          <a:lstStyle/>
          <a:p>
            <a:fld id="{1B2A6943-EDE3-4A4C-A6FF-F1D6A08AAA10}" type="datetimeFigureOut">
              <a:rPr lang="en-VN" smtClean="0"/>
              <a:t>07/01/2023</a:t>
            </a:fld>
            <a:endParaRPr lang="en-VN"/>
          </a:p>
        </p:txBody>
      </p:sp>
      <p:sp>
        <p:nvSpPr>
          <p:cNvPr id="6" name="Footer Placeholder 5">
            <a:extLst>
              <a:ext uri="{FF2B5EF4-FFF2-40B4-BE49-F238E27FC236}">
                <a16:creationId xmlns:a16="http://schemas.microsoft.com/office/drawing/2014/main" id="{5EFAF78F-ADE0-C5C1-01E5-85CDEC548D6D}"/>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8625BD91-CBA8-5D5A-8B57-E193C31A1A36}"/>
              </a:ext>
            </a:extLst>
          </p:cNvPr>
          <p:cNvSpPr>
            <a:spLocks noGrp="1"/>
          </p:cNvSpPr>
          <p:nvPr>
            <p:ph type="sldNum" sz="quarter" idx="12"/>
          </p:nvPr>
        </p:nvSpPr>
        <p:spPr/>
        <p:txBody>
          <a:bodyPr/>
          <a:lstStyle/>
          <a:p>
            <a:fld id="{AA2D144F-5DBD-9A48-9660-8470FF1D8E9B}" type="slidenum">
              <a:rPr lang="en-VN" smtClean="0"/>
              <a:t>‹#›</a:t>
            </a:fld>
            <a:endParaRPr lang="en-VN"/>
          </a:p>
        </p:txBody>
      </p:sp>
    </p:spTree>
    <p:extLst>
      <p:ext uri="{BB962C8B-B14F-4D97-AF65-F5344CB8AC3E}">
        <p14:creationId xmlns:p14="http://schemas.microsoft.com/office/powerpoint/2010/main" val="3835734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EBA13-AEAC-48DE-BA62-7BB19DDC28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FEEC33-6FE8-4467-8076-5B3C707A06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38E960-B77C-4198-9A26-42145D3C1071}"/>
              </a:ext>
            </a:extLst>
          </p:cNvPr>
          <p:cNvSpPr>
            <a:spLocks noGrp="1"/>
          </p:cNvSpPr>
          <p:nvPr>
            <p:ph type="dt" sz="half" idx="10"/>
          </p:nvPr>
        </p:nvSpPr>
        <p:spPr/>
        <p:txBody>
          <a:bodyPr/>
          <a:lstStyle/>
          <a:p>
            <a:fld id="{C8B11A2D-D4BC-424B-89EC-3DF212EFB3CD}" type="datetime2">
              <a:rPr lang="vi-VN" smtClean="0"/>
              <a:t>Thứ Bảy, 01 Tháng Bảy 2023</a:t>
            </a:fld>
            <a:endParaRPr lang="en-US"/>
          </a:p>
        </p:txBody>
      </p:sp>
      <p:sp>
        <p:nvSpPr>
          <p:cNvPr id="5" name="Footer Placeholder 4">
            <a:extLst>
              <a:ext uri="{FF2B5EF4-FFF2-40B4-BE49-F238E27FC236}">
                <a16:creationId xmlns:a16="http://schemas.microsoft.com/office/drawing/2014/main" id="{C6405F5F-C578-4AF2-8AEB-477C37CD6A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9922E3-26F8-4EF4-AC21-55EFCC03EB0E}"/>
              </a:ext>
            </a:extLst>
          </p:cNvPr>
          <p:cNvSpPr>
            <a:spLocks noGrp="1"/>
          </p:cNvSpPr>
          <p:nvPr>
            <p:ph type="sldNum" sz="quarter" idx="12"/>
          </p:nvPr>
        </p:nvSpPr>
        <p:spPr/>
        <p:txBody>
          <a:bodyPr/>
          <a:lstStyle/>
          <a:p>
            <a:fld id="{3C4FCFE7-4CFC-4698-A5C8-57D6C94FD847}" type="slidenum">
              <a:rPr lang="en-US" smtClean="0"/>
              <a:t>‹#›</a:t>
            </a:fld>
            <a:endParaRPr lang="en-US"/>
          </a:p>
        </p:txBody>
      </p:sp>
    </p:spTree>
    <p:extLst>
      <p:ext uri="{BB962C8B-B14F-4D97-AF65-F5344CB8AC3E}">
        <p14:creationId xmlns:p14="http://schemas.microsoft.com/office/powerpoint/2010/main" val="2015319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56D21-DC9F-3B83-6EE8-27A0B6107B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F3DAFA6D-997C-BCE7-F579-0206733B78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N"/>
          </a:p>
        </p:txBody>
      </p:sp>
      <p:sp>
        <p:nvSpPr>
          <p:cNvPr id="4" name="Text Placeholder 3">
            <a:extLst>
              <a:ext uri="{FF2B5EF4-FFF2-40B4-BE49-F238E27FC236}">
                <a16:creationId xmlns:a16="http://schemas.microsoft.com/office/drawing/2014/main" id="{3897BB3B-51D1-2E33-7726-229A68DCF4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FC721F-0BDE-C96B-38EB-52CC0FB02AC0}"/>
              </a:ext>
            </a:extLst>
          </p:cNvPr>
          <p:cNvSpPr>
            <a:spLocks noGrp="1"/>
          </p:cNvSpPr>
          <p:nvPr>
            <p:ph type="dt" sz="half" idx="10"/>
          </p:nvPr>
        </p:nvSpPr>
        <p:spPr/>
        <p:txBody>
          <a:bodyPr/>
          <a:lstStyle/>
          <a:p>
            <a:fld id="{1B2A6943-EDE3-4A4C-A6FF-F1D6A08AAA10}" type="datetimeFigureOut">
              <a:rPr lang="en-VN" smtClean="0"/>
              <a:t>07/01/2023</a:t>
            </a:fld>
            <a:endParaRPr lang="en-VN"/>
          </a:p>
        </p:txBody>
      </p:sp>
      <p:sp>
        <p:nvSpPr>
          <p:cNvPr id="6" name="Footer Placeholder 5">
            <a:extLst>
              <a:ext uri="{FF2B5EF4-FFF2-40B4-BE49-F238E27FC236}">
                <a16:creationId xmlns:a16="http://schemas.microsoft.com/office/drawing/2014/main" id="{02BA86C1-3CF5-7E0C-3AEB-CEE54684FFD9}"/>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80C2E633-A5F3-A1C9-3A4E-68D7F21975DD}"/>
              </a:ext>
            </a:extLst>
          </p:cNvPr>
          <p:cNvSpPr>
            <a:spLocks noGrp="1"/>
          </p:cNvSpPr>
          <p:nvPr>
            <p:ph type="sldNum" sz="quarter" idx="12"/>
          </p:nvPr>
        </p:nvSpPr>
        <p:spPr/>
        <p:txBody>
          <a:bodyPr/>
          <a:lstStyle/>
          <a:p>
            <a:fld id="{AA2D144F-5DBD-9A48-9660-8470FF1D8E9B}" type="slidenum">
              <a:rPr lang="en-VN" smtClean="0"/>
              <a:t>‹#›</a:t>
            </a:fld>
            <a:endParaRPr lang="en-VN"/>
          </a:p>
        </p:txBody>
      </p:sp>
    </p:spTree>
    <p:extLst>
      <p:ext uri="{BB962C8B-B14F-4D97-AF65-F5344CB8AC3E}">
        <p14:creationId xmlns:p14="http://schemas.microsoft.com/office/powerpoint/2010/main" val="1274718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E5633-9BF1-35FE-5773-10C51751E4B5}"/>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E5F5A59F-2BDA-EC00-AECE-3346C6E054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D1AAD606-EE44-D006-5F30-D1643A8BA26C}"/>
              </a:ext>
            </a:extLst>
          </p:cNvPr>
          <p:cNvSpPr>
            <a:spLocks noGrp="1"/>
          </p:cNvSpPr>
          <p:nvPr>
            <p:ph type="dt" sz="half" idx="10"/>
          </p:nvPr>
        </p:nvSpPr>
        <p:spPr/>
        <p:txBody>
          <a:bodyPr/>
          <a:lstStyle/>
          <a:p>
            <a:fld id="{1B2A6943-EDE3-4A4C-A6FF-F1D6A08AAA10}" type="datetimeFigureOut">
              <a:rPr lang="en-VN" smtClean="0"/>
              <a:t>07/01/2023</a:t>
            </a:fld>
            <a:endParaRPr lang="en-VN"/>
          </a:p>
        </p:txBody>
      </p:sp>
      <p:sp>
        <p:nvSpPr>
          <p:cNvPr id="5" name="Footer Placeholder 4">
            <a:extLst>
              <a:ext uri="{FF2B5EF4-FFF2-40B4-BE49-F238E27FC236}">
                <a16:creationId xmlns:a16="http://schemas.microsoft.com/office/drawing/2014/main" id="{1ECF63F9-42C5-50A4-BCBA-BF7F68181ED0}"/>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6EBC8720-2E54-268C-D3BD-0E9F12BDB22F}"/>
              </a:ext>
            </a:extLst>
          </p:cNvPr>
          <p:cNvSpPr>
            <a:spLocks noGrp="1"/>
          </p:cNvSpPr>
          <p:nvPr>
            <p:ph type="sldNum" sz="quarter" idx="12"/>
          </p:nvPr>
        </p:nvSpPr>
        <p:spPr/>
        <p:txBody>
          <a:bodyPr/>
          <a:lstStyle/>
          <a:p>
            <a:fld id="{AA2D144F-5DBD-9A48-9660-8470FF1D8E9B}" type="slidenum">
              <a:rPr lang="en-VN" smtClean="0"/>
              <a:t>‹#›</a:t>
            </a:fld>
            <a:endParaRPr lang="en-VN"/>
          </a:p>
        </p:txBody>
      </p:sp>
    </p:spTree>
    <p:extLst>
      <p:ext uri="{BB962C8B-B14F-4D97-AF65-F5344CB8AC3E}">
        <p14:creationId xmlns:p14="http://schemas.microsoft.com/office/powerpoint/2010/main" val="314187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A5A1B-59D0-E466-F51E-7522B0C6D7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AB19DECF-85A5-72BE-D4A6-DADFDB323A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88F97C6B-D24A-0FCE-3F60-F6B157C8A15D}"/>
              </a:ext>
            </a:extLst>
          </p:cNvPr>
          <p:cNvSpPr>
            <a:spLocks noGrp="1"/>
          </p:cNvSpPr>
          <p:nvPr>
            <p:ph type="dt" sz="half" idx="10"/>
          </p:nvPr>
        </p:nvSpPr>
        <p:spPr/>
        <p:txBody>
          <a:bodyPr/>
          <a:lstStyle/>
          <a:p>
            <a:fld id="{1B2A6943-EDE3-4A4C-A6FF-F1D6A08AAA10}" type="datetimeFigureOut">
              <a:rPr lang="en-VN" smtClean="0"/>
              <a:t>07/01/2023</a:t>
            </a:fld>
            <a:endParaRPr lang="en-VN"/>
          </a:p>
        </p:txBody>
      </p:sp>
      <p:sp>
        <p:nvSpPr>
          <p:cNvPr id="5" name="Footer Placeholder 4">
            <a:extLst>
              <a:ext uri="{FF2B5EF4-FFF2-40B4-BE49-F238E27FC236}">
                <a16:creationId xmlns:a16="http://schemas.microsoft.com/office/drawing/2014/main" id="{ED55DEA1-0463-BD02-565A-9E4295ABEDD6}"/>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FB28403E-E939-C8C7-E7C0-A4FCD026C624}"/>
              </a:ext>
            </a:extLst>
          </p:cNvPr>
          <p:cNvSpPr>
            <a:spLocks noGrp="1"/>
          </p:cNvSpPr>
          <p:nvPr>
            <p:ph type="sldNum" sz="quarter" idx="12"/>
          </p:nvPr>
        </p:nvSpPr>
        <p:spPr/>
        <p:txBody>
          <a:bodyPr/>
          <a:lstStyle/>
          <a:p>
            <a:fld id="{AA2D144F-5DBD-9A48-9660-8470FF1D8E9B}" type="slidenum">
              <a:rPr lang="en-VN" smtClean="0"/>
              <a:t>‹#›</a:t>
            </a:fld>
            <a:endParaRPr lang="en-VN"/>
          </a:p>
        </p:txBody>
      </p:sp>
    </p:spTree>
    <p:extLst>
      <p:ext uri="{BB962C8B-B14F-4D97-AF65-F5344CB8AC3E}">
        <p14:creationId xmlns:p14="http://schemas.microsoft.com/office/powerpoint/2010/main" val="283227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13121-B536-FE86-DA1B-D8347AB011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D51EA4F9-FC14-FA5B-028C-1B5D5A3F7E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1F329722-E8FD-A4B8-D025-342347119512}"/>
              </a:ext>
            </a:extLst>
          </p:cNvPr>
          <p:cNvSpPr>
            <a:spLocks noGrp="1"/>
          </p:cNvSpPr>
          <p:nvPr>
            <p:ph type="dt" sz="half" idx="10"/>
          </p:nvPr>
        </p:nvSpPr>
        <p:spPr/>
        <p:txBody>
          <a:bodyPr/>
          <a:lstStyle/>
          <a:p>
            <a:fld id="{7547321B-89FA-F64E-9F55-0AC52D060466}" type="datetimeFigureOut">
              <a:rPr lang="en-VN" smtClean="0"/>
              <a:t>07/01/2023</a:t>
            </a:fld>
            <a:endParaRPr lang="en-VN"/>
          </a:p>
        </p:txBody>
      </p:sp>
      <p:sp>
        <p:nvSpPr>
          <p:cNvPr id="5" name="Footer Placeholder 4">
            <a:extLst>
              <a:ext uri="{FF2B5EF4-FFF2-40B4-BE49-F238E27FC236}">
                <a16:creationId xmlns:a16="http://schemas.microsoft.com/office/drawing/2014/main" id="{ED381F7E-5A6D-3585-9E67-13BF9BC3D3FB}"/>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4E745AC4-B989-55FA-16F0-43E29E4EA6E9}"/>
              </a:ext>
            </a:extLst>
          </p:cNvPr>
          <p:cNvSpPr>
            <a:spLocks noGrp="1"/>
          </p:cNvSpPr>
          <p:nvPr>
            <p:ph type="sldNum" sz="quarter" idx="12"/>
          </p:nvPr>
        </p:nvSpPr>
        <p:spPr/>
        <p:txBody>
          <a:bodyPr/>
          <a:lstStyle/>
          <a:p>
            <a:fld id="{1E496F03-A6A2-FB47-A0B4-5ACFB75DEADB}" type="slidenum">
              <a:rPr lang="en-VN" smtClean="0"/>
              <a:t>‹#›</a:t>
            </a:fld>
            <a:endParaRPr lang="en-VN"/>
          </a:p>
        </p:txBody>
      </p:sp>
    </p:spTree>
    <p:extLst>
      <p:ext uri="{BB962C8B-B14F-4D97-AF65-F5344CB8AC3E}">
        <p14:creationId xmlns:p14="http://schemas.microsoft.com/office/powerpoint/2010/main" val="2117891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AC73-DCA5-F61F-4BAC-0C7948F6D46D}"/>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8CA66643-22E8-0227-CFE4-1BA7EE3932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FBD3B440-1E3D-94FE-2741-33171EBAE52F}"/>
              </a:ext>
            </a:extLst>
          </p:cNvPr>
          <p:cNvSpPr>
            <a:spLocks noGrp="1"/>
          </p:cNvSpPr>
          <p:nvPr>
            <p:ph type="dt" sz="half" idx="10"/>
          </p:nvPr>
        </p:nvSpPr>
        <p:spPr/>
        <p:txBody>
          <a:bodyPr/>
          <a:lstStyle/>
          <a:p>
            <a:fld id="{7547321B-89FA-F64E-9F55-0AC52D060466}" type="datetimeFigureOut">
              <a:rPr lang="en-VN" smtClean="0"/>
              <a:t>07/01/2023</a:t>
            </a:fld>
            <a:endParaRPr lang="en-VN"/>
          </a:p>
        </p:txBody>
      </p:sp>
      <p:sp>
        <p:nvSpPr>
          <p:cNvPr id="5" name="Footer Placeholder 4">
            <a:extLst>
              <a:ext uri="{FF2B5EF4-FFF2-40B4-BE49-F238E27FC236}">
                <a16:creationId xmlns:a16="http://schemas.microsoft.com/office/drawing/2014/main" id="{22D16392-E564-E964-372D-B54B7EB35BBF}"/>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399A6485-5AA8-6F7F-FD7D-C5A77B7C3F11}"/>
              </a:ext>
            </a:extLst>
          </p:cNvPr>
          <p:cNvSpPr>
            <a:spLocks noGrp="1"/>
          </p:cNvSpPr>
          <p:nvPr>
            <p:ph type="sldNum" sz="quarter" idx="12"/>
          </p:nvPr>
        </p:nvSpPr>
        <p:spPr/>
        <p:txBody>
          <a:bodyPr/>
          <a:lstStyle/>
          <a:p>
            <a:fld id="{1E496F03-A6A2-FB47-A0B4-5ACFB75DEADB}" type="slidenum">
              <a:rPr lang="en-VN" smtClean="0"/>
              <a:t>‹#›</a:t>
            </a:fld>
            <a:endParaRPr lang="en-VN"/>
          </a:p>
        </p:txBody>
      </p:sp>
    </p:spTree>
    <p:extLst>
      <p:ext uri="{BB962C8B-B14F-4D97-AF65-F5344CB8AC3E}">
        <p14:creationId xmlns:p14="http://schemas.microsoft.com/office/powerpoint/2010/main" val="3604845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A3414-E499-AD29-CBC7-03377D2970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C8506156-13D3-425D-8615-A67E215AF0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1335B0-0D72-D07A-3BD0-98030821F06D}"/>
              </a:ext>
            </a:extLst>
          </p:cNvPr>
          <p:cNvSpPr>
            <a:spLocks noGrp="1"/>
          </p:cNvSpPr>
          <p:nvPr>
            <p:ph type="dt" sz="half" idx="10"/>
          </p:nvPr>
        </p:nvSpPr>
        <p:spPr/>
        <p:txBody>
          <a:bodyPr/>
          <a:lstStyle/>
          <a:p>
            <a:fld id="{7547321B-89FA-F64E-9F55-0AC52D060466}" type="datetimeFigureOut">
              <a:rPr lang="en-VN" smtClean="0"/>
              <a:t>07/01/2023</a:t>
            </a:fld>
            <a:endParaRPr lang="en-VN"/>
          </a:p>
        </p:txBody>
      </p:sp>
      <p:sp>
        <p:nvSpPr>
          <p:cNvPr id="5" name="Footer Placeholder 4">
            <a:extLst>
              <a:ext uri="{FF2B5EF4-FFF2-40B4-BE49-F238E27FC236}">
                <a16:creationId xmlns:a16="http://schemas.microsoft.com/office/drawing/2014/main" id="{81B78E16-51C6-46C8-78C3-DAD1F17F71C9}"/>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38B15B14-828B-2B53-E59C-BB58FAB0ACCB}"/>
              </a:ext>
            </a:extLst>
          </p:cNvPr>
          <p:cNvSpPr>
            <a:spLocks noGrp="1"/>
          </p:cNvSpPr>
          <p:nvPr>
            <p:ph type="sldNum" sz="quarter" idx="12"/>
          </p:nvPr>
        </p:nvSpPr>
        <p:spPr/>
        <p:txBody>
          <a:bodyPr/>
          <a:lstStyle/>
          <a:p>
            <a:fld id="{1E496F03-A6A2-FB47-A0B4-5ACFB75DEADB}" type="slidenum">
              <a:rPr lang="en-VN" smtClean="0"/>
              <a:t>‹#›</a:t>
            </a:fld>
            <a:endParaRPr lang="en-VN"/>
          </a:p>
        </p:txBody>
      </p:sp>
    </p:spTree>
    <p:extLst>
      <p:ext uri="{BB962C8B-B14F-4D97-AF65-F5344CB8AC3E}">
        <p14:creationId xmlns:p14="http://schemas.microsoft.com/office/powerpoint/2010/main" val="3238119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401AE-3BFD-C551-657B-9A90649CE225}"/>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3AA91567-4AD3-68CE-AEF6-061D80A59B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86989F36-93E6-4E46-5FB4-E9F86FD439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0B0856BF-D30A-D58F-648A-67CB66D35D7E}"/>
              </a:ext>
            </a:extLst>
          </p:cNvPr>
          <p:cNvSpPr>
            <a:spLocks noGrp="1"/>
          </p:cNvSpPr>
          <p:nvPr>
            <p:ph type="dt" sz="half" idx="10"/>
          </p:nvPr>
        </p:nvSpPr>
        <p:spPr/>
        <p:txBody>
          <a:bodyPr/>
          <a:lstStyle/>
          <a:p>
            <a:fld id="{7547321B-89FA-F64E-9F55-0AC52D060466}" type="datetimeFigureOut">
              <a:rPr lang="en-VN" smtClean="0"/>
              <a:t>07/01/2023</a:t>
            </a:fld>
            <a:endParaRPr lang="en-VN"/>
          </a:p>
        </p:txBody>
      </p:sp>
      <p:sp>
        <p:nvSpPr>
          <p:cNvPr id="6" name="Footer Placeholder 5">
            <a:extLst>
              <a:ext uri="{FF2B5EF4-FFF2-40B4-BE49-F238E27FC236}">
                <a16:creationId xmlns:a16="http://schemas.microsoft.com/office/drawing/2014/main" id="{589E2D62-8BFE-3953-3116-92D0BD7C4612}"/>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F44D724E-5CD2-2BFE-6FEC-219B281C5E7A}"/>
              </a:ext>
            </a:extLst>
          </p:cNvPr>
          <p:cNvSpPr>
            <a:spLocks noGrp="1"/>
          </p:cNvSpPr>
          <p:nvPr>
            <p:ph type="sldNum" sz="quarter" idx="12"/>
          </p:nvPr>
        </p:nvSpPr>
        <p:spPr/>
        <p:txBody>
          <a:bodyPr/>
          <a:lstStyle/>
          <a:p>
            <a:fld id="{1E496F03-A6A2-FB47-A0B4-5ACFB75DEADB}" type="slidenum">
              <a:rPr lang="en-VN" smtClean="0"/>
              <a:t>‹#›</a:t>
            </a:fld>
            <a:endParaRPr lang="en-VN"/>
          </a:p>
        </p:txBody>
      </p:sp>
    </p:spTree>
    <p:extLst>
      <p:ext uri="{BB962C8B-B14F-4D97-AF65-F5344CB8AC3E}">
        <p14:creationId xmlns:p14="http://schemas.microsoft.com/office/powerpoint/2010/main" val="4012273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A8805-DBCA-C6B2-AF0D-76954D9030C0}"/>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5BF8FD1C-6938-B68F-D5A7-B286ED5CC9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7AB1DC-E59F-2085-84F2-A34F34A807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AC3B46FE-7CF9-6CAD-2033-F509079BDC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28A152-2DE3-D684-26C3-CB014E003F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B08D9BD1-2E06-4CB1-5488-95E77D1E551F}"/>
              </a:ext>
            </a:extLst>
          </p:cNvPr>
          <p:cNvSpPr>
            <a:spLocks noGrp="1"/>
          </p:cNvSpPr>
          <p:nvPr>
            <p:ph type="dt" sz="half" idx="10"/>
          </p:nvPr>
        </p:nvSpPr>
        <p:spPr/>
        <p:txBody>
          <a:bodyPr/>
          <a:lstStyle/>
          <a:p>
            <a:fld id="{7547321B-89FA-F64E-9F55-0AC52D060466}" type="datetimeFigureOut">
              <a:rPr lang="en-VN" smtClean="0"/>
              <a:t>07/01/2023</a:t>
            </a:fld>
            <a:endParaRPr lang="en-VN"/>
          </a:p>
        </p:txBody>
      </p:sp>
      <p:sp>
        <p:nvSpPr>
          <p:cNvPr id="8" name="Footer Placeholder 7">
            <a:extLst>
              <a:ext uri="{FF2B5EF4-FFF2-40B4-BE49-F238E27FC236}">
                <a16:creationId xmlns:a16="http://schemas.microsoft.com/office/drawing/2014/main" id="{17DA4377-3A4C-D2C0-F318-12712860AA28}"/>
              </a:ext>
            </a:extLst>
          </p:cNvPr>
          <p:cNvSpPr>
            <a:spLocks noGrp="1"/>
          </p:cNvSpPr>
          <p:nvPr>
            <p:ph type="ftr" sz="quarter" idx="11"/>
          </p:nvPr>
        </p:nvSpPr>
        <p:spPr/>
        <p:txBody>
          <a:bodyPr/>
          <a:lstStyle/>
          <a:p>
            <a:endParaRPr lang="en-VN"/>
          </a:p>
        </p:txBody>
      </p:sp>
      <p:sp>
        <p:nvSpPr>
          <p:cNvPr id="9" name="Slide Number Placeholder 8">
            <a:extLst>
              <a:ext uri="{FF2B5EF4-FFF2-40B4-BE49-F238E27FC236}">
                <a16:creationId xmlns:a16="http://schemas.microsoft.com/office/drawing/2014/main" id="{8E7B4660-9C3B-F6B3-96E9-C7481881B3D9}"/>
              </a:ext>
            </a:extLst>
          </p:cNvPr>
          <p:cNvSpPr>
            <a:spLocks noGrp="1"/>
          </p:cNvSpPr>
          <p:nvPr>
            <p:ph type="sldNum" sz="quarter" idx="12"/>
          </p:nvPr>
        </p:nvSpPr>
        <p:spPr/>
        <p:txBody>
          <a:bodyPr/>
          <a:lstStyle/>
          <a:p>
            <a:fld id="{1E496F03-A6A2-FB47-A0B4-5ACFB75DEADB}" type="slidenum">
              <a:rPr lang="en-VN" smtClean="0"/>
              <a:t>‹#›</a:t>
            </a:fld>
            <a:endParaRPr lang="en-VN"/>
          </a:p>
        </p:txBody>
      </p:sp>
    </p:spTree>
    <p:extLst>
      <p:ext uri="{BB962C8B-B14F-4D97-AF65-F5344CB8AC3E}">
        <p14:creationId xmlns:p14="http://schemas.microsoft.com/office/powerpoint/2010/main" val="3582467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C5ADA-54E3-0FD6-FA20-DA53948FD11F}"/>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C78121C6-048C-BB12-7799-6BC3BC801123}"/>
              </a:ext>
            </a:extLst>
          </p:cNvPr>
          <p:cNvSpPr>
            <a:spLocks noGrp="1"/>
          </p:cNvSpPr>
          <p:nvPr>
            <p:ph type="dt" sz="half" idx="10"/>
          </p:nvPr>
        </p:nvSpPr>
        <p:spPr/>
        <p:txBody>
          <a:bodyPr/>
          <a:lstStyle/>
          <a:p>
            <a:fld id="{7547321B-89FA-F64E-9F55-0AC52D060466}" type="datetimeFigureOut">
              <a:rPr lang="en-VN" smtClean="0"/>
              <a:t>07/01/2023</a:t>
            </a:fld>
            <a:endParaRPr lang="en-VN"/>
          </a:p>
        </p:txBody>
      </p:sp>
      <p:sp>
        <p:nvSpPr>
          <p:cNvPr id="4" name="Footer Placeholder 3">
            <a:extLst>
              <a:ext uri="{FF2B5EF4-FFF2-40B4-BE49-F238E27FC236}">
                <a16:creationId xmlns:a16="http://schemas.microsoft.com/office/drawing/2014/main" id="{5EBF645F-0C5E-BB25-899E-0ABD8FE28EB2}"/>
              </a:ext>
            </a:extLst>
          </p:cNvPr>
          <p:cNvSpPr>
            <a:spLocks noGrp="1"/>
          </p:cNvSpPr>
          <p:nvPr>
            <p:ph type="ftr" sz="quarter" idx="11"/>
          </p:nvPr>
        </p:nvSpPr>
        <p:spPr/>
        <p:txBody>
          <a:bodyPr/>
          <a:lstStyle/>
          <a:p>
            <a:endParaRPr lang="en-VN"/>
          </a:p>
        </p:txBody>
      </p:sp>
      <p:sp>
        <p:nvSpPr>
          <p:cNvPr id="5" name="Slide Number Placeholder 4">
            <a:extLst>
              <a:ext uri="{FF2B5EF4-FFF2-40B4-BE49-F238E27FC236}">
                <a16:creationId xmlns:a16="http://schemas.microsoft.com/office/drawing/2014/main" id="{0A70D7E9-6D3E-12E7-F92C-6201CBE4EBBF}"/>
              </a:ext>
            </a:extLst>
          </p:cNvPr>
          <p:cNvSpPr>
            <a:spLocks noGrp="1"/>
          </p:cNvSpPr>
          <p:nvPr>
            <p:ph type="sldNum" sz="quarter" idx="12"/>
          </p:nvPr>
        </p:nvSpPr>
        <p:spPr/>
        <p:txBody>
          <a:bodyPr/>
          <a:lstStyle/>
          <a:p>
            <a:fld id="{1E496F03-A6A2-FB47-A0B4-5ACFB75DEADB}" type="slidenum">
              <a:rPr lang="en-VN" smtClean="0"/>
              <a:t>‹#›</a:t>
            </a:fld>
            <a:endParaRPr lang="en-VN"/>
          </a:p>
        </p:txBody>
      </p:sp>
    </p:spTree>
    <p:extLst>
      <p:ext uri="{BB962C8B-B14F-4D97-AF65-F5344CB8AC3E}">
        <p14:creationId xmlns:p14="http://schemas.microsoft.com/office/powerpoint/2010/main" val="3317766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3A97EA-5F07-D710-9595-0FA41ACE34E3}"/>
              </a:ext>
            </a:extLst>
          </p:cNvPr>
          <p:cNvSpPr>
            <a:spLocks noGrp="1"/>
          </p:cNvSpPr>
          <p:nvPr>
            <p:ph type="dt" sz="half" idx="10"/>
          </p:nvPr>
        </p:nvSpPr>
        <p:spPr/>
        <p:txBody>
          <a:bodyPr/>
          <a:lstStyle/>
          <a:p>
            <a:fld id="{7547321B-89FA-F64E-9F55-0AC52D060466}" type="datetimeFigureOut">
              <a:rPr lang="en-VN" smtClean="0"/>
              <a:t>07/01/2023</a:t>
            </a:fld>
            <a:endParaRPr lang="en-VN"/>
          </a:p>
        </p:txBody>
      </p:sp>
      <p:sp>
        <p:nvSpPr>
          <p:cNvPr id="3" name="Footer Placeholder 2">
            <a:extLst>
              <a:ext uri="{FF2B5EF4-FFF2-40B4-BE49-F238E27FC236}">
                <a16:creationId xmlns:a16="http://schemas.microsoft.com/office/drawing/2014/main" id="{DC35ACD8-3EFB-3CE2-E419-93BC8176E4DF}"/>
              </a:ext>
            </a:extLst>
          </p:cNvPr>
          <p:cNvSpPr>
            <a:spLocks noGrp="1"/>
          </p:cNvSpPr>
          <p:nvPr>
            <p:ph type="ftr" sz="quarter" idx="11"/>
          </p:nvPr>
        </p:nvSpPr>
        <p:spPr/>
        <p:txBody>
          <a:bodyPr/>
          <a:lstStyle/>
          <a:p>
            <a:endParaRPr lang="en-VN"/>
          </a:p>
        </p:txBody>
      </p:sp>
      <p:sp>
        <p:nvSpPr>
          <p:cNvPr id="4" name="Slide Number Placeholder 3">
            <a:extLst>
              <a:ext uri="{FF2B5EF4-FFF2-40B4-BE49-F238E27FC236}">
                <a16:creationId xmlns:a16="http://schemas.microsoft.com/office/drawing/2014/main" id="{E4D8E10A-2624-B038-63A1-CA2EA60DFA87}"/>
              </a:ext>
            </a:extLst>
          </p:cNvPr>
          <p:cNvSpPr>
            <a:spLocks noGrp="1"/>
          </p:cNvSpPr>
          <p:nvPr>
            <p:ph type="sldNum" sz="quarter" idx="12"/>
          </p:nvPr>
        </p:nvSpPr>
        <p:spPr/>
        <p:txBody>
          <a:bodyPr/>
          <a:lstStyle/>
          <a:p>
            <a:fld id="{1E496F03-A6A2-FB47-A0B4-5ACFB75DEADB}" type="slidenum">
              <a:rPr lang="en-VN" smtClean="0"/>
              <a:t>‹#›</a:t>
            </a:fld>
            <a:endParaRPr lang="en-VN"/>
          </a:p>
        </p:txBody>
      </p:sp>
    </p:spTree>
    <p:extLst>
      <p:ext uri="{BB962C8B-B14F-4D97-AF65-F5344CB8AC3E}">
        <p14:creationId xmlns:p14="http://schemas.microsoft.com/office/powerpoint/2010/main" val="1222589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175F4-0574-441C-9005-86D9CD2AC2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630063-C9B3-4066-AD58-19D5E81952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F957AA-750A-4667-9E32-1FDE040EE42B}"/>
              </a:ext>
            </a:extLst>
          </p:cNvPr>
          <p:cNvSpPr>
            <a:spLocks noGrp="1"/>
          </p:cNvSpPr>
          <p:nvPr>
            <p:ph type="dt" sz="half" idx="10"/>
          </p:nvPr>
        </p:nvSpPr>
        <p:spPr/>
        <p:txBody>
          <a:bodyPr/>
          <a:lstStyle/>
          <a:p>
            <a:fld id="{99839D68-2752-4A65-87FB-420641006516}" type="datetime2">
              <a:rPr lang="vi-VN" smtClean="0"/>
              <a:t>Thứ Bảy, 01 Tháng Bảy 2023</a:t>
            </a:fld>
            <a:endParaRPr lang="en-US"/>
          </a:p>
        </p:txBody>
      </p:sp>
      <p:sp>
        <p:nvSpPr>
          <p:cNvPr id="5" name="Footer Placeholder 4">
            <a:extLst>
              <a:ext uri="{FF2B5EF4-FFF2-40B4-BE49-F238E27FC236}">
                <a16:creationId xmlns:a16="http://schemas.microsoft.com/office/drawing/2014/main" id="{ED3E7999-33C1-4DB9-B03E-62A9F9C8D5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5FF033-F5B0-4638-9C1C-3D002FF2F2A0}"/>
              </a:ext>
            </a:extLst>
          </p:cNvPr>
          <p:cNvSpPr>
            <a:spLocks noGrp="1"/>
          </p:cNvSpPr>
          <p:nvPr>
            <p:ph type="sldNum" sz="quarter" idx="12"/>
          </p:nvPr>
        </p:nvSpPr>
        <p:spPr/>
        <p:txBody>
          <a:bodyPr/>
          <a:lstStyle/>
          <a:p>
            <a:fld id="{3C4FCFE7-4CFC-4698-A5C8-57D6C94FD847}" type="slidenum">
              <a:rPr lang="en-US" smtClean="0"/>
              <a:t>‹#›</a:t>
            </a:fld>
            <a:endParaRPr lang="en-US"/>
          </a:p>
        </p:txBody>
      </p:sp>
    </p:spTree>
    <p:extLst>
      <p:ext uri="{BB962C8B-B14F-4D97-AF65-F5344CB8AC3E}">
        <p14:creationId xmlns:p14="http://schemas.microsoft.com/office/powerpoint/2010/main" val="640815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32495-5572-F74A-0FDB-E4C2D5858F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BBCBB4C7-EB19-2700-7522-A7C98D762E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095EE98F-76BD-B2F6-2449-BEC9859CAC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97F487-A9D9-22F8-6227-FB70DA7DEACF}"/>
              </a:ext>
            </a:extLst>
          </p:cNvPr>
          <p:cNvSpPr>
            <a:spLocks noGrp="1"/>
          </p:cNvSpPr>
          <p:nvPr>
            <p:ph type="dt" sz="half" idx="10"/>
          </p:nvPr>
        </p:nvSpPr>
        <p:spPr/>
        <p:txBody>
          <a:bodyPr/>
          <a:lstStyle/>
          <a:p>
            <a:fld id="{7547321B-89FA-F64E-9F55-0AC52D060466}" type="datetimeFigureOut">
              <a:rPr lang="en-VN" smtClean="0"/>
              <a:t>07/01/2023</a:t>
            </a:fld>
            <a:endParaRPr lang="en-VN"/>
          </a:p>
        </p:txBody>
      </p:sp>
      <p:sp>
        <p:nvSpPr>
          <p:cNvPr id="6" name="Footer Placeholder 5">
            <a:extLst>
              <a:ext uri="{FF2B5EF4-FFF2-40B4-BE49-F238E27FC236}">
                <a16:creationId xmlns:a16="http://schemas.microsoft.com/office/drawing/2014/main" id="{74FEBAC0-19AD-7D2B-D27A-C50D516E1A1C}"/>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2449E70C-DAE3-12EE-37B5-254F6488CC62}"/>
              </a:ext>
            </a:extLst>
          </p:cNvPr>
          <p:cNvSpPr>
            <a:spLocks noGrp="1"/>
          </p:cNvSpPr>
          <p:nvPr>
            <p:ph type="sldNum" sz="quarter" idx="12"/>
          </p:nvPr>
        </p:nvSpPr>
        <p:spPr/>
        <p:txBody>
          <a:bodyPr/>
          <a:lstStyle/>
          <a:p>
            <a:fld id="{1E496F03-A6A2-FB47-A0B4-5ACFB75DEADB}" type="slidenum">
              <a:rPr lang="en-VN" smtClean="0"/>
              <a:t>‹#›</a:t>
            </a:fld>
            <a:endParaRPr lang="en-VN"/>
          </a:p>
        </p:txBody>
      </p:sp>
    </p:spTree>
    <p:extLst>
      <p:ext uri="{BB962C8B-B14F-4D97-AF65-F5344CB8AC3E}">
        <p14:creationId xmlns:p14="http://schemas.microsoft.com/office/powerpoint/2010/main" val="27737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1768D-FD29-D236-8365-F3CB9A7FDB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D6C54AAD-F2A3-3B2C-85DD-B5E091C87C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N"/>
          </a:p>
        </p:txBody>
      </p:sp>
      <p:sp>
        <p:nvSpPr>
          <p:cNvPr id="4" name="Text Placeholder 3">
            <a:extLst>
              <a:ext uri="{FF2B5EF4-FFF2-40B4-BE49-F238E27FC236}">
                <a16:creationId xmlns:a16="http://schemas.microsoft.com/office/drawing/2014/main" id="{4F24D99B-11DB-FD9F-607E-C6DC3E9367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311D1F-06FB-7FDF-E456-B49C5E39EA4D}"/>
              </a:ext>
            </a:extLst>
          </p:cNvPr>
          <p:cNvSpPr>
            <a:spLocks noGrp="1"/>
          </p:cNvSpPr>
          <p:nvPr>
            <p:ph type="dt" sz="half" idx="10"/>
          </p:nvPr>
        </p:nvSpPr>
        <p:spPr/>
        <p:txBody>
          <a:bodyPr/>
          <a:lstStyle/>
          <a:p>
            <a:fld id="{7547321B-89FA-F64E-9F55-0AC52D060466}" type="datetimeFigureOut">
              <a:rPr lang="en-VN" smtClean="0"/>
              <a:t>07/01/2023</a:t>
            </a:fld>
            <a:endParaRPr lang="en-VN"/>
          </a:p>
        </p:txBody>
      </p:sp>
      <p:sp>
        <p:nvSpPr>
          <p:cNvPr id="6" name="Footer Placeholder 5">
            <a:extLst>
              <a:ext uri="{FF2B5EF4-FFF2-40B4-BE49-F238E27FC236}">
                <a16:creationId xmlns:a16="http://schemas.microsoft.com/office/drawing/2014/main" id="{39A701F9-152F-394E-09D1-6B123EA71317}"/>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ABAB5A2D-E479-DCB2-8B8F-0AED8F9B876E}"/>
              </a:ext>
            </a:extLst>
          </p:cNvPr>
          <p:cNvSpPr>
            <a:spLocks noGrp="1"/>
          </p:cNvSpPr>
          <p:nvPr>
            <p:ph type="sldNum" sz="quarter" idx="12"/>
          </p:nvPr>
        </p:nvSpPr>
        <p:spPr/>
        <p:txBody>
          <a:bodyPr/>
          <a:lstStyle/>
          <a:p>
            <a:fld id="{1E496F03-A6A2-FB47-A0B4-5ACFB75DEADB}" type="slidenum">
              <a:rPr lang="en-VN" smtClean="0"/>
              <a:t>‹#›</a:t>
            </a:fld>
            <a:endParaRPr lang="en-VN"/>
          </a:p>
        </p:txBody>
      </p:sp>
    </p:spTree>
    <p:extLst>
      <p:ext uri="{BB962C8B-B14F-4D97-AF65-F5344CB8AC3E}">
        <p14:creationId xmlns:p14="http://schemas.microsoft.com/office/powerpoint/2010/main" val="4294215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E0FB2-29AD-1C59-90B3-C2FF639D8D81}"/>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D1D63778-092D-AA34-2FA5-A01D4D4CFA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A59BBF61-83FA-E75E-FD1B-05B9F9916AC9}"/>
              </a:ext>
            </a:extLst>
          </p:cNvPr>
          <p:cNvSpPr>
            <a:spLocks noGrp="1"/>
          </p:cNvSpPr>
          <p:nvPr>
            <p:ph type="dt" sz="half" idx="10"/>
          </p:nvPr>
        </p:nvSpPr>
        <p:spPr/>
        <p:txBody>
          <a:bodyPr/>
          <a:lstStyle/>
          <a:p>
            <a:fld id="{7547321B-89FA-F64E-9F55-0AC52D060466}" type="datetimeFigureOut">
              <a:rPr lang="en-VN" smtClean="0"/>
              <a:t>07/01/2023</a:t>
            </a:fld>
            <a:endParaRPr lang="en-VN"/>
          </a:p>
        </p:txBody>
      </p:sp>
      <p:sp>
        <p:nvSpPr>
          <p:cNvPr id="5" name="Footer Placeholder 4">
            <a:extLst>
              <a:ext uri="{FF2B5EF4-FFF2-40B4-BE49-F238E27FC236}">
                <a16:creationId xmlns:a16="http://schemas.microsoft.com/office/drawing/2014/main" id="{21130250-B24B-283F-B966-DB4C4D49BC98}"/>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37689956-6D76-B5D8-8355-58EEE4DC968A}"/>
              </a:ext>
            </a:extLst>
          </p:cNvPr>
          <p:cNvSpPr>
            <a:spLocks noGrp="1"/>
          </p:cNvSpPr>
          <p:nvPr>
            <p:ph type="sldNum" sz="quarter" idx="12"/>
          </p:nvPr>
        </p:nvSpPr>
        <p:spPr/>
        <p:txBody>
          <a:bodyPr/>
          <a:lstStyle/>
          <a:p>
            <a:fld id="{1E496F03-A6A2-FB47-A0B4-5ACFB75DEADB}" type="slidenum">
              <a:rPr lang="en-VN" smtClean="0"/>
              <a:t>‹#›</a:t>
            </a:fld>
            <a:endParaRPr lang="en-VN"/>
          </a:p>
        </p:txBody>
      </p:sp>
    </p:spTree>
    <p:extLst>
      <p:ext uri="{BB962C8B-B14F-4D97-AF65-F5344CB8AC3E}">
        <p14:creationId xmlns:p14="http://schemas.microsoft.com/office/powerpoint/2010/main" val="226841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CA2EC8-505A-A641-AA57-F4C7E7A7CE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4F32D597-37C0-6E0F-2D66-BFD6F851F2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3339C298-860C-B3F1-528D-BA59FCA75C6F}"/>
              </a:ext>
            </a:extLst>
          </p:cNvPr>
          <p:cNvSpPr>
            <a:spLocks noGrp="1"/>
          </p:cNvSpPr>
          <p:nvPr>
            <p:ph type="dt" sz="half" idx="10"/>
          </p:nvPr>
        </p:nvSpPr>
        <p:spPr/>
        <p:txBody>
          <a:bodyPr/>
          <a:lstStyle/>
          <a:p>
            <a:fld id="{7547321B-89FA-F64E-9F55-0AC52D060466}" type="datetimeFigureOut">
              <a:rPr lang="en-VN" smtClean="0"/>
              <a:t>07/01/2023</a:t>
            </a:fld>
            <a:endParaRPr lang="en-VN"/>
          </a:p>
        </p:txBody>
      </p:sp>
      <p:sp>
        <p:nvSpPr>
          <p:cNvPr id="5" name="Footer Placeholder 4">
            <a:extLst>
              <a:ext uri="{FF2B5EF4-FFF2-40B4-BE49-F238E27FC236}">
                <a16:creationId xmlns:a16="http://schemas.microsoft.com/office/drawing/2014/main" id="{0E9F6832-70D3-F547-88E8-B63F4A339719}"/>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2450CE33-6E9D-55DD-6925-688C19C766E0}"/>
              </a:ext>
            </a:extLst>
          </p:cNvPr>
          <p:cNvSpPr>
            <a:spLocks noGrp="1"/>
          </p:cNvSpPr>
          <p:nvPr>
            <p:ph type="sldNum" sz="quarter" idx="12"/>
          </p:nvPr>
        </p:nvSpPr>
        <p:spPr/>
        <p:txBody>
          <a:bodyPr/>
          <a:lstStyle/>
          <a:p>
            <a:fld id="{1E496F03-A6A2-FB47-A0B4-5ACFB75DEADB}" type="slidenum">
              <a:rPr lang="en-VN" smtClean="0"/>
              <a:t>‹#›</a:t>
            </a:fld>
            <a:endParaRPr lang="en-VN"/>
          </a:p>
        </p:txBody>
      </p:sp>
    </p:spTree>
    <p:extLst>
      <p:ext uri="{BB962C8B-B14F-4D97-AF65-F5344CB8AC3E}">
        <p14:creationId xmlns:p14="http://schemas.microsoft.com/office/powerpoint/2010/main" val="1660910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5AEAD-85C6-43B2-B62E-ED714453F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F2195F-8B1E-4FDA-B4E3-82CB670492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F0411A-A8CA-4B0B-8F9C-BA166ED53C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84EAEB-3D9E-4C12-8ED0-BFCCE3EB1B91}"/>
              </a:ext>
            </a:extLst>
          </p:cNvPr>
          <p:cNvSpPr>
            <a:spLocks noGrp="1"/>
          </p:cNvSpPr>
          <p:nvPr>
            <p:ph type="dt" sz="half" idx="10"/>
          </p:nvPr>
        </p:nvSpPr>
        <p:spPr/>
        <p:txBody>
          <a:bodyPr/>
          <a:lstStyle/>
          <a:p>
            <a:fld id="{196C8CC5-92C8-4580-8AD5-ABB05C508784}" type="datetime2">
              <a:rPr lang="vi-VN" smtClean="0"/>
              <a:t>Thứ Bảy, 01 Tháng Bảy 2023</a:t>
            </a:fld>
            <a:endParaRPr lang="en-US"/>
          </a:p>
        </p:txBody>
      </p:sp>
      <p:sp>
        <p:nvSpPr>
          <p:cNvPr id="6" name="Footer Placeholder 5">
            <a:extLst>
              <a:ext uri="{FF2B5EF4-FFF2-40B4-BE49-F238E27FC236}">
                <a16:creationId xmlns:a16="http://schemas.microsoft.com/office/drawing/2014/main" id="{BC69E085-E1EC-4D73-8C1E-E49AEB30D4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4C252-699E-4BF8-97EE-77EA40D84209}"/>
              </a:ext>
            </a:extLst>
          </p:cNvPr>
          <p:cNvSpPr>
            <a:spLocks noGrp="1"/>
          </p:cNvSpPr>
          <p:nvPr>
            <p:ph type="sldNum" sz="quarter" idx="12"/>
          </p:nvPr>
        </p:nvSpPr>
        <p:spPr/>
        <p:txBody>
          <a:bodyPr/>
          <a:lstStyle/>
          <a:p>
            <a:fld id="{3C4FCFE7-4CFC-4698-A5C8-57D6C94FD847}" type="slidenum">
              <a:rPr lang="en-US" smtClean="0"/>
              <a:t>‹#›</a:t>
            </a:fld>
            <a:endParaRPr lang="en-US"/>
          </a:p>
        </p:txBody>
      </p:sp>
    </p:spTree>
    <p:extLst>
      <p:ext uri="{BB962C8B-B14F-4D97-AF65-F5344CB8AC3E}">
        <p14:creationId xmlns:p14="http://schemas.microsoft.com/office/powerpoint/2010/main" val="2403420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4B3B2-6BCB-4BCC-9437-FEC2160ED4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D469DD-4B75-402C-A5DE-1F5F6F8FA9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636F6E-A53E-400D-AD88-F3CE2E745A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C4D7C5-E43F-48FC-92F2-1FD20B6C1E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5DBBA0-C1EB-45EF-9AEA-B4C54502E8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569F9A-5958-4934-90B6-C7D5CEA8AA9C}"/>
              </a:ext>
            </a:extLst>
          </p:cNvPr>
          <p:cNvSpPr>
            <a:spLocks noGrp="1"/>
          </p:cNvSpPr>
          <p:nvPr>
            <p:ph type="dt" sz="half" idx="10"/>
          </p:nvPr>
        </p:nvSpPr>
        <p:spPr/>
        <p:txBody>
          <a:bodyPr/>
          <a:lstStyle/>
          <a:p>
            <a:fld id="{4C45A628-E521-4B5C-8EE9-2C5D3E51530D}" type="datetime2">
              <a:rPr lang="vi-VN" smtClean="0"/>
              <a:t>Thứ Bảy, 01 Tháng Bảy 2023</a:t>
            </a:fld>
            <a:endParaRPr lang="en-US"/>
          </a:p>
        </p:txBody>
      </p:sp>
      <p:sp>
        <p:nvSpPr>
          <p:cNvPr id="8" name="Footer Placeholder 7">
            <a:extLst>
              <a:ext uri="{FF2B5EF4-FFF2-40B4-BE49-F238E27FC236}">
                <a16:creationId xmlns:a16="http://schemas.microsoft.com/office/drawing/2014/main" id="{02137055-C34D-408E-B082-5B04D31549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AA1774-4D6B-430E-8337-C7E2CD2B9AF7}"/>
              </a:ext>
            </a:extLst>
          </p:cNvPr>
          <p:cNvSpPr>
            <a:spLocks noGrp="1"/>
          </p:cNvSpPr>
          <p:nvPr>
            <p:ph type="sldNum" sz="quarter" idx="12"/>
          </p:nvPr>
        </p:nvSpPr>
        <p:spPr/>
        <p:txBody>
          <a:bodyPr/>
          <a:lstStyle/>
          <a:p>
            <a:fld id="{3C4FCFE7-4CFC-4698-A5C8-57D6C94FD847}" type="slidenum">
              <a:rPr lang="en-US" smtClean="0"/>
              <a:t>‹#›</a:t>
            </a:fld>
            <a:endParaRPr lang="en-US"/>
          </a:p>
        </p:txBody>
      </p:sp>
    </p:spTree>
    <p:extLst>
      <p:ext uri="{BB962C8B-B14F-4D97-AF65-F5344CB8AC3E}">
        <p14:creationId xmlns:p14="http://schemas.microsoft.com/office/powerpoint/2010/main" val="2008994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A0FD7-A27E-4E59-B73B-9A7A0308BB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5DC38D-8555-4A27-88A0-795197EEA0BE}"/>
              </a:ext>
            </a:extLst>
          </p:cNvPr>
          <p:cNvSpPr>
            <a:spLocks noGrp="1"/>
          </p:cNvSpPr>
          <p:nvPr>
            <p:ph type="dt" sz="half" idx="10"/>
          </p:nvPr>
        </p:nvSpPr>
        <p:spPr/>
        <p:txBody>
          <a:bodyPr/>
          <a:lstStyle/>
          <a:p>
            <a:fld id="{27E3EAB7-0F14-406A-8971-5610449F0BBD}" type="datetime2">
              <a:rPr lang="vi-VN" smtClean="0"/>
              <a:t>Thứ Bảy, 01 Tháng Bảy 2023</a:t>
            </a:fld>
            <a:endParaRPr lang="en-US"/>
          </a:p>
        </p:txBody>
      </p:sp>
      <p:sp>
        <p:nvSpPr>
          <p:cNvPr id="4" name="Footer Placeholder 3">
            <a:extLst>
              <a:ext uri="{FF2B5EF4-FFF2-40B4-BE49-F238E27FC236}">
                <a16:creationId xmlns:a16="http://schemas.microsoft.com/office/drawing/2014/main" id="{A8D37C30-B990-4F4C-ABF5-2FA2D3E96F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8F8419-D279-43C2-B212-FE7FC58EEB45}"/>
              </a:ext>
            </a:extLst>
          </p:cNvPr>
          <p:cNvSpPr>
            <a:spLocks noGrp="1"/>
          </p:cNvSpPr>
          <p:nvPr>
            <p:ph type="sldNum" sz="quarter" idx="12"/>
          </p:nvPr>
        </p:nvSpPr>
        <p:spPr/>
        <p:txBody>
          <a:bodyPr/>
          <a:lstStyle/>
          <a:p>
            <a:fld id="{3C4FCFE7-4CFC-4698-A5C8-57D6C94FD847}" type="slidenum">
              <a:rPr lang="en-US" smtClean="0"/>
              <a:t>‹#›</a:t>
            </a:fld>
            <a:endParaRPr lang="en-US"/>
          </a:p>
        </p:txBody>
      </p:sp>
    </p:spTree>
    <p:extLst>
      <p:ext uri="{BB962C8B-B14F-4D97-AF65-F5344CB8AC3E}">
        <p14:creationId xmlns:p14="http://schemas.microsoft.com/office/powerpoint/2010/main" val="3358334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6E273B-8762-4983-BB8C-B45FDD1A7EA9}"/>
              </a:ext>
            </a:extLst>
          </p:cNvPr>
          <p:cNvSpPr>
            <a:spLocks noGrp="1"/>
          </p:cNvSpPr>
          <p:nvPr>
            <p:ph type="dt" sz="half" idx="10"/>
          </p:nvPr>
        </p:nvSpPr>
        <p:spPr/>
        <p:txBody>
          <a:bodyPr/>
          <a:lstStyle/>
          <a:p>
            <a:fld id="{78559A96-5B6E-4EFA-B488-5918F0D30500}" type="datetime2">
              <a:rPr lang="vi-VN" smtClean="0"/>
              <a:t>Thứ Bảy, 01 Tháng Bảy 2023</a:t>
            </a:fld>
            <a:endParaRPr lang="en-US"/>
          </a:p>
        </p:txBody>
      </p:sp>
      <p:sp>
        <p:nvSpPr>
          <p:cNvPr id="3" name="Footer Placeholder 2">
            <a:extLst>
              <a:ext uri="{FF2B5EF4-FFF2-40B4-BE49-F238E27FC236}">
                <a16:creationId xmlns:a16="http://schemas.microsoft.com/office/drawing/2014/main" id="{F3A6FA57-E014-4BEC-956A-CC1B6B4B20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B9023B-F023-4F20-884B-45B9F6BD6596}"/>
              </a:ext>
            </a:extLst>
          </p:cNvPr>
          <p:cNvSpPr>
            <a:spLocks noGrp="1"/>
          </p:cNvSpPr>
          <p:nvPr>
            <p:ph type="sldNum" sz="quarter" idx="12"/>
          </p:nvPr>
        </p:nvSpPr>
        <p:spPr/>
        <p:txBody>
          <a:bodyPr/>
          <a:lstStyle/>
          <a:p>
            <a:fld id="{3C4FCFE7-4CFC-4698-A5C8-57D6C94FD847}" type="slidenum">
              <a:rPr lang="en-US" smtClean="0"/>
              <a:t>‹#›</a:t>
            </a:fld>
            <a:endParaRPr lang="en-US"/>
          </a:p>
        </p:txBody>
      </p:sp>
    </p:spTree>
    <p:extLst>
      <p:ext uri="{BB962C8B-B14F-4D97-AF65-F5344CB8AC3E}">
        <p14:creationId xmlns:p14="http://schemas.microsoft.com/office/powerpoint/2010/main" val="1926779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DE3F8-7E21-4B3A-99FE-B33F4962C8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378A93-EA99-4547-9956-4964341638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52C985-7216-4FE8-BDA8-AF86C67195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C9F01C-B1CA-4CC8-8172-D50E4C3FAC2C}"/>
              </a:ext>
            </a:extLst>
          </p:cNvPr>
          <p:cNvSpPr>
            <a:spLocks noGrp="1"/>
          </p:cNvSpPr>
          <p:nvPr>
            <p:ph type="dt" sz="half" idx="10"/>
          </p:nvPr>
        </p:nvSpPr>
        <p:spPr/>
        <p:txBody>
          <a:bodyPr/>
          <a:lstStyle/>
          <a:p>
            <a:fld id="{14E47695-E859-4344-A8AB-906FEA014869}" type="datetime2">
              <a:rPr lang="vi-VN" smtClean="0"/>
              <a:t>Thứ Bảy, 01 Tháng Bảy 2023</a:t>
            </a:fld>
            <a:endParaRPr lang="en-US"/>
          </a:p>
        </p:txBody>
      </p:sp>
      <p:sp>
        <p:nvSpPr>
          <p:cNvPr id="6" name="Footer Placeholder 5">
            <a:extLst>
              <a:ext uri="{FF2B5EF4-FFF2-40B4-BE49-F238E27FC236}">
                <a16:creationId xmlns:a16="http://schemas.microsoft.com/office/drawing/2014/main" id="{9C241D96-E2EA-4334-B3B5-32DA712E28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77A709-CC46-46F9-89E2-CDA2D37C78A5}"/>
              </a:ext>
            </a:extLst>
          </p:cNvPr>
          <p:cNvSpPr>
            <a:spLocks noGrp="1"/>
          </p:cNvSpPr>
          <p:nvPr>
            <p:ph type="sldNum" sz="quarter" idx="12"/>
          </p:nvPr>
        </p:nvSpPr>
        <p:spPr/>
        <p:txBody>
          <a:bodyPr/>
          <a:lstStyle/>
          <a:p>
            <a:fld id="{3C4FCFE7-4CFC-4698-A5C8-57D6C94FD847}" type="slidenum">
              <a:rPr lang="en-US" smtClean="0"/>
              <a:t>‹#›</a:t>
            </a:fld>
            <a:endParaRPr lang="en-US"/>
          </a:p>
        </p:txBody>
      </p:sp>
    </p:spTree>
    <p:extLst>
      <p:ext uri="{BB962C8B-B14F-4D97-AF65-F5344CB8AC3E}">
        <p14:creationId xmlns:p14="http://schemas.microsoft.com/office/powerpoint/2010/main" val="3660063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B9F3F-0200-4E87-81F6-201336D87E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350FE2-1465-44EE-98FE-DF739A8C2E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AFB718-4876-4B16-8C7A-CAA859D00F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1E14B0-3315-4B3D-8582-7C7BEEDC0E52}"/>
              </a:ext>
            </a:extLst>
          </p:cNvPr>
          <p:cNvSpPr>
            <a:spLocks noGrp="1"/>
          </p:cNvSpPr>
          <p:nvPr>
            <p:ph type="dt" sz="half" idx="10"/>
          </p:nvPr>
        </p:nvSpPr>
        <p:spPr/>
        <p:txBody>
          <a:bodyPr/>
          <a:lstStyle/>
          <a:p>
            <a:fld id="{0E7BB052-7DF5-4645-BA89-E15990F2FDCF}" type="datetime2">
              <a:rPr lang="vi-VN" smtClean="0"/>
              <a:t>Thứ Bảy, 01 Tháng Bảy 2023</a:t>
            </a:fld>
            <a:endParaRPr lang="en-US"/>
          </a:p>
        </p:txBody>
      </p:sp>
      <p:sp>
        <p:nvSpPr>
          <p:cNvPr id="6" name="Footer Placeholder 5">
            <a:extLst>
              <a:ext uri="{FF2B5EF4-FFF2-40B4-BE49-F238E27FC236}">
                <a16:creationId xmlns:a16="http://schemas.microsoft.com/office/drawing/2014/main" id="{327E4FC5-413E-4CBE-BF3C-65FF6FF0CA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4F5E16-58CC-49D3-BD1E-33A09E4EA06D}"/>
              </a:ext>
            </a:extLst>
          </p:cNvPr>
          <p:cNvSpPr>
            <a:spLocks noGrp="1"/>
          </p:cNvSpPr>
          <p:nvPr>
            <p:ph type="sldNum" sz="quarter" idx="12"/>
          </p:nvPr>
        </p:nvSpPr>
        <p:spPr/>
        <p:txBody>
          <a:bodyPr/>
          <a:lstStyle/>
          <a:p>
            <a:fld id="{3C4FCFE7-4CFC-4698-A5C8-57D6C94FD847}" type="slidenum">
              <a:rPr lang="en-US" smtClean="0"/>
              <a:t>‹#›</a:t>
            </a:fld>
            <a:endParaRPr lang="en-US"/>
          </a:p>
        </p:txBody>
      </p:sp>
    </p:spTree>
    <p:extLst>
      <p:ext uri="{BB962C8B-B14F-4D97-AF65-F5344CB8AC3E}">
        <p14:creationId xmlns:p14="http://schemas.microsoft.com/office/powerpoint/2010/main" val="2846440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2DD95D-8E58-4C52-A0E4-23ABCC1B2C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084CA6-6558-4C05-A6B2-3340390FC0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EEF8A8-37EB-4FF5-8AA4-611AF89564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C1ADA-AA7F-4124-B504-B17523281D17}" type="datetime2">
              <a:rPr lang="vi-VN" smtClean="0"/>
              <a:t>Thứ Bảy, 01 Tháng Bảy 2023</a:t>
            </a:fld>
            <a:endParaRPr lang="en-US"/>
          </a:p>
        </p:txBody>
      </p:sp>
      <p:sp>
        <p:nvSpPr>
          <p:cNvPr id="5" name="Footer Placeholder 4">
            <a:extLst>
              <a:ext uri="{FF2B5EF4-FFF2-40B4-BE49-F238E27FC236}">
                <a16:creationId xmlns:a16="http://schemas.microsoft.com/office/drawing/2014/main" id="{1CC2FA8C-DF6C-41B7-B316-630424E72F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9DD8C6-0115-4CED-AB6D-580674331F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4FCFE7-4CFC-4698-A5C8-57D6C94FD847}" type="slidenum">
              <a:rPr lang="en-US" smtClean="0"/>
              <a:t>‹#›</a:t>
            </a:fld>
            <a:endParaRPr lang="en-US"/>
          </a:p>
        </p:txBody>
      </p:sp>
      <p:pic>
        <p:nvPicPr>
          <p:cNvPr id="7" name="Picture 6">
            <a:extLst>
              <a:ext uri="{FF2B5EF4-FFF2-40B4-BE49-F238E27FC236}">
                <a16:creationId xmlns:a16="http://schemas.microsoft.com/office/drawing/2014/main" id="{D96720BD-6DF0-2B30-FDDC-44A95C4A82B9}"/>
              </a:ext>
            </a:extLst>
          </p:cNvPr>
          <p:cNvPicPr>
            <a:picLocks noChangeAspect="1"/>
          </p:cNvPicPr>
          <p:nvPr userDrawn="1"/>
        </p:nvPicPr>
        <p:blipFill>
          <a:blip r:embed="rId13"/>
          <a:stretch>
            <a:fillRect/>
          </a:stretch>
        </p:blipFill>
        <p:spPr>
          <a:xfrm>
            <a:off x="0" y="-1"/>
            <a:ext cx="12192000" cy="6955971"/>
          </a:xfrm>
          <a:prstGeom prst="rect">
            <a:avLst/>
          </a:prstGeom>
        </p:spPr>
      </p:pic>
    </p:spTree>
    <p:extLst>
      <p:ext uri="{BB962C8B-B14F-4D97-AF65-F5344CB8AC3E}">
        <p14:creationId xmlns:p14="http://schemas.microsoft.com/office/powerpoint/2010/main" val="391785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75B0D6-019A-D696-5004-A66DE48471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N"/>
          </a:p>
        </p:txBody>
      </p:sp>
      <p:sp>
        <p:nvSpPr>
          <p:cNvPr id="3" name="Text Placeholder 2">
            <a:extLst>
              <a:ext uri="{FF2B5EF4-FFF2-40B4-BE49-F238E27FC236}">
                <a16:creationId xmlns:a16="http://schemas.microsoft.com/office/drawing/2014/main" id="{60543DC2-5283-7C4E-08DB-86BBFB0292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49E9B998-014A-393D-7238-82C4FBDD1A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2A6943-EDE3-4A4C-A6FF-F1D6A08AAA10}" type="datetimeFigureOut">
              <a:rPr lang="en-VN" smtClean="0"/>
              <a:t>07/01/2023</a:t>
            </a:fld>
            <a:endParaRPr lang="en-VN"/>
          </a:p>
        </p:txBody>
      </p:sp>
      <p:sp>
        <p:nvSpPr>
          <p:cNvPr id="5" name="Footer Placeholder 4">
            <a:extLst>
              <a:ext uri="{FF2B5EF4-FFF2-40B4-BE49-F238E27FC236}">
                <a16:creationId xmlns:a16="http://schemas.microsoft.com/office/drawing/2014/main" id="{54B99A77-E81A-C449-1DC0-2FC3CCFC13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N"/>
          </a:p>
        </p:txBody>
      </p:sp>
      <p:sp>
        <p:nvSpPr>
          <p:cNvPr id="6" name="Slide Number Placeholder 5">
            <a:extLst>
              <a:ext uri="{FF2B5EF4-FFF2-40B4-BE49-F238E27FC236}">
                <a16:creationId xmlns:a16="http://schemas.microsoft.com/office/drawing/2014/main" id="{898425C3-52C8-C8E6-3E26-4661AAAB60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2D144F-5DBD-9A48-9660-8470FF1D8E9B}" type="slidenum">
              <a:rPr lang="en-VN" smtClean="0"/>
              <a:t>‹#›</a:t>
            </a:fld>
            <a:endParaRPr lang="en-VN"/>
          </a:p>
        </p:txBody>
      </p:sp>
    </p:spTree>
    <p:extLst>
      <p:ext uri="{BB962C8B-B14F-4D97-AF65-F5344CB8AC3E}">
        <p14:creationId xmlns:p14="http://schemas.microsoft.com/office/powerpoint/2010/main" val="371401769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7AAB39-DA01-81D1-00D2-410B8AEC4A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N"/>
          </a:p>
        </p:txBody>
      </p:sp>
      <p:sp>
        <p:nvSpPr>
          <p:cNvPr id="3" name="Text Placeholder 2">
            <a:extLst>
              <a:ext uri="{FF2B5EF4-FFF2-40B4-BE49-F238E27FC236}">
                <a16:creationId xmlns:a16="http://schemas.microsoft.com/office/drawing/2014/main" id="{EF7DC076-3C88-88EA-DFB4-2709F443D5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3ACBF9B4-8116-BA2F-D2D3-39FA2759B0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47321B-89FA-F64E-9F55-0AC52D060466}" type="datetimeFigureOut">
              <a:rPr lang="en-VN" smtClean="0"/>
              <a:t>07/01/2023</a:t>
            </a:fld>
            <a:endParaRPr lang="en-VN"/>
          </a:p>
        </p:txBody>
      </p:sp>
      <p:sp>
        <p:nvSpPr>
          <p:cNvPr id="5" name="Footer Placeholder 4">
            <a:extLst>
              <a:ext uri="{FF2B5EF4-FFF2-40B4-BE49-F238E27FC236}">
                <a16:creationId xmlns:a16="http://schemas.microsoft.com/office/drawing/2014/main" id="{96D20CA3-6CA4-B092-C8BF-6EE49FFA47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N"/>
          </a:p>
        </p:txBody>
      </p:sp>
      <p:sp>
        <p:nvSpPr>
          <p:cNvPr id="6" name="Slide Number Placeholder 5">
            <a:extLst>
              <a:ext uri="{FF2B5EF4-FFF2-40B4-BE49-F238E27FC236}">
                <a16:creationId xmlns:a16="http://schemas.microsoft.com/office/drawing/2014/main" id="{01FBC323-BD8B-0209-14C0-20D6DFCA3F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496F03-A6A2-FB47-A0B4-5ACFB75DEADB}" type="slidenum">
              <a:rPr lang="en-VN" smtClean="0"/>
              <a:t>‹#›</a:t>
            </a:fld>
            <a:endParaRPr lang="en-VN"/>
          </a:p>
        </p:txBody>
      </p:sp>
    </p:spTree>
    <p:extLst>
      <p:ext uri="{BB962C8B-B14F-4D97-AF65-F5344CB8AC3E}">
        <p14:creationId xmlns:p14="http://schemas.microsoft.com/office/powerpoint/2010/main" val="22244446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151A24-07E8-8663-8961-62DF53FCAA52}"/>
              </a:ext>
            </a:extLst>
          </p:cNvPr>
          <p:cNvSpPr txBox="1"/>
          <p:nvPr/>
        </p:nvSpPr>
        <p:spPr>
          <a:xfrm>
            <a:off x="1529932" y="1358307"/>
            <a:ext cx="8925637" cy="683264"/>
          </a:xfrm>
          <a:prstGeom prst="rect">
            <a:avLst/>
          </a:prstGeom>
          <a:noFill/>
        </p:spPr>
        <p:txBody>
          <a:bodyPr wrap="square" rtlCol="0">
            <a:spAutoFit/>
          </a:bodyPr>
          <a:lstStyle/>
          <a:p>
            <a:pPr algn="ctr" defTabSz="1170432">
              <a:spcAft>
                <a:spcPts val="600"/>
              </a:spcAft>
            </a:pPr>
            <a:r>
              <a:rPr lang="en-US" sz="3840" b="1" kern="1200" dirty="0">
                <a:solidFill>
                  <a:schemeClr val="tx1"/>
                </a:solidFill>
                <a:latin typeface="Times New Roman" panose="02020603050405020304" pitchFamily="18" charset="0"/>
                <a:ea typeface="+mn-ea"/>
                <a:cs typeface="Times New Roman" panose="02020603050405020304" pitchFamily="18" charset="0"/>
              </a:rPr>
              <a:t>BÁO CÁO THỰC TẬP CHUYÊN MÔN</a:t>
            </a:r>
            <a:endParaRPr lang="en-US" sz="3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BB316CB-15C2-E9BE-AC2B-CBA672C6DEB5}"/>
              </a:ext>
            </a:extLst>
          </p:cNvPr>
          <p:cNvSpPr txBox="1"/>
          <p:nvPr/>
        </p:nvSpPr>
        <p:spPr>
          <a:xfrm>
            <a:off x="1529932" y="2316610"/>
            <a:ext cx="9595692" cy="1226813"/>
          </a:xfrm>
          <a:prstGeom prst="rect">
            <a:avLst/>
          </a:prstGeom>
          <a:noFill/>
        </p:spPr>
        <p:txBody>
          <a:bodyPr wrap="square" rtlCol="0">
            <a:spAutoFit/>
          </a:bodyPr>
          <a:lstStyle/>
          <a:p>
            <a:pPr algn="ctr" defTabSz="1170432">
              <a:spcAft>
                <a:spcPts val="600"/>
              </a:spcAft>
            </a:pPr>
            <a:r>
              <a:rPr lang="en-US" sz="3584" b="1" kern="1200" dirty="0" err="1">
                <a:solidFill>
                  <a:schemeClr val="tx1"/>
                </a:solidFill>
                <a:latin typeface="Times New Roman" panose="02020603050405020304" pitchFamily="18" charset="0"/>
                <a:ea typeface="+mn-ea"/>
                <a:cs typeface="Times New Roman" panose="02020603050405020304" pitchFamily="18" charset="0"/>
              </a:rPr>
              <a:t>Đề</a:t>
            </a:r>
            <a:r>
              <a:rPr lang="en-US" sz="3584" b="1" kern="1200" dirty="0">
                <a:solidFill>
                  <a:schemeClr val="tx1"/>
                </a:solidFill>
                <a:latin typeface="Times New Roman" panose="02020603050405020304" pitchFamily="18" charset="0"/>
                <a:ea typeface="+mn-ea"/>
                <a:cs typeface="Times New Roman" panose="02020603050405020304" pitchFamily="18" charset="0"/>
              </a:rPr>
              <a:t> </a:t>
            </a:r>
            <a:r>
              <a:rPr lang="en-US" sz="3584" b="1" kern="1200" dirty="0" err="1">
                <a:solidFill>
                  <a:schemeClr val="tx1"/>
                </a:solidFill>
                <a:latin typeface="Times New Roman" panose="02020603050405020304" pitchFamily="18" charset="0"/>
                <a:ea typeface="+mn-ea"/>
                <a:cs typeface="Times New Roman" panose="02020603050405020304" pitchFamily="18" charset="0"/>
              </a:rPr>
              <a:t>tài</a:t>
            </a:r>
            <a:r>
              <a:rPr lang="en-US" sz="3584" b="1" kern="1200" dirty="0">
                <a:solidFill>
                  <a:schemeClr val="tx1"/>
                </a:solidFill>
                <a:latin typeface="Times New Roman" panose="02020603050405020304" pitchFamily="18" charset="0"/>
                <a:ea typeface="+mn-ea"/>
                <a:cs typeface="Times New Roman" panose="02020603050405020304" pitchFamily="18" charset="0"/>
              </a:rPr>
              <a:t>: </a:t>
            </a:r>
            <a:r>
              <a:rPr lang="en-US" sz="3584" b="1" kern="1200" dirty="0" err="1">
                <a:solidFill>
                  <a:schemeClr val="tx1"/>
                </a:solidFill>
                <a:latin typeface="Times New Roman" panose="02020603050405020304" pitchFamily="18" charset="0"/>
                <a:ea typeface="+mn-ea"/>
                <a:cs typeface="Times New Roman" panose="02020603050405020304" pitchFamily="18" charset="0"/>
              </a:rPr>
              <a:t>Xây</a:t>
            </a:r>
            <a:r>
              <a:rPr lang="en-US" sz="3584" b="1" kern="1200" dirty="0">
                <a:solidFill>
                  <a:schemeClr val="tx1"/>
                </a:solidFill>
                <a:latin typeface="Times New Roman" panose="02020603050405020304" pitchFamily="18" charset="0"/>
                <a:ea typeface="+mn-ea"/>
                <a:cs typeface="Times New Roman" panose="02020603050405020304" pitchFamily="18" charset="0"/>
              </a:rPr>
              <a:t> </a:t>
            </a:r>
            <a:r>
              <a:rPr lang="en-US" sz="3584" b="1" kern="1200" dirty="0" err="1">
                <a:solidFill>
                  <a:schemeClr val="tx1"/>
                </a:solidFill>
                <a:latin typeface="Times New Roman" panose="02020603050405020304" pitchFamily="18" charset="0"/>
                <a:ea typeface="+mn-ea"/>
                <a:cs typeface="Times New Roman" panose="02020603050405020304" pitchFamily="18" charset="0"/>
              </a:rPr>
              <a:t>dựng</a:t>
            </a:r>
            <a:r>
              <a:rPr lang="en-US" sz="3584" b="1" kern="1200" dirty="0">
                <a:solidFill>
                  <a:schemeClr val="tx1"/>
                </a:solidFill>
                <a:latin typeface="Times New Roman" panose="02020603050405020304" pitchFamily="18" charset="0"/>
                <a:ea typeface="+mn-ea"/>
                <a:cs typeface="Times New Roman" panose="02020603050405020304" pitchFamily="18" charset="0"/>
              </a:rPr>
              <a:t> website </a:t>
            </a:r>
            <a:r>
              <a:rPr lang="en-US" sz="3584" b="1" kern="1200" dirty="0" err="1">
                <a:solidFill>
                  <a:schemeClr val="tx1"/>
                </a:solidFill>
                <a:latin typeface="Times New Roman" panose="02020603050405020304" pitchFamily="18" charset="0"/>
                <a:ea typeface="+mn-ea"/>
                <a:cs typeface="Times New Roman" panose="02020603050405020304" pitchFamily="18" charset="0"/>
              </a:rPr>
              <a:t>quản</a:t>
            </a:r>
            <a:r>
              <a:rPr lang="en-US" sz="3584" b="1" kern="1200" dirty="0">
                <a:solidFill>
                  <a:schemeClr val="tx1"/>
                </a:solidFill>
                <a:latin typeface="Times New Roman" panose="02020603050405020304" pitchFamily="18" charset="0"/>
                <a:ea typeface="+mn-ea"/>
                <a:cs typeface="Times New Roman" panose="02020603050405020304" pitchFamily="18" charset="0"/>
              </a:rPr>
              <a:t> </a:t>
            </a:r>
            <a:r>
              <a:rPr lang="en-US" sz="3584" b="1" kern="1200" dirty="0" err="1">
                <a:solidFill>
                  <a:schemeClr val="tx1"/>
                </a:solidFill>
                <a:latin typeface="Times New Roman" panose="02020603050405020304" pitchFamily="18" charset="0"/>
                <a:ea typeface="+mn-ea"/>
                <a:cs typeface="Times New Roman" panose="02020603050405020304" pitchFamily="18" charset="0"/>
              </a:rPr>
              <a:t>lý</a:t>
            </a:r>
            <a:r>
              <a:rPr lang="en-US" sz="3584" b="1" kern="1200" dirty="0">
                <a:solidFill>
                  <a:schemeClr val="tx1"/>
                </a:solidFill>
                <a:latin typeface="Times New Roman" panose="02020603050405020304" pitchFamily="18" charset="0"/>
                <a:ea typeface="+mn-ea"/>
                <a:cs typeface="Times New Roman" panose="02020603050405020304" pitchFamily="18" charset="0"/>
              </a:rPr>
              <a:t> </a:t>
            </a:r>
            <a:r>
              <a:rPr lang="en-US" sz="3584" b="1" kern="1200" dirty="0" err="1">
                <a:solidFill>
                  <a:schemeClr val="tx1"/>
                </a:solidFill>
                <a:latin typeface="Times New Roman" panose="02020603050405020304" pitchFamily="18" charset="0"/>
                <a:ea typeface="+mn-ea"/>
                <a:cs typeface="Times New Roman" panose="02020603050405020304" pitchFamily="18" charset="0"/>
              </a:rPr>
              <a:t>lịch</a:t>
            </a:r>
            <a:r>
              <a:rPr lang="en-US" sz="3584" b="1" kern="1200" dirty="0">
                <a:solidFill>
                  <a:schemeClr val="tx1"/>
                </a:solidFill>
                <a:latin typeface="Times New Roman" panose="02020603050405020304" pitchFamily="18" charset="0"/>
                <a:ea typeface="+mn-ea"/>
                <a:cs typeface="Times New Roman" panose="02020603050405020304" pitchFamily="18" charset="0"/>
              </a:rPr>
              <a:t> </a:t>
            </a:r>
            <a:r>
              <a:rPr lang="en-US" sz="3584" b="1" kern="1200" dirty="0" err="1">
                <a:solidFill>
                  <a:schemeClr val="tx1"/>
                </a:solidFill>
                <a:latin typeface="Times New Roman" panose="02020603050405020304" pitchFamily="18" charset="0"/>
                <a:ea typeface="+mn-ea"/>
                <a:cs typeface="Times New Roman" panose="02020603050405020304" pitchFamily="18" charset="0"/>
              </a:rPr>
              <a:t>dạy</a:t>
            </a:r>
            <a:r>
              <a:rPr lang="en-US" sz="3584" b="1" kern="1200" dirty="0">
                <a:solidFill>
                  <a:schemeClr val="tx1"/>
                </a:solidFill>
                <a:latin typeface="Times New Roman" panose="02020603050405020304" pitchFamily="18" charset="0"/>
                <a:ea typeface="+mn-ea"/>
                <a:cs typeface="Times New Roman" panose="02020603050405020304" pitchFamily="18" charset="0"/>
              </a:rPr>
              <a:t> </a:t>
            </a:r>
            <a:r>
              <a:rPr lang="en-US" sz="3584" b="1" kern="1200" dirty="0" err="1">
                <a:solidFill>
                  <a:schemeClr val="tx1"/>
                </a:solidFill>
                <a:latin typeface="Times New Roman" panose="02020603050405020304" pitchFamily="18" charset="0"/>
                <a:ea typeface="+mn-ea"/>
                <a:cs typeface="Times New Roman" panose="02020603050405020304" pitchFamily="18" charset="0"/>
              </a:rPr>
              <a:t>giảng</a:t>
            </a:r>
            <a:r>
              <a:rPr lang="en-US" sz="3584" b="1" kern="1200" dirty="0">
                <a:solidFill>
                  <a:schemeClr val="tx1"/>
                </a:solidFill>
                <a:latin typeface="Times New Roman" panose="02020603050405020304" pitchFamily="18" charset="0"/>
                <a:ea typeface="+mn-ea"/>
                <a:cs typeface="Times New Roman" panose="02020603050405020304" pitchFamily="18" charset="0"/>
              </a:rPr>
              <a:t> </a:t>
            </a:r>
            <a:r>
              <a:rPr lang="en-US" sz="3584" b="1" kern="1200" dirty="0" err="1">
                <a:solidFill>
                  <a:schemeClr val="tx1"/>
                </a:solidFill>
                <a:latin typeface="Times New Roman" panose="02020603050405020304" pitchFamily="18" charset="0"/>
                <a:ea typeface="+mn-ea"/>
                <a:cs typeface="Times New Roman" panose="02020603050405020304" pitchFamily="18" charset="0"/>
              </a:rPr>
              <a:t>viên</a:t>
            </a:r>
            <a:r>
              <a:rPr lang="en-US" sz="3584" b="1" kern="1200" dirty="0">
                <a:solidFill>
                  <a:schemeClr val="tx1"/>
                </a:solidFill>
                <a:latin typeface="Times New Roman" panose="02020603050405020304" pitchFamily="18" charset="0"/>
                <a:ea typeface="+mn-ea"/>
                <a:cs typeface="Times New Roman" panose="02020603050405020304" pitchFamily="18" charset="0"/>
              </a:rPr>
              <a:t> </a:t>
            </a:r>
            <a:r>
              <a:rPr lang="en-US" sz="3584" b="1" kern="1200" dirty="0" err="1">
                <a:solidFill>
                  <a:schemeClr val="tx1"/>
                </a:solidFill>
                <a:latin typeface="Times New Roman" panose="02020603050405020304" pitchFamily="18" charset="0"/>
                <a:ea typeface="+mn-ea"/>
                <a:cs typeface="Times New Roman" panose="02020603050405020304" pitchFamily="18" charset="0"/>
              </a:rPr>
              <a:t>áp</a:t>
            </a:r>
            <a:r>
              <a:rPr lang="en-US" sz="3584" b="1" kern="1200" dirty="0">
                <a:solidFill>
                  <a:schemeClr val="tx1"/>
                </a:solidFill>
                <a:latin typeface="Times New Roman" panose="02020603050405020304" pitchFamily="18" charset="0"/>
                <a:ea typeface="+mn-ea"/>
                <a:cs typeface="Times New Roman" panose="02020603050405020304" pitchFamily="18" charset="0"/>
              </a:rPr>
              <a:t> </a:t>
            </a:r>
            <a:r>
              <a:rPr lang="en-US" sz="3584" b="1" kern="1200" dirty="0" err="1">
                <a:solidFill>
                  <a:schemeClr val="tx1"/>
                </a:solidFill>
                <a:latin typeface="Times New Roman" panose="02020603050405020304" pitchFamily="18" charset="0"/>
                <a:ea typeface="+mn-ea"/>
                <a:cs typeface="Times New Roman" panose="02020603050405020304" pitchFamily="18" charset="0"/>
              </a:rPr>
              <a:t>dụng</a:t>
            </a:r>
            <a:r>
              <a:rPr lang="en-US" sz="3584" b="1" kern="1200" dirty="0">
                <a:solidFill>
                  <a:schemeClr val="tx1"/>
                </a:solidFill>
                <a:latin typeface="Times New Roman" panose="02020603050405020304" pitchFamily="18" charset="0"/>
                <a:ea typeface="+mn-ea"/>
                <a:cs typeface="Times New Roman" panose="02020603050405020304" pitchFamily="18" charset="0"/>
              </a:rPr>
              <a:t> </a:t>
            </a:r>
            <a:r>
              <a:rPr lang="en-US" sz="3584" b="1" kern="1200" dirty="0" err="1">
                <a:solidFill>
                  <a:schemeClr val="tx1"/>
                </a:solidFill>
                <a:latin typeface="Times New Roman" panose="02020603050405020304" pitchFamily="18" charset="0"/>
                <a:ea typeface="+mn-ea"/>
                <a:cs typeface="Times New Roman" panose="02020603050405020304" pitchFamily="18" charset="0"/>
              </a:rPr>
              <a:t>thuật</a:t>
            </a:r>
            <a:r>
              <a:rPr lang="en-US" sz="3584" b="1" kern="1200" dirty="0">
                <a:solidFill>
                  <a:schemeClr val="tx1"/>
                </a:solidFill>
                <a:latin typeface="Times New Roman" panose="02020603050405020304" pitchFamily="18" charset="0"/>
                <a:ea typeface="+mn-ea"/>
                <a:cs typeface="Times New Roman" panose="02020603050405020304" pitchFamily="18" charset="0"/>
              </a:rPr>
              <a:t> </a:t>
            </a:r>
            <a:r>
              <a:rPr lang="en-US" sz="3584" b="1" kern="1200" dirty="0" err="1">
                <a:solidFill>
                  <a:schemeClr val="tx1"/>
                </a:solidFill>
                <a:latin typeface="Times New Roman" panose="02020603050405020304" pitchFamily="18" charset="0"/>
                <a:ea typeface="+mn-ea"/>
                <a:cs typeface="Times New Roman" panose="02020603050405020304" pitchFamily="18" charset="0"/>
              </a:rPr>
              <a:t>toán</a:t>
            </a:r>
            <a:r>
              <a:rPr lang="en-US" sz="3584" b="1" kern="1200" dirty="0">
                <a:solidFill>
                  <a:schemeClr val="tx1"/>
                </a:solidFill>
                <a:latin typeface="Times New Roman" panose="02020603050405020304" pitchFamily="18" charset="0"/>
                <a:ea typeface="+mn-ea"/>
                <a:cs typeface="Times New Roman" panose="02020603050405020304" pitchFamily="18" charset="0"/>
              </a:rPr>
              <a:t> di </a:t>
            </a:r>
            <a:r>
              <a:rPr lang="en-US" sz="3584" b="1" kern="1200" dirty="0" err="1">
                <a:solidFill>
                  <a:schemeClr val="tx1"/>
                </a:solidFill>
                <a:latin typeface="Times New Roman" panose="02020603050405020304" pitchFamily="18" charset="0"/>
                <a:ea typeface="+mn-ea"/>
                <a:cs typeface="Times New Roman" panose="02020603050405020304" pitchFamily="18" charset="0"/>
              </a:rPr>
              <a:t>truyền</a:t>
            </a:r>
            <a:r>
              <a:rPr lang="en-US" sz="3584" b="1" kern="1200" dirty="0">
                <a:solidFill>
                  <a:schemeClr val="tx1"/>
                </a:solidFill>
                <a:latin typeface="Times New Roman" panose="02020603050405020304" pitchFamily="18" charset="0"/>
                <a:ea typeface="+mn-ea"/>
                <a:cs typeface="Times New Roman" panose="02020603050405020304" pitchFamily="18" charset="0"/>
              </a:rPr>
              <a:t>(GA)</a:t>
            </a:r>
            <a:endParaRPr lang="en-US" sz="2800" b="1" dirty="0">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E2C43474-7AD7-E519-629D-7C76AC044FDE}"/>
              </a:ext>
            </a:extLst>
          </p:cNvPr>
          <p:cNvGraphicFramePr>
            <a:graphicFrameLocks noGrp="1"/>
          </p:cNvGraphicFramePr>
          <p:nvPr>
            <p:extLst>
              <p:ext uri="{D42A27DB-BD31-4B8C-83A1-F6EECF244321}">
                <p14:modId xmlns:p14="http://schemas.microsoft.com/office/powerpoint/2010/main" val="2793596618"/>
              </p:ext>
            </p:extLst>
          </p:nvPr>
        </p:nvGraphicFramePr>
        <p:xfrm>
          <a:off x="3655545" y="3818462"/>
          <a:ext cx="5478207" cy="2123440"/>
        </p:xfrm>
        <a:graphic>
          <a:graphicData uri="http://schemas.openxmlformats.org/drawingml/2006/table">
            <a:tbl>
              <a:tblPr firstRow="1" bandRow="1">
                <a:tableStyleId>{5940675A-B579-460E-94D1-54222C63F5DA}</a:tableStyleId>
              </a:tblPr>
              <a:tblGrid>
                <a:gridCol w="2559007">
                  <a:extLst>
                    <a:ext uri="{9D8B030D-6E8A-4147-A177-3AD203B41FA5}">
                      <a16:colId xmlns:a16="http://schemas.microsoft.com/office/drawing/2014/main" val="1831740144"/>
                    </a:ext>
                  </a:extLst>
                </a:gridCol>
                <a:gridCol w="2919200">
                  <a:extLst>
                    <a:ext uri="{9D8B030D-6E8A-4147-A177-3AD203B41FA5}">
                      <a16:colId xmlns:a16="http://schemas.microsoft.com/office/drawing/2014/main" val="3796069614"/>
                    </a:ext>
                  </a:extLst>
                </a:gridCol>
              </a:tblGrid>
              <a:tr h="370840">
                <a:tc>
                  <a:txBody>
                    <a:bodyPr/>
                    <a:lstStyle/>
                    <a:p>
                      <a:r>
                        <a:rPr lang="en-US" b="1" dirty="0" err="1">
                          <a:latin typeface="Times New Roman" panose="02020603050405020304" pitchFamily="18" charset="0"/>
                          <a:cs typeface="Times New Roman" panose="02020603050405020304" pitchFamily="18" charset="0"/>
                        </a:rPr>
                        <a:t>Giảng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viên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hướng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dẫn</a:t>
                      </a:r>
                      <a:endParaRPr lang="en-US" b="1"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err="1">
                          <a:latin typeface="Times New Roman" panose="02020603050405020304" pitchFamily="18" charset="0"/>
                          <a:cs typeface="Times New Roman" panose="02020603050405020304" pitchFamily="18" charset="0"/>
                        </a:rPr>
                        <a:t>ThS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Thị</a:t>
                      </a:r>
                      <a:r>
                        <a:rPr lang="en-US" dirty="0">
                          <a:latin typeface="Times New Roman" panose="02020603050405020304" pitchFamily="18" charset="0"/>
                          <a:cs typeface="Times New Roman" panose="02020603050405020304" pitchFamily="18" charset="0"/>
                        </a:rPr>
                        <a:t> Dung</a:t>
                      </a:r>
                    </a:p>
                    <a:p>
                      <a:r>
                        <a:rPr lang="en-US" dirty="0">
                          <a:latin typeface="Times New Roman" panose="02020603050405020304" pitchFamily="18" charset="0"/>
                          <a:cs typeface="Times New Roman" panose="02020603050405020304" pitchFamily="18" charset="0"/>
                        </a:rPr>
                        <a:t>KS. </a:t>
                      </a:r>
                      <a:r>
                        <a:rPr lang="en-US" dirty="0" err="1">
                          <a:latin typeface="Times New Roman" panose="02020603050405020304" pitchFamily="18" charset="0"/>
                          <a:cs typeface="Times New Roman" panose="02020603050405020304" pitchFamily="18" charset="0"/>
                        </a:rPr>
                        <a:t>Trần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Quốc</a:t>
                      </a:r>
                      <a:r>
                        <a:rPr lang="en-US" dirty="0">
                          <a:latin typeface="Times New Roman" panose="02020603050405020304" pitchFamily="18" charset="0"/>
                          <a:cs typeface="Times New Roman" panose="02020603050405020304" pitchFamily="18" charset="0"/>
                        </a:rPr>
                        <a:t> Khánh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88647431"/>
                  </a:ext>
                </a:extLst>
              </a:tr>
              <a:tr h="370840">
                <a:tc>
                  <a:txBody>
                    <a:bodyPr/>
                    <a:lstStyle/>
                    <a:p>
                      <a:r>
                        <a:rPr lang="en-US" b="1" dirty="0">
                          <a:latin typeface="Times New Roman" panose="02020603050405020304" pitchFamily="18" charset="0"/>
                          <a:cs typeface="Times New Roman" panose="02020603050405020304" pitchFamily="18" charset="0"/>
                        </a:rPr>
                        <a:t>Sinh </a:t>
                      </a:r>
                      <a:r>
                        <a:rPr lang="en-US" b="1" dirty="0" err="1">
                          <a:latin typeface="Times New Roman" panose="02020603050405020304" pitchFamily="18" charset="0"/>
                          <a:cs typeface="Times New Roman" panose="02020603050405020304" pitchFamily="18" charset="0"/>
                        </a:rPr>
                        <a:t>viên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thực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hiện</a:t>
                      </a:r>
                      <a:endParaRPr lang="en-US" b="1"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Hà Diễm Quỳnh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68494314"/>
                  </a:ext>
                </a:extLst>
              </a:tr>
              <a:tr h="370840">
                <a:tc>
                  <a:txBody>
                    <a:bodyPr/>
                    <a:lstStyle/>
                    <a:p>
                      <a:r>
                        <a:rPr lang="en-US" b="1" dirty="0" err="1">
                          <a:latin typeface="Times New Roman" panose="02020603050405020304" pitchFamily="18" charset="0"/>
                          <a:cs typeface="Times New Roman" panose="02020603050405020304" pitchFamily="18" charset="0"/>
                        </a:rPr>
                        <a:t>Mã</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sinh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viên</a:t>
                      </a:r>
                      <a:endParaRPr lang="en-US" b="1"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6151071021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42283881"/>
                  </a:ext>
                </a:extLst>
              </a:tr>
              <a:tr h="370840">
                <a:tc>
                  <a:txBody>
                    <a:bodyPr/>
                    <a:lstStyle/>
                    <a:p>
                      <a:r>
                        <a:rPr lang="en-US" b="1" dirty="0" err="1">
                          <a:latin typeface="Times New Roman" panose="02020603050405020304" pitchFamily="18" charset="0"/>
                          <a:cs typeface="Times New Roman" panose="02020603050405020304" pitchFamily="18" charset="0"/>
                        </a:rPr>
                        <a:t>Lớp</a:t>
                      </a:r>
                      <a:r>
                        <a:rPr lang="en-US" b="1" dirty="0">
                          <a:latin typeface="Times New Roman" panose="02020603050405020304" pitchFamily="18" charset="0"/>
                          <a:cs typeface="Times New Roman" panose="02020603050405020304" pitchFamily="18"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30650850"/>
                  </a:ext>
                </a:extLst>
              </a:tr>
              <a:tr h="370840">
                <a:tc>
                  <a:txBody>
                    <a:bodyPr/>
                    <a:lstStyle/>
                    <a:p>
                      <a:r>
                        <a:rPr lang="en-US" b="1" dirty="0" err="1">
                          <a:latin typeface="Times New Roman" panose="02020603050405020304" pitchFamily="18" charset="0"/>
                          <a:cs typeface="Times New Roman" panose="02020603050405020304" pitchFamily="18" charset="0"/>
                        </a:rPr>
                        <a:t>Khóa</a:t>
                      </a:r>
                      <a:endParaRPr lang="en-US" b="1"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61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95353687"/>
                  </a:ext>
                </a:extLst>
              </a:tr>
            </a:tbl>
          </a:graphicData>
        </a:graphic>
      </p:graphicFrame>
    </p:spTree>
    <p:extLst>
      <p:ext uri="{BB962C8B-B14F-4D97-AF65-F5344CB8AC3E}">
        <p14:creationId xmlns:p14="http://schemas.microsoft.com/office/powerpoint/2010/main" val="77677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iagram, text, line&#10;&#10;Description automatically generated">
            <a:extLst>
              <a:ext uri="{FF2B5EF4-FFF2-40B4-BE49-F238E27FC236}">
                <a16:creationId xmlns:a16="http://schemas.microsoft.com/office/drawing/2014/main" id="{850EB4EA-60EA-F8AA-3D79-C2814EC483F0}"/>
              </a:ext>
            </a:extLst>
          </p:cNvPr>
          <p:cNvPicPr>
            <a:picLocks noChangeAspect="1"/>
          </p:cNvPicPr>
          <p:nvPr/>
        </p:nvPicPr>
        <p:blipFill>
          <a:blip r:embed="rId2"/>
          <a:stretch>
            <a:fillRect/>
          </a:stretch>
        </p:blipFill>
        <p:spPr>
          <a:xfrm>
            <a:off x="3787878" y="678426"/>
            <a:ext cx="7245358" cy="5766416"/>
          </a:xfrm>
          <a:prstGeom prst="rect">
            <a:avLst/>
          </a:prstGeom>
        </p:spPr>
      </p:pic>
      <p:sp>
        <p:nvSpPr>
          <p:cNvPr id="7" name="Arrow: Pentagon 6">
            <a:extLst>
              <a:ext uri="{FF2B5EF4-FFF2-40B4-BE49-F238E27FC236}">
                <a16:creationId xmlns:a16="http://schemas.microsoft.com/office/drawing/2014/main" id="{A229FA06-3D2E-9D7D-FBB2-A025E0BD2D38}"/>
              </a:ext>
            </a:extLst>
          </p:cNvPr>
          <p:cNvSpPr/>
          <p:nvPr/>
        </p:nvSpPr>
        <p:spPr>
          <a:xfrm>
            <a:off x="589935" y="2231923"/>
            <a:ext cx="2991465" cy="2241754"/>
          </a:xfrm>
          <a:prstGeom prst="homePlate">
            <a:avLst/>
          </a:prstGeom>
          <a:solidFill>
            <a:srgbClr val="FFFF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90000"/>
              </a:lnSpc>
              <a:spcBef>
                <a:spcPct val="0"/>
              </a:spcBef>
              <a:spcAft>
                <a:spcPts val="600"/>
              </a:spcAft>
            </a:pPr>
            <a:r>
              <a:rPr lang="en-US" sz="2400" b="1" kern="1200" dirty="0">
                <a:solidFill>
                  <a:schemeClr val="tx1"/>
                </a:solidFill>
                <a:latin typeface="Times New Roman" panose="02020603050405020304" pitchFamily="18" charset="0"/>
                <a:ea typeface="+mj-ea"/>
                <a:cs typeface="Times New Roman" panose="02020603050405020304" pitchFamily="18" charset="0"/>
              </a:rPr>
              <a:t>5. </a:t>
            </a:r>
            <a:r>
              <a:rPr lang="en-US" sz="2400" b="1" kern="1200" dirty="0" err="1">
                <a:solidFill>
                  <a:schemeClr val="tx1"/>
                </a:solidFill>
                <a:latin typeface="Times New Roman" panose="02020603050405020304" pitchFamily="18" charset="0"/>
                <a:ea typeface="+mj-ea"/>
                <a:cs typeface="Times New Roman" panose="02020603050405020304" pitchFamily="18" charset="0"/>
              </a:rPr>
              <a:t>Xây</a:t>
            </a:r>
            <a:r>
              <a:rPr lang="en-US" sz="2400" b="1" kern="1200" dirty="0">
                <a:solidFill>
                  <a:schemeClr val="tx1"/>
                </a:solidFill>
                <a:latin typeface="Times New Roman" panose="02020603050405020304" pitchFamily="18" charset="0"/>
                <a:ea typeface="+mj-ea"/>
                <a:cs typeface="Times New Roman" panose="02020603050405020304" pitchFamily="18" charset="0"/>
              </a:rPr>
              <a:t> </a:t>
            </a:r>
            <a:r>
              <a:rPr lang="en-US" sz="2400" b="1" kern="1200" dirty="0" err="1">
                <a:solidFill>
                  <a:schemeClr val="tx1"/>
                </a:solidFill>
                <a:latin typeface="Times New Roman" panose="02020603050405020304" pitchFamily="18" charset="0"/>
                <a:ea typeface="+mj-ea"/>
                <a:cs typeface="Times New Roman" panose="02020603050405020304" pitchFamily="18" charset="0"/>
              </a:rPr>
              <a:t>dựng</a:t>
            </a:r>
            <a:r>
              <a:rPr lang="en-US" sz="2400" b="1" kern="1200" dirty="0">
                <a:solidFill>
                  <a:schemeClr val="tx1"/>
                </a:solidFill>
                <a:latin typeface="Times New Roman" panose="02020603050405020304" pitchFamily="18" charset="0"/>
                <a:ea typeface="+mj-ea"/>
                <a:cs typeface="Times New Roman" panose="02020603050405020304" pitchFamily="18" charset="0"/>
              </a:rPr>
              <a:t> </a:t>
            </a:r>
            <a:r>
              <a:rPr lang="en-US" sz="2400" b="1" kern="1200" dirty="0" err="1">
                <a:solidFill>
                  <a:schemeClr val="tx1"/>
                </a:solidFill>
                <a:latin typeface="Times New Roman" panose="02020603050405020304" pitchFamily="18" charset="0"/>
                <a:ea typeface="+mj-ea"/>
                <a:cs typeface="Times New Roman" panose="02020603050405020304" pitchFamily="18" charset="0"/>
              </a:rPr>
              <a:t>hệ</a:t>
            </a:r>
            <a:r>
              <a:rPr lang="en-US" sz="2400" b="1" kern="1200" dirty="0">
                <a:solidFill>
                  <a:schemeClr val="tx1"/>
                </a:solidFill>
                <a:latin typeface="Times New Roman" panose="02020603050405020304" pitchFamily="18" charset="0"/>
                <a:ea typeface="+mj-ea"/>
                <a:cs typeface="Times New Roman" panose="02020603050405020304" pitchFamily="18" charset="0"/>
              </a:rPr>
              <a:t> </a:t>
            </a:r>
            <a:r>
              <a:rPr lang="en-US" sz="2400" b="1" kern="1200" dirty="0" err="1">
                <a:solidFill>
                  <a:schemeClr val="tx1"/>
                </a:solidFill>
                <a:latin typeface="Times New Roman" panose="02020603050405020304" pitchFamily="18" charset="0"/>
                <a:ea typeface="+mj-ea"/>
                <a:cs typeface="Times New Roman" panose="02020603050405020304" pitchFamily="18" charset="0"/>
              </a:rPr>
              <a:t>thống</a:t>
            </a:r>
            <a:endParaRPr lang="en-US" sz="2400" b="1" kern="1200" dirty="0">
              <a:solidFill>
                <a:schemeClr val="tx1"/>
              </a:solidFill>
              <a:latin typeface="Times New Roman" panose="02020603050405020304" pitchFamily="18" charset="0"/>
              <a:ea typeface="+mj-ea"/>
              <a:cs typeface="Times New Roman" panose="02020603050405020304" pitchFamily="18" charset="0"/>
            </a:endParaRPr>
          </a:p>
          <a:p>
            <a:pPr algn="ctr">
              <a:lnSpc>
                <a:spcPct val="90000"/>
              </a:lnSpc>
              <a:spcBef>
                <a:spcPct val="0"/>
              </a:spcBef>
              <a:spcAft>
                <a:spcPts val="600"/>
              </a:spcAft>
            </a:pPr>
            <a:r>
              <a:rPr lang="en-US" sz="2400" b="1" kern="1200" dirty="0" err="1">
                <a:solidFill>
                  <a:schemeClr val="tx1"/>
                </a:solidFill>
                <a:latin typeface="Times New Roman" panose="02020603050405020304" pitchFamily="18" charset="0"/>
                <a:ea typeface="+mj-ea"/>
                <a:cs typeface="Times New Roman" panose="02020603050405020304" pitchFamily="18" charset="0"/>
              </a:rPr>
              <a:t>Gồm</a:t>
            </a:r>
            <a:r>
              <a:rPr lang="en-US" sz="2400" b="1" kern="1200" dirty="0">
                <a:solidFill>
                  <a:schemeClr val="tx1"/>
                </a:solidFill>
                <a:latin typeface="Times New Roman" panose="02020603050405020304" pitchFamily="18" charset="0"/>
                <a:ea typeface="+mj-ea"/>
                <a:cs typeface="Times New Roman" panose="02020603050405020304" pitchFamily="18" charset="0"/>
              </a:rPr>
              <a:t> 2 </a:t>
            </a:r>
            <a:r>
              <a:rPr lang="en-US" sz="2400" b="1" kern="1200" dirty="0" err="1">
                <a:solidFill>
                  <a:schemeClr val="tx1"/>
                </a:solidFill>
                <a:latin typeface="Times New Roman" panose="02020603050405020304" pitchFamily="18" charset="0"/>
                <a:ea typeface="+mj-ea"/>
                <a:cs typeface="Times New Roman" panose="02020603050405020304" pitchFamily="18" charset="0"/>
              </a:rPr>
              <a:t>tác</a:t>
            </a:r>
            <a:r>
              <a:rPr lang="en-US" sz="2400" b="1" kern="1200" dirty="0">
                <a:solidFill>
                  <a:schemeClr val="tx1"/>
                </a:solidFill>
                <a:latin typeface="Times New Roman" panose="02020603050405020304" pitchFamily="18" charset="0"/>
                <a:ea typeface="+mj-ea"/>
                <a:cs typeface="Times New Roman" panose="02020603050405020304" pitchFamily="18" charset="0"/>
              </a:rPr>
              <a:t> </a:t>
            </a:r>
            <a:r>
              <a:rPr lang="en-US" sz="2400" b="1" kern="1200" dirty="0" err="1">
                <a:solidFill>
                  <a:schemeClr val="tx1"/>
                </a:solidFill>
                <a:latin typeface="Times New Roman" panose="02020603050405020304" pitchFamily="18" charset="0"/>
                <a:ea typeface="+mj-ea"/>
                <a:cs typeface="Times New Roman" panose="02020603050405020304" pitchFamily="18" charset="0"/>
              </a:rPr>
              <a:t>nhân</a:t>
            </a:r>
            <a:r>
              <a:rPr lang="en-US" sz="2400" b="1" kern="1200" dirty="0">
                <a:solidFill>
                  <a:schemeClr val="tx1"/>
                </a:solidFill>
                <a:latin typeface="Times New Roman" panose="02020603050405020304" pitchFamily="18" charset="0"/>
                <a:ea typeface="+mj-ea"/>
                <a:cs typeface="Times New Roman" panose="02020603050405020304" pitchFamily="18" charset="0"/>
              </a:rPr>
              <a:t>: Admin </a:t>
            </a:r>
            <a:r>
              <a:rPr lang="en-US" sz="2400" b="1" kern="1200" dirty="0" err="1">
                <a:solidFill>
                  <a:schemeClr val="tx1"/>
                </a:solidFill>
                <a:latin typeface="Times New Roman" panose="02020603050405020304" pitchFamily="18" charset="0"/>
                <a:ea typeface="+mj-ea"/>
                <a:cs typeface="Times New Roman" panose="02020603050405020304" pitchFamily="18" charset="0"/>
              </a:rPr>
              <a:t>và</a:t>
            </a:r>
            <a:r>
              <a:rPr lang="en-US" sz="2400" b="1" kern="1200" dirty="0">
                <a:solidFill>
                  <a:schemeClr val="tx1"/>
                </a:solidFill>
                <a:latin typeface="Times New Roman" panose="02020603050405020304" pitchFamily="18" charset="0"/>
                <a:ea typeface="+mj-ea"/>
                <a:cs typeface="Times New Roman" panose="02020603050405020304" pitchFamily="18" charset="0"/>
              </a:rPr>
              <a:t> </a:t>
            </a:r>
            <a:r>
              <a:rPr lang="en-US" sz="2400" b="1" kern="1200" dirty="0" err="1">
                <a:solidFill>
                  <a:schemeClr val="tx1"/>
                </a:solidFill>
                <a:latin typeface="Times New Roman" panose="02020603050405020304" pitchFamily="18" charset="0"/>
                <a:ea typeface="+mj-ea"/>
                <a:cs typeface="Times New Roman" panose="02020603050405020304" pitchFamily="18" charset="0"/>
              </a:rPr>
              <a:t>giảng</a:t>
            </a:r>
            <a:r>
              <a:rPr lang="en-US" sz="2400" b="1" kern="1200" dirty="0">
                <a:solidFill>
                  <a:schemeClr val="tx1"/>
                </a:solidFill>
                <a:latin typeface="Times New Roman" panose="02020603050405020304" pitchFamily="18" charset="0"/>
                <a:ea typeface="+mj-ea"/>
                <a:cs typeface="Times New Roman" panose="02020603050405020304" pitchFamily="18" charset="0"/>
              </a:rPr>
              <a:t> </a:t>
            </a:r>
            <a:r>
              <a:rPr lang="en-US" sz="2400" b="1" kern="1200" dirty="0" err="1">
                <a:solidFill>
                  <a:schemeClr val="tx1"/>
                </a:solidFill>
                <a:latin typeface="Times New Roman" panose="02020603050405020304" pitchFamily="18" charset="0"/>
                <a:ea typeface="+mj-ea"/>
                <a:cs typeface="Times New Roman" panose="02020603050405020304" pitchFamily="18" charset="0"/>
              </a:rPr>
              <a:t>viên</a:t>
            </a:r>
            <a:endParaRPr lang="en-US" sz="2400" b="1" kern="1200" dirty="0">
              <a:solidFill>
                <a:schemeClr val="tx1"/>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424288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7">
                                            <p:txEl>
                                              <p:pRg st="0" end="0"/>
                                            </p:txEl>
                                          </p:spTgt>
                                        </p:tgtEl>
                                        <p:attrNameLst>
                                          <p:attrName>style.textDecorationUnderline</p:attrName>
                                        </p:attrNameLst>
                                      </p:cBhvr>
                                      <p:to>
                                        <p:strVal val="true"/>
                                      </p:to>
                                    </p:set>
                                  </p:childTnLst>
                                </p:cTn>
                              </p:par>
                              <p:par>
                                <p:cTn id="7" presetID="18" presetClass="emph" presetSubtype="0" fill="hold" nodeType="withEffect">
                                  <p:stCondLst>
                                    <p:cond delay="0"/>
                                  </p:stCondLst>
                                  <p:iterate type="lt">
                                    <p:tmPct val="4000"/>
                                  </p:iterate>
                                  <p:childTnLst>
                                    <p:set>
                                      <p:cBhvr override="childStyle">
                                        <p:cTn id="8" dur="500" fill="hold"/>
                                        <p:tgtEl>
                                          <p:spTgt spid="7">
                                            <p:txEl>
                                              <p:pRg st="1" end="1"/>
                                            </p:txEl>
                                          </p:spTgt>
                                        </p:tgtEl>
                                        <p:attrNameLst>
                                          <p:attrName>style.textDecorationUnderline</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Graphic 7" descr="Monitor">
            <a:extLst>
              <a:ext uri="{FF2B5EF4-FFF2-40B4-BE49-F238E27FC236}">
                <a16:creationId xmlns:a16="http://schemas.microsoft.com/office/drawing/2014/main" id="{4A4F7015-912A-1E12-CFE9-58DB0F8EB6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122" y="1315854"/>
            <a:ext cx="4365438" cy="4365438"/>
          </a:xfrm>
          <a:prstGeom prst="rect">
            <a:avLst/>
          </a:prstGeom>
        </p:spPr>
      </p:pic>
      <p:cxnSp>
        <p:nvCxnSpPr>
          <p:cNvPr id="15" name="Straight Connector 14">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8738"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4C599E3-B310-031B-3C51-D0F0683D9D6F}"/>
              </a:ext>
            </a:extLst>
          </p:cNvPr>
          <p:cNvSpPr txBox="1"/>
          <p:nvPr/>
        </p:nvSpPr>
        <p:spPr>
          <a:xfrm>
            <a:off x="5858738" y="3003461"/>
            <a:ext cx="5444382" cy="2158476"/>
          </a:xfrm>
          <a:prstGeom prst="rect">
            <a:avLst/>
          </a:prstGeom>
        </p:spPr>
        <p:txBody>
          <a:bodyPr vert="horz" lIns="91440" tIns="45720" rIns="91440" bIns="45720" rtlCol="0">
            <a:normAutofit/>
          </a:bodyPr>
          <a:lstStyle/>
          <a:p>
            <a:pPr>
              <a:lnSpc>
                <a:spcPct val="90000"/>
              </a:lnSpc>
              <a:spcAft>
                <a:spcPts val="600"/>
              </a:spcAft>
            </a:pPr>
            <a:r>
              <a:rPr lang="en-US" sz="4400" b="1" dirty="0">
                <a:latin typeface="Times New Roman" panose="02020603050405020304" pitchFamily="18" charset="0"/>
                <a:cs typeface="Times New Roman" panose="02020603050405020304" pitchFamily="18" charset="0"/>
              </a:rPr>
              <a:t>6. Demo </a:t>
            </a:r>
            <a:r>
              <a:rPr lang="en-US" sz="4400" b="1" dirty="0" err="1">
                <a:latin typeface="Times New Roman" panose="02020603050405020304" pitchFamily="18" charset="0"/>
                <a:cs typeface="Times New Roman" panose="02020603050405020304" pitchFamily="18" charset="0"/>
              </a:rPr>
              <a:t>hệ</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thống</a:t>
            </a:r>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778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mph" presetSubtype="0" fill="hold" grpId="0" nodeType="clickEffect">
                                  <p:stCondLst>
                                    <p:cond delay="0"/>
                                  </p:stCondLst>
                                  <p:iterate type="lt">
                                    <p:tmPct val="4000"/>
                                  </p:iterate>
                                  <p:childTnLst>
                                    <p:set>
                                      <p:cBhvr override="childStyle">
                                        <p:cTn id="11" dur="500" fill="hold"/>
                                        <p:tgtEl>
                                          <p:spTgt spid="4"/>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C92F73-8006-2213-AF70-BA5D5212C545}"/>
              </a:ext>
            </a:extLst>
          </p:cNvPr>
          <p:cNvSpPr txBox="1"/>
          <p:nvPr/>
        </p:nvSpPr>
        <p:spPr>
          <a:xfrm>
            <a:off x="1641986" y="2880851"/>
            <a:ext cx="9232491" cy="1446550"/>
          </a:xfrm>
          <a:prstGeom prst="rect">
            <a:avLst/>
          </a:prstGeom>
          <a:noFill/>
        </p:spPr>
        <p:txBody>
          <a:bodyPr wrap="square" rtlCol="0">
            <a:spAutoFit/>
          </a:bodyPr>
          <a:lstStyle/>
          <a:p>
            <a:pPr algn="ctr"/>
            <a:r>
              <a:rPr lang="en-US" sz="4400" b="1" dirty="0" err="1">
                <a:latin typeface="Times New Roman" panose="02020603050405020304" pitchFamily="18" charset="0"/>
                <a:cs typeface="Times New Roman" panose="02020603050405020304" pitchFamily="18" charset="0"/>
              </a:rPr>
              <a:t>Cảm</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ơn</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quý</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thầy</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cô</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và</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các</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bạn</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đã</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lắng</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nghe</a:t>
            </a:r>
            <a:r>
              <a:rPr lang="en-US" sz="44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08818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70E378-3211-C4B8-2B54-B3B8D74CD0F4}"/>
              </a:ext>
            </a:extLst>
          </p:cNvPr>
          <p:cNvSpPr txBox="1"/>
          <p:nvPr/>
        </p:nvSpPr>
        <p:spPr>
          <a:xfrm>
            <a:off x="619433" y="1465006"/>
            <a:ext cx="274320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 Lý do </a:t>
            </a:r>
            <a:r>
              <a:rPr lang="en-US" sz="2000" b="1" dirty="0" err="1">
                <a:latin typeface="Times New Roman" panose="02020603050405020304" pitchFamily="18" charset="0"/>
                <a:cs typeface="Times New Roman" panose="02020603050405020304" pitchFamily="18" charset="0"/>
              </a:rPr>
              <a:t>chọn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đề</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tài</a:t>
            </a:r>
            <a:endParaRPr lang="en-US" sz="2000" b="1" dirty="0">
              <a:latin typeface="Times New Roman" panose="02020603050405020304" pitchFamily="18" charset="0"/>
              <a:cs typeface="Times New Roman" panose="02020603050405020304" pitchFamily="18" charset="0"/>
            </a:endParaRPr>
          </a:p>
        </p:txBody>
      </p:sp>
      <p:pic>
        <p:nvPicPr>
          <p:cNvPr id="5" name="Picture 4" descr="A person and person standing next to a calendar&#10;&#10;Description automatically generated with medium confidence">
            <a:extLst>
              <a:ext uri="{FF2B5EF4-FFF2-40B4-BE49-F238E27FC236}">
                <a16:creationId xmlns:a16="http://schemas.microsoft.com/office/drawing/2014/main" id="{AF96E6CE-6247-819E-249B-63D5E92F93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3969" y="1295399"/>
            <a:ext cx="4667865" cy="4667865"/>
          </a:xfrm>
          <a:prstGeom prst="rect">
            <a:avLst/>
          </a:prstGeom>
        </p:spPr>
      </p:pic>
      <p:sp>
        <p:nvSpPr>
          <p:cNvPr id="7" name="Arrow: Right 6">
            <a:extLst>
              <a:ext uri="{FF2B5EF4-FFF2-40B4-BE49-F238E27FC236}">
                <a16:creationId xmlns:a16="http://schemas.microsoft.com/office/drawing/2014/main" id="{ED914B93-64B2-6DEF-32F9-4ED67B4378D0}"/>
              </a:ext>
            </a:extLst>
          </p:cNvPr>
          <p:cNvSpPr/>
          <p:nvPr/>
        </p:nvSpPr>
        <p:spPr>
          <a:xfrm>
            <a:off x="631723" y="4965669"/>
            <a:ext cx="1317522" cy="717755"/>
          </a:xfrm>
          <a:prstGeom prst="rightArrow">
            <a:avLst/>
          </a:prstGeom>
          <a:solidFill>
            <a:srgbClr val="FFFF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ECC5FCC-F490-C639-6434-82E7730B6FA2}"/>
              </a:ext>
            </a:extLst>
          </p:cNvPr>
          <p:cNvSpPr txBox="1"/>
          <p:nvPr/>
        </p:nvSpPr>
        <p:spPr>
          <a:xfrm>
            <a:off x="2340077" y="4958058"/>
            <a:ext cx="4886632" cy="707886"/>
          </a:xfrm>
          <a:prstGeom prst="rect">
            <a:avLst/>
          </a:prstGeom>
          <a:noFill/>
        </p:spPr>
        <p:txBody>
          <a:bodyPr wrap="square" rtlCol="0">
            <a:spAutoFit/>
          </a:bodyPr>
          <a:lstStyle/>
          <a:p>
            <a:pPr algn="ctr"/>
            <a:r>
              <a:rPr lang="en-US" sz="2000" b="1" dirty="0" err="1">
                <a:solidFill>
                  <a:srgbClr val="002060"/>
                </a:solidFill>
                <a:latin typeface="Times New Roman" panose="02020603050405020304" pitchFamily="18" charset="0"/>
                <a:cs typeface="Times New Roman" panose="02020603050405020304" pitchFamily="18" charset="0"/>
              </a:rPr>
              <a:t>Xây</a:t>
            </a:r>
            <a:r>
              <a:rPr lang="en-US" sz="2000" b="1" dirty="0">
                <a:solidFill>
                  <a:srgbClr val="002060"/>
                </a:solidFill>
                <a:latin typeface="Times New Roman" panose="02020603050405020304" pitchFamily="18" charset="0"/>
                <a:cs typeface="Times New Roman" panose="02020603050405020304" pitchFamily="18" charset="0"/>
              </a:rPr>
              <a:t> </a:t>
            </a:r>
            <a:r>
              <a:rPr lang="en-US" sz="2000" b="1" dirty="0" err="1">
                <a:solidFill>
                  <a:srgbClr val="002060"/>
                </a:solidFill>
                <a:latin typeface="Times New Roman" panose="02020603050405020304" pitchFamily="18" charset="0"/>
                <a:cs typeface="Times New Roman" panose="02020603050405020304" pitchFamily="18" charset="0"/>
              </a:rPr>
              <a:t>dựng</a:t>
            </a:r>
            <a:r>
              <a:rPr lang="en-US" sz="2000" b="1" dirty="0">
                <a:solidFill>
                  <a:srgbClr val="002060"/>
                </a:solidFill>
                <a:latin typeface="Times New Roman" panose="02020603050405020304" pitchFamily="18" charset="0"/>
                <a:cs typeface="Times New Roman" panose="02020603050405020304" pitchFamily="18" charset="0"/>
              </a:rPr>
              <a:t> </a:t>
            </a:r>
            <a:r>
              <a:rPr lang="en-US" sz="2000" b="1" dirty="0" err="1">
                <a:solidFill>
                  <a:srgbClr val="002060"/>
                </a:solidFill>
                <a:latin typeface="Times New Roman" panose="02020603050405020304" pitchFamily="18" charset="0"/>
                <a:cs typeface="Times New Roman" panose="02020603050405020304" pitchFamily="18" charset="0"/>
              </a:rPr>
              <a:t>hệ</a:t>
            </a:r>
            <a:r>
              <a:rPr lang="en-US" sz="2000" b="1" dirty="0">
                <a:solidFill>
                  <a:srgbClr val="002060"/>
                </a:solidFill>
                <a:latin typeface="Times New Roman" panose="02020603050405020304" pitchFamily="18" charset="0"/>
                <a:cs typeface="Times New Roman" panose="02020603050405020304" pitchFamily="18" charset="0"/>
              </a:rPr>
              <a:t> </a:t>
            </a:r>
            <a:r>
              <a:rPr lang="en-US" sz="2000" b="1" dirty="0" err="1">
                <a:solidFill>
                  <a:srgbClr val="002060"/>
                </a:solidFill>
                <a:latin typeface="Times New Roman" panose="02020603050405020304" pitchFamily="18" charset="0"/>
                <a:cs typeface="Times New Roman" panose="02020603050405020304" pitchFamily="18" charset="0"/>
              </a:rPr>
              <a:t>thống</a:t>
            </a:r>
            <a:r>
              <a:rPr lang="en-US" sz="2000" b="1" dirty="0">
                <a:solidFill>
                  <a:srgbClr val="002060"/>
                </a:solidFill>
                <a:latin typeface="Times New Roman" panose="02020603050405020304" pitchFamily="18" charset="0"/>
                <a:cs typeface="Times New Roman" panose="02020603050405020304" pitchFamily="18" charset="0"/>
              </a:rPr>
              <a:t> </a:t>
            </a:r>
            <a:r>
              <a:rPr lang="en-US" sz="2000" b="1" dirty="0" err="1">
                <a:solidFill>
                  <a:srgbClr val="002060"/>
                </a:solidFill>
                <a:latin typeface="Times New Roman" panose="02020603050405020304" pitchFamily="18" charset="0"/>
                <a:cs typeface="Times New Roman" panose="02020603050405020304" pitchFamily="18" charset="0"/>
              </a:rPr>
              <a:t>quản</a:t>
            </a:r>
            <a:r>
              <a:rPr lang="en-US" sz="2000" b="1" dirty="0">
                <a:solidFill>
                  <a:srgbClr val="002060"/>
                </a:solidFill>
                <a:latin typeface="Times New Roman" panose="02020603050405020304" pitchFamily="18" charset="0"/>
                <a:cs typeface="Times New Roman" panose="02020603050405020304" pitchFamily="18" charset="0"/>
              </a:rPr>
              <a:t> </a:t>
            </a:r>
            <a:r>
              <a:rPr lang="en-US" sz="2000" b="1" dirty="0" err="1">
                <a:solidFill>
                  <a:srgbClr val="002060"/>
                </a:solidFill>
                <a:latin typeface="Times New Roman" panose="02020603050405020304" pitchFamily="18" charset="0"/>
                <a:cs typeface="Times New Roman" panose="02020603050405020304" pitchFamily="18" charset="0"/>
              </a:rPr>
              <a:t>lý</a:t>
            </a:r>
            <a:r>
              <a:rPr lang="en-US" sz="2000" b="1" dirty="0">
                <a:solidFill>
                  <a:srgbClr val="002060"/>
                </a:solidFill>
                <a:latin typeface="Times New Roman" panose="02020603050405020304" pitchFamily="18" charset="0"/>
                <a:cs typeface="Times New Roman" panose="02020603050405020304" pitchFamily="18" charset="0"/>
              </a:rPr>
              <a:t> </a:t>
            </a:r>
            <a:r>
              <a:rPr lang="en-US" sz="2000" b="1" dirty="0" err="1">
                <a:solidFill>
                  <a:srgbClr val="002060"/>
                </a:solidFill>
                <a:latin typeface="Times New Roman" panose="02020603050405020304" pitchFamily="18" charset="0"/>
                <a:cs typeface="Times New Roman" panose="02020603050405020304" pitchFamily="18" charset="0"/>
              </a:rPr>
              <a:t>lịch</a:t>
            </a:r>
            <a:r>
              <a:rPr lang="en-US" sz="2000" b="1" dirty="0">
                <a:solidFill>
                  <a:srgbClr val="002060"/>
                </a:solidFill>
                <a:latin typeface="Times New Roman" panose="02020603050405020304" pitchFamily="18" charset="0"/>
                <a:cs typeface="Times New Roman" panose="02020603050405020304" pitchFamily="18" charset="0"/>
              </a:rPr>
              <a:t> </a:t>
            </a:r>
            <a:r>
              <a:rPr lang="en-US" sz="2000" b="1" dirty="0" err="1">
                <a:solidFill>
                  <a:srgbClr val="002060"/>
                </a:solidFill>
                <a:latin typeface="Times New Roman" panose="02020603050405020304" pitchFamily="18" charset="0"/>
                <a:cs typeface="Times New Roman" panose="02020603050405020304" pitchFamily="18" charset="0"/>
              </a:rPr>
              <a:t>dạy</a:t>
            </a:r>
            <a:r>
              <a:rPr lang="en-US" sz="2000" b="1" dirty="0">
                <a:solidFill>
                  <a:srgbClr val="002060"/>
                </a:solidFill>
                <a:latin typeface="Times New Roman" panose="02020603050405020304" pitchFamily="18" charset="0"/>
                <a:cs typeface="Times New Roman" panose="02020603050405020304" pitchFamily="18" charset="0"/>
              </a:rPr>
              <a:t> </a:t>
            </a:r>
            <a:r>
              <a:rPr lang="en-US" sz="2000" b="1" dirty="0" err="1">
                <a:solidFill>
                  <a:srgbClr val="002060"/>
                </a:solidFill>
                <a:latin typeface="Times New Roman" panose="02020603050405020304" pitchFamily="18" charset="0"/>
                <a:cs typeface="Times New Roman" panose="02020603050405020304" pitchFamily="18" charset="0"/>
              </a:rPr>
              <a:t>cho</a:t>
            </a:r>
            <a:r>
              <a:rPr lang="en-US" sz="2000" b="1" dirty="0">
                <a:solidFill>
                  <a:srgbClr val="002060"/>
                </a:solidFill>
                <a:latin typeface="Times New Roman" panose="02020603050405020304" pitchFamily="18" charset="0"/>
                <a:cs typeface="Times New Roman" panose="02020603050405020304" pitchFamily="18" charset="0"/>
              </a:rPr>
              <a:t> </a:t>
            </a:r>
            <a:r>
              <a:rPr lang="en-US" sz="2000" b="1" dirty="0" err="1">
                <a:solidFill>
                  <a:srgbClr val="002060"/>
                </a:solidFill>
                <a:latin typeface="Times New Roman" panose="02020603050405020304" pitchFamily="18" charset="0"/>
                <a:cs typeface="Times New Roman" panose="02020603050405020304" pitchFamily="18" charset="0"/>
              </a:rPr>
              <a:t>giảng</a:t>
            </a:r>
            <a:r>
              <a:rPr lang="en-US" sz="2000" b="1" dirty="0">
                <a:solidFill>
                  <a:srgbClr val="002060"/>
                </a:solidFill>
                <a:latin typeface="Times New Roman" panose="02020603050405020304" pitchFamily="18" charset="0"/>
                <a:cs typeface="Times New Roman" panose="02020603050405020304" pitchFamily="18" charset="0"/>
              </a:rPr>
              <a:t> </a:t>
            </a:r>
            <a:r>
              <a:rPr lang="en-US" sz="2000" b="1" dirty="0" err="1">
                <a:solidFill>
                  <a:srgbClr val="002060"/>
                </a:solidFill>
                <a:latin typeface="Times New Roman" panose="02020603050405020304" pitchFamily="18" charset="0"/>
                <a:cs typeface="Times New Roman" panose="02020603050405020304" pitchFamily="18" charset="0"/>
              </a:rPr>
              <a:t>viên</a:t>
            </a:r>
            <a:r>
              <a:rPr lang="en-US" sz="2000" b="1" dirty="0">
                <a:solidFill>
                  <a:srgbClr val="002060"/>
                </a:solidFill>
                <a:latin typeface="Times New Roman" panose="02020603050405020304" pitchFamily="18" charset="0"/>
                <a:cs typeface="Times New Roman" panose="02020603050405020304" pitchFamily="18" charset="0"/>
              </a:rPr>
              <a:t> </a:t>
            </a:r>
            <a:r>
              <a:rPr lang="en-US" sz="2000" b="1" dirty="0" err="1">
                <a:solidFill>
                  <a:srgbClr val="002060"/>
                </a:solidFill>
                <a:latin typeface="Times New Roman" panose="02020603050405020304" pitchFamily="18" charset="0"/>
                <a:cs typeface="Times New Roman" panose="02020603050405020304" pitchFamily="18" charset="0"/>
              </a:rPr>
              <a:t>với</a:t>
            </a:r>
            <a:r>
              <a:rPr lang="en-US" sz="2000" b="1" dirty="0">
                <a:solidFill>
                  <a:srgbClr val="002060"/>
                </a:solidFill>
                <a:latin typeface="Times New Roman" panose="02020603050405020304" pitchFamily="18" charset="0"/>
                <a:cs typeface="Times New Roman" panose="02020603050405020304" pitchFamily="18" charset="0"/>
              </a:rPr>
              <a:t> </a:t>
            </a:r>
            <a:r>
              <a:rPr lang="en-US" sz="2000" b="1" dirty="0" err="1">
                <a:solidFill>
                  <a:srgbClr val="002060"/>
                </a:solidFill>
                <a:latin typeface="Times New Roman" panose="02020603050405020304" pitchFamily="18" charset="0"/>
                <a:cs typeface="Times New Roman" panose="02020603050405020304" pitchFamily="18" charset="0"/>
              </a:rPr>
              <a:t>thuật</a:t>
            </a:r>
            <a:r>
              <a:rPr lang="en-US" sz="2000" b="1" dirty="0">
                <a:solidFill>
                  <a:srgbClr val="002060"/>
                </a:solidFill>
                <a:latin typeface="Times New Roman" panose="02020603050405020304" pitchFamily="18" charset="0"/>
                <a:cs typeface="Times New Roman" panose="02020603050405020304" pitchFamily="18" charset="0"/>
              </a:rPr>
              <a:t> </a:t>
            </a:r>
            <a:r>
              <a:rPr lang="en-US" sz="2000" b="1" dirty="0" err="1">
                <a:solidFill>
                  <a:srgbClr val="002060"/>
                </a:solidFill>
                <a:latin typeface="Times New Roman" panose="02020603050405020304" pitchFamily="18" charset="0"/>
                <a:cs typeface="Times New Roman" panose="02020603050405020304" pitchFamily="18" charset="0"/>
              </a:rPr>
              <a:t>toán</a:t>
            </a:r>
            <a:r>
              <a:rPr lang="en-US" sz="2000" b="1" dirty="0">
                <a:solidFill>
                  <a:srgbClr val="002060"/>
                </a:solidFill>
                <a:latin typeface="Times New Roman" panose="02020603050405020304" pitchFamily="18" charset="0"/>
                <a:cs typeface="Times New Roman" panose="02020603050405020304" pitchFamily="18" charset="0"/>
              </a:rPr>
              <a:t> di </a:t>
            </a:r>
            <a:r>
              <a:rPr lang="en-US" sz="2000" b="1" dirty="0" err="1">
                <a:solidFill>
                  <a:srgbClr val="002060"/>
                </a:solidFill>
                <a:latin typeface="Times New Roman" panose="02020603050405020304" pitchFamily="18" charset="0"/>
                <a:cs typeface="Times New Roman" panose="02020603050405020304" pitchFamily="18" charset="0"/>
              </a:rPr>
              <a:t>truyền</a:t>
            </a:r>
            <a:r>
              <a:rPr lang="en-US" sz="2000" b="1" dirty="0">
                <a:solidFill>
                  <a:srgbClr val="002060"/>
                </a:solidFill>
                <a:latin typeface="Times New Roman" panose="02020603050405020304" pitchFamily="18" charset="0"/>
                <a:cs typeface="Times New Roman" panose="02020603050405020304" pitchFamily="18" charset="0"/>
              </a:rPr>
              <a:t>(GA)</a:t>
            </a:r>
          </a:p>
        </p:txBody>
      </p:sp>
      <p:graphicFrame>
        <p:nvGraphicFramePr>
          <p:cNvPr id="10" name="TextBox 5">
            <a:extLst>
              <a:ext uri="{FF2B5EF4-FFF2-40B4-BE49-F238E27FC236}">
                <a16:creationId xmlns:a16="http://schemas.microsoft.com/office/drawing/2014/main" id="{85A2A68B-13DD-905E-3611-60126CC82857}"/>
              </a:ext>
            </a:extLst>
          </p:cNvPr>
          <p:cNvGraphicFramePr/>
          <p:nvPr>
            <p:extLst>
              <p:ext uri="{D42A27DB-BD31-4B8C-83A1-F6EECF244321}">
                <p14:modId xmlns:p14="http://schemas.microsoft.com/office/powerpoint/2010/main" val="241845630"/>
              </p:ext>
            </p:extLst>
          </p:nvPr>
        </p:nvGraphicFramePr>
        <p:xfrm>
          <a:off x="619432" y="1865116"/>
          <a:ext cx="7157883" cy="29563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71206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3"/>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arn(inVertical)">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8" grpId="0"/>
      <p:bldGraphic spid="10"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7F8A70-BE66-423E-42CE-56D6758A1975}"/>
              </a:ext>
            </a:extLst>
          </p:cNvPr>
          <p:cNvSpPr txBox="1"/>
          <p:nvPr/>
        </p:nvSpPr>
        <p:spPr>
          <a:xfrm>
            <a:off x="838200" y="1818968"/>
            <a:ext cx="3097161"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2. </a:t>
            </a:r>
            <a:r>
              <a:rPr lang="en-US" sz="2000" b="1" dirty="0" err="1">
                <a:latin typeface="Times New Roman" panose="02020603050405020304" pitchFamily="18" charset="0"/>
                <a:cs typeface="Times New Roman" panose="02020603050405020304" pitchFamily="18" charset="0"/>
              </a:rPr>
              <a:t>Mục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tiêu</a:t>
            </a:r>
            <a:endParaRPr lang="en-US" sz="2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767ED60-2CBB-32CB-C2EE-168D254D11B8}"/>
              </a:ext>
            </a:extLst>
          </p:cNvPr>
          <p:cNvSpPr txBox="1"/>
          <p:nvPr/>
        </p:nvSpPr>
        <p:spPr>
          <a:xfrm>
            <a:off x="769374" y="2471483"/>
            <a:ext cx="5002161" cy="2862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Đáp</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ứng</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nhu</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cầu</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thông</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tin,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quản</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trị</a:t>
            </a:r>
            <a:r>
              <a:rPr lang="en-US" dirty="0">
                <a:solidFill>
                  <a:srgbClr val="1F2328"/>
                </a:solidFill>
                <a:highlight>
                  <a:srgbClr val="FFFFFF"/>
                </a:highlight>
                <a:latin typeface="Times New Roman" panose="02020603050405020304" pitchFamily="18" charset="0"/>
                <a:ea typeface="Times New Roman" panose="02020603050405020304" pitchFamily="18" charset="0"/>
              </a:rPr>
              <a:t>.</a:t>
            </a:r>
          </a:p>
          <a:p>
            <a:pPr marL="285750" indent="-285750">
              <a:lnSpc>
                <a:spcPct val="150000"/>
              </a:lnSpc>
              <a:buFont typeface="Arial" panose="020B0604020202020204" pitchFamily="34" charset="0"/>
              <a:buChar char="•"/>
            </a:pP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Nâng</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cao</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sự</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chuyên</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nghiệp</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trong</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môi</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trường</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giáo</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dục</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a:t>
            </a:r>
          </a:p>
          <a:p>
            <a:pPr marL="285750" indent="-285750">
              <a:lnSpc>
                <a:spcPct val="150000"/>
              </a:lnSpc>
              <a:buFont typeface="Arial" panose="020B0604020202020204" pitchFamily="34" charset="0"/>
              <a:buChar char="•"/>
            </a:pP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Đảm</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bảo</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việc</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cập</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nhật</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thông</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tin,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thao</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tác</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của</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người</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dùng</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với</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hệ</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thống</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trở</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nên</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nhanh</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chóng</a:t>
            </a:r>
            <a:r>
              <a:rPr lang="en-US" dirty="0">
                <a:solidFill>
                  <a:srgbClr val="1F2328"/>
                </a:solidFill>
                <a:highlight>
                  <a:srgbClr val="FFFFFF"/>
                </a:highlight>
                <a:latin typeface="Times New Roman" panose="02020603050405020304" pitchFamily="18" charset="0"/>
                <a:ea typeface="Times New Roman" panose="02020603050405020304" pitchFamily="18" charset="0"/>
              </a:rPr>
              <a:t>.</a:t>
            </a:r>
          </a:p>
          <a:p>
            <a:pPr marL="285750" indent="-285750">
              <a:lnSpc>
                <a:spcPct val="150000"/>
              </a:lnSpc>
              <a:buFont typeface="Arial" panose="020B0604020202020204" pitchFamily="34" charset="0"/>
              <a:buChar char="•"/>
            </a:pPr>
            <a:r>
              <a:rPr lang="en-US" dirty="0" err="1">
                <a:solidFill>
                  <a:srgbClr val="1F2328"/>
                </a:solidFill>
                <a:highlight>
                  <a:srgbClr val="FFFFFF"/>
                </a:highlight>
                <a:latin typeface="Times New Roman" panose="02020603050405020304" pitchFamily="18" charset="0"/>
                <a:ea typeface="Times New Roman" panose="02020603050405020304" pitchFamily="18" charset="0"/>
              </a:rPr>
              <a:t>T</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iết</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kiệm</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thời</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gian</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chính</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 </a:t>
            </a:r>
            <a:r>
              <a:rPr lang="en-US" sz="1800" dirty="0" err="1">
                <a:solidFill>
                  <a:srgbClr val="1F2328"/>
                </a:solidFill>
                <a:effectLst/>
                <a:highlight>
                  <a:srgbClr val="FFFFFF"/>
                </a:highlight>
                <a:latin typeface="Times New Roman" panose="02020603050405020304" pitchFamily="18" charset="0"/>
                <a:ea typeface="Times New Roman" panose="02020603050405020304" pitchFamily="18" charset="0"/>
              </a:rPr>
              <a:t>xác</a:t>
            </a:r>
            <a:r>
              <a:rPr lang="en-US" sz="1800" dirty="0">
                <a:solidFill>
                  <a:srgbClr val="1F2328"/>
                </a:solidFill>
                <a:effectLst/>
                <a:highlight>
                  <a:srgbClr val="FFFFFF"/>
                </a:highligh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6" name="TextBox 5">
            <a:extLst>
              <a:ext uri="{FF2B5EF4-FFF2-40B4-BE49-F238E27FC236}">
                <a16:creationId xmlns:a16="http://schemas.microsoft.com/office/drawing/2014/main" id="{E6FDEE4E-DAD0-EE71-9A84-4C1CA04A1E20}"/>
              </a:ext>
            </a:extLst>
          </p:cNvPr>
          <p:cNvSpPr txBox="1"/>
          <p:nvPr/>
        </p:nvSpPr>
        <p:spPr>
          <a:xfrm>
            <a:off x="7529051" y="1818968"/>
            <a:ext cx="3097161"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3. </a:t>
            </a:r>
            <a:r>
              <a:rPr lang="en-US" sz="2000" b="1" dirty="0" err="1">
                <a:latin typeface="Times New Roman" panose="02020603050405020304" pitchFamily="18" charset="0"/>
                <a:cs typeface="Times New Roman" panose="02020603050405020304" pitchFamily="18" charset="0"/>
              </a:rPr>
              <a:t>Công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cụ</a:t>
            </a:r>
            <a:r>
              <a:rPr lang="en-US" sz="2000" b="1" dirty="0">
                <a:latin typeface="Times New Roman" panose="02020603050405020304" pitchFamily="18" charset="0"/>
                <a:cs typeface="Times New Roman" panose="02020603050405020304" pitchFamily="18" charset="0"/>
              </a:rPr>
              <a:t>, framework</a:t>
            </a:r>
          </a:p>
        </p:txBody>
      </p:sp>
      <p:pic>
        <p:nvPicPr>
          <p:cNvPr id="8" name="Picture 7" descr="A picture containing text&#10;&#10;Description automatically generated">
            <a:extLst>
              <a:ext uri="{FF2B5EF4-FFF2-40B4-BE49-F238E27FC236}">
                <a16:creationId xmlns:a16="http://schemas.microsoft.com/office/drawing/2014/main" id="{DD5DD845-DBE0-783E-0029-392952AAF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3946" y="2488347"/>
            <a:ext cx="1028240" cy="1028240"/>
          </a:xfrm>
          <a:prstGeom prst="rect">
            <a:avLst/>
          </a:prstGeom>
        </p:spPr>
      </p:pic>
      <p:pic>
        <p:nvPicPr>
          <p:cNvPr id="10" name="Picture 9" descr="A picture containing design&#10;&#10;Description automatically generated with medium confidence">
            <a:extLst>
              <a:ext uri="{FF2B5EF4-FFF2-40B4-BE49-F238E27FC236}">
                <a16:creationId xmlns:a16="http://schemas.microsoft.com/office/drawing/2014/main" id="{3FA660D6-629A-7491-597D-C1EEC99040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8937" y="2461924"/>
            <a:ext cx="1057275" cy="1081087"/>
          </a:xfrm>
          <a:prstGeom prst="rect">
            <a:avLst/>
          </a:prstGeom>
        </p:spPr>
      </p:pic>
      <p:pic>
        <p:nvPicPr>
          <p:cNvPr id="12" name="Picture 11" descr="A purple square with a white letter b&#10;&#10;Description automatically generated with medium confidence">
            <a:extLst>
              <a:ext uri="{FF2B5EF4-FFF2-40B4-BE49-F238E27FC236}">
                <a16:creationId xmlns:a16="http://schemas.microsoft.com/office/drawing/2014/main" id="{80128F97-1A18-78F9-277B-35A6E8865D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0065" y="4444375"/>
            <a:ext cx="1308305" cy="1038337"/>
          </a:xfrm>
          <a:prstGeom prst="rect">
            <a:avLst/>
          </a:prstGeom>
        </p:spPr>
      </p:pic>
      <p:pic>
        <p:nvPicPr>
          <p:cNvPr id="14" name="Picture 13" descr="A picture containing screenshot, design, font, rectangle&#10;&#10;Description automatically generated">
            <a:extLst>
              <a:ext uri="{FF2B5EF4-FFF2-40B4-BE49-F238E27FC236}">
                <a16:creationId xmlns:a16="http://schemas.microsoft.com/office/drawing/2014/main" id="{D983D4AF-CF43-D55F-2726-28F41E2233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41762" y="4337717"/>
            <a:ext cx="1144995" cy="1144995"/>
          </a:xfrm>
          <a:prstGeom prst="rect">
            <a:avLst/>
          </a:prstGeom>
        </p:spPr>
      </p:pic>
      <p:sp>
        <p:nvSpPr>
          <p:cNvPr id="15" name="TextBox 14">
            <a:extLst>
              <a:ext uri="{FF2B5EF4-FFF2-40B4-BE49-F238E27FC236}">
                <a16:creationId xmlns:a16="http://schemas.microsoft.com/office/drawing/2014/main" id="{B01B0868-70CC-E0EC-9AD4-05B1032F1C31}"/>
              </a:ext>
            </a:extLst>
          </p:cNvPr>
          <p:cNvSpPr txBox="1"/>
          <p:nvPr/>
        </p:nvSpPr>
        <p:spPr>
          <a:xfrm>
            <a:off x="6813755" y="3657600"/>
            <a:ext cx="1750142"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Visual Studio 2019</a:t>
            </a:r>
          </a:p>
        </p:txBody>
      </p:sp>
      <p:sp>
        <p:nvSpPr>
          <p:cNvPr id="16" name="TextBox 15">
            <a:extLst>
              <a:ext uri="{FF2B5EF4-FFF2-40B4-BE49-F238E27FC236}">
                <a16:creationId xmlns:a16="http://schemas.microsoft.com/office/drawing/2014/main" id="{1106DB72-B04B-602F-B848-24584BF16332}"/>
              </a:ext>
            </a:extLst>
          </p:cNvPr>
          <p:cNvSpPr txBox="1"/>
          <p:nvPr/>
        </p:nvSpPr>
        <p:spPr>
          <a:xfrm>
            <a:off x="9148916" y="3691386"/>
            <a:ext cx="1750142"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SQL server 2014</a:t>
            </a:r>
          </a:p>
        </p:txBody>
      </p:sp>
      <p:sp>
        <p:nvSpPr>
          <p:cNvPr id="17" name="TextBox 16">
            <a:extLst>
              <a:ext uri="{FF2B5EF4-FFF2-40B4-BE49-F238E27FC236}">
                <a16:creationId xmlns:a16="http://schemas.microsoft.com/office/drawing/2014/main" id="{F1D16E95-79C7-7939-7660-D477165C0D6B}"/>
              </a:ext>
            </a:extLst>
          </p:cNvPr>
          <p:cNvSpPr txBox="1"/>
          <p:nvPr/>
        </p:nvSpPr>
        <p:spPr>
          <a:xfrm>
            <a:off x="6824664" y="5690791"/>
            <a:ext cx="1750142"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Bootstrap</a:t>
            </a:r>
          </a:p>
        </p:txBody>
      </p:sp>
      <p:sp>
        <p:nvSpPr>
          <p:cNvPr id="18" name="TextBox 17">
            <a:extLst>
              <a:ext uri="{FF2B5EF4-FFF2-40B4-BE49-F238E27FC236}">
                <a16:creationId xmlns:a16="http://schemas.microsoft.com/office/drawing/2014/main" id="{692D2E39-75FF-22FF-D334-A674B4559907}"/>
              </a:ext>
            </a:extLst>
          </p:cNvPr>
          <p:cNvSpPr txBox="1"/>
          <p:nvPr/>
        </p:nvSpPr>
        <p:spPr>
          <a:xfrm>
            <a:off x="9421453" y="5690791"/>
            <a:ext cx="1750142" cy="369332"/>
          </a:xfrm>
          <a:prstGeom prst="rect">
            <a:avLst/>
          </a:prstGeom>
          <a:noFill/>
        </p:spPr>
        <p:txBody>
          <a:bodyPr wrap="square" rtlCol="0">
            <a:spAutoFit/>
          </a:bodyPr>
          <a:lstStyle/>
          <a:p>
            <a:pPr algn="ctr"/>
            <a:r>
              <a:rPr lang="en-US" b="1" dirty="0" err="1">
                <a:latin typeface="Times New Roman" panose="02020603050405020304" pitchFamily="18" charset="0"/>
                <a:cs typeface="Times New Roman" panose="02020603050405020304" pitchFamily="18" charset="0"/>
              </a:rPr>
              <a:t>Fullcalendar</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519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4"/>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8" presetClass="emph" presetSubtype="0" fill="hold" grpId="0" nodeType="clickEffect">
                                  <p:stCondLst>
                                    <p:cond delay="0"/>
                                  </p:stCondLst>
                                  <p:iterate type="lt">
                                    <p:tmPct val="4000"/>
                                  </p:iterate>
                                  <p:childTnLst>
                                    <p:set>
                                      <p:cBhvr override="childStyle">
                                        <p:cTn id="16" dur="500" fill="hold"/>
                                        <p:tgtEl>
                                          <p:spTgt spid="6"/>
                                        </p:tgtEl>
                                        <p:attrNameLst>
                                          <p:attrName>style.textDecorationUnderline</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1000"/>
                                        <p:tgtEl>
                                          <p:spTgt spid="16"/>
                                        </p:tgtEl>
                                      </p:cBhvr>
                                    </p:animEffect>
                                    <p:anim calcmode="lin" valueType="num">
                                      <p:cBhvr>
                                        <p:cTn id="34" dur="1000" fill="hold"/>
                                        <p:tgtEl>
                                          <p:spTgt spid="16"/>
                                        </p:tgtEl>
                                        <p:attrNameLst>
                                          <p:attrName>ppt_x</p:attrName>
                                        </p:attrNameLst>
                                      </p:cBhvr>
                                      <p:tavLst>
                                        <p:tav tm="0">
                                          <p:val>
                                            <p:strVal val="#ppt_x"/>
                                          </p:val>
                                        </p:tav>
                                        <p:tav tm="100000">
                                          <p:val>
                                            <p:strVal val="#ppt_x"/>
                                          </p:val>
                                        </p:tav>
                                      </p:tavLst>
                                    </p:anim>
                                    <p:anim calcmode="lin" valueType="num">
                                      <p:cBhvr>
                                        <p:cTn id="35" dur="1000" fill="hold"/>
                                        <p:tgtEl>
                                          <p:spTgt spid="16"/>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anim calcmode="lin" valueType="num">
                                      <p:cBhvr>
                                        <p:cTn id="39" dur="1000" fill="hold"/>
                                        <p:tgtEl>
                                          <p:spTgt spid="10"/>
                                        </p:tgtEl>
                                        <p:attrNameLst>
                                          <p:attrName>ppt_x</p:attrName>
                                        </p:attrNameLst>
                                      </p:cBhvr>
                                      <p:tavLst>
                                        <p:tav tm="0">
                                          <p:val>
                                            <p:strVal val="#ppt_x"/>
                                          </p:val>
                                        </p:tav>
                                        <p:tav tm="100000">
                                          <p:val>
                                            <p:strVal val="#ppt_x"/>
                                          </p:val>
                                        </p:tav>
                                      </p:tavLst>
                                    </p:anim>
                                    <p:anim calcmode="lin" valueType="num">
                                      <p:cBhvr>
                                        <p:cTn id="4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1000"/>
                                        <p:tgtEl>
                                          <p:spTgt spid="12"/>
                                        </p:tgtEl>
                                      </p:cBhvr>
                                    </p:animEffect>
                                    <p:anim calcmode="lin" valueType="num">
                                      <p:cBhvr>
                                        <p:cTn id="46" dur="1000" fill="hold"/>
                                        <p:tgtEl>
                                          <p:spTgt spid="12"/>
                                        </p:tgtEl>
                                        <p:attrNameLst>
                                          <p:attrName>ppt_x</p:attrName>
                                        </p:attrNameLst>
                                      </p:cBhvr>
                                      <p:tavLst>
                                        <p:tav tm="0">
                                          <p:val>
                                            <p:strVal val="#ppt_x"/>
                                          </p:val>
                                        </p:tav>
                                        <p:tav tm="100000">
                                          <p:val>
                                            <p:strVal val="#ppt_x"/>
                                          </p:val>
                                        </p:tav>
                                      </p:tavLst>
                                    </p:anim>
                                    <p:anim calcmode="lin" valueType="num">
                                      <p:cBhvr>
                                        <p:cTn id="47" dur="1000" fill="hold"/>
                                        <p:tgtEl>
                                          <p:spTgt spid="12"/>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1000"/>
                                        <p:tgtEl>
                                          <p:spTgt spid="17"/>
                                        </p:tgtEl>
                                      </p:cBhvr>
                                    </p:animEffect>
                                    <p:anim calcmode="lin" valueType="num">
                                      <p:cBhvr>
                                        <p:cTn id="51" dur="1000" fill="hold"/>
                                        <p:tgtEl>
                                          <p:spTgt spid="17"/>
                                        </p:tgtEl>
                                        <p:attrNameLst>
                                          <p:attrName>ppt_x</p:attrName>
                                        </p:attrNameLst>
                                      </p:cBhvr>
                                      <p:tavLst>
                                        <p:tav tm="0">
                                          <p:val>
                                            <p:strVal val="#ppt_x"/>
                                          </p:val>
                                        </p:tav>
                                        <p:tav tm="100000">
                                          <p:val>
                                            <p:strVal val="#ppt_x"/>
                                          </p:val>
                                        </p:tav>
                                      </p:tavLst>
                                    </p:anim>
                                    <p:anim calcmode="lin" valueType="num">
                                      <p:cBhvr>
                                        <p:cTn id="5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1000"/>
                                        <p:tgtEl>
                                          <p:spTgt spid="14"/>
                                        </p:tgtEl>
                                      </p:cBhvr>
                                    </p:animEffect>
                                    <p:anim calcmode="lin" valueType="num">
                                      <p:cBhvr>
                                        <p:cTn id="58" dur="1000" fill="hold"/>
                                        <p:tgtEl>
                                          <p:spTgt spid="14"/>
                                        </p:tgtEl>
                                        <p:attrNameLst>
                                          <p:attrName>ppt_x</p:attrName>
                                        </p:attrNameLst>
                                      </p:cBhvr>
                                      <p:tavLst>
                                        <p:tav tm="0">
                                          <p:val>
                                            <p:strVal val="#ppt_x"/>
                                          </p:val>
                                        </p:tav>
                                        <p:tav tm="100000">
                                          <p:val>
                                            <p:strVal val="#ppt_x"/>
                                          </p:val>
                                        </p:tav>
                                      </p:tavLst>
                                    </p:anim>
                                    <p:anim calcmode="lin" valueType="num">
                                      <p:cBhvr>
                                        <p:cTn id="59" dur="1000" fill="hold"/>
                                        <p:tgtEl>
                                          <p:spTgt spid="14"/>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1000"/>
                                        <p:tgtEl>
                                          <p:spTgt spid="18"/>
                                        </p:tgtEl>
                                      </p:cBhvr>
                                    </p:animEffect>
                                    <p:anim calcmode="lin" valueType="num">
                                      <p:cBhvr>
                                        <p:cTn id="63" dur="1000" fill="hold"/>
                                        <p:tgtEl>
                                          <p:spTgt spid="18"/>
                                        </p:tgtEl>
                                        <p:attrNameLst>
                                          <p:attrName>ppt_x</p:attrName>
                                        </p:attrNameLst>
                                      </p:cBhvr>
                                      <p:tavLst>
                                        <p:tav tm="0">
                                          <p:val>
                                            <p:strVal val="#ppt_x"/>
                                          </p:val>
                                        </p:tav>
                                        <p:tav tm="100000">
                                          <p:val>
                                            <p:strVal val="#ppt_x"/>
                                          </p:val>
                                        </p:tav>
                                      </p:tavLst>
                                    </p:anim>
                                    <p:anim calcmode="lin" valueType="num">
                                      <p:cBhvr>
                                        <p:cTn id="6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5" grpId="0"/>
      <p:bldP spid="16" grpId="0"/>
      <p:bldP spid="17"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300671-FC56-7F6E-E7AD-39411256D40E}"/>
              </a:ext>
            </a:extLst>
          </p:cNvPr>
          <p:cNvSpPr>
            <a:spLocks noGrp="1"/>
          </p:cNvSpPr>
          <p:nvPr>
            <p:ph type="dt" sz="half" idx="10"/>
          </p:nvPr>
        </p:nvSpPr>
        <p:spPr/>
        <p:txBody>
          <a:bodyPr/>
          <a:lstStyle/>
          <a:p>
            <a:fld id="{78559A96-5B6E-4EFA-B488-5918F0D30500}" type="datetime2">
              <a:rPr lang="vi-VN" smtClean="0"/>
              <a:t>Thứ Bảy, 01 Tháng Bảy 2023</a:t>
            </a:fld>
            <a:endParaRPr lang="en-US"/>
          </a:p>
        </p:txBody>
      </p:sp>
      <p:sp>
        <p:nvSpPr>
          <p:cNvPr id="3" name="TextBox 2">
            <a:extLst>
              <a:ext uri="{FF2B5EF4-FFF2-40B4-BE49-F238E27FC236}">
                <a16:creationId xmlns:a16="http://schemas.microsoft.com/office/drawing/2014/main" id="{5EAD2E4D-E9D9-1991-61D9-7CE6168DA751}"/>
              </a:ext>
            </a:extLst>
          </p:cNvPr>
          <p:cNvSpPr txBox="1"/>
          <p:nvPr/>
        </p:nvSpPr>
        <p:spPr>
          <a:xfrm>
            <a:off x="838200" y="1376517"/>
            <a:ext cx="3655142"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4. </a:t>
            </a:r>
            <a:r>
              <a:rPr lang="en-US" sz="2000" b="1" dirty="0" err="1">
                <a:latin typeface="Times New Roman" panose="02020603050405020304" pitchFamily="18" charset="0"/>
                <a:cs typeface="Times New Roman" panose="02020603050405020304" pitchFamily="18" charset="0"/>
              </a:rPr>
              <a:t>Tối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ưu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hóa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với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thuật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toán</a:t>
            </a:r>
            <a:endParaRPr lang="en-US" sz="2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562F51B-9A4F-2005-E096-6F43EACFECE6}"/>
              </a:ext>
            </a:extLst>
          </p:cNvPr>
          <p:cNvSpPr txBox="1"/>
          <p:nvPr/>
        </p:nvSpPr>
        <p:spPr>
          <a:xfrm>
            <a:off x="926691" y="1907458"/>
            <a:ext cx="5309418" cy="281256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4.1 </a:t>
            </a:r>
            <a:r>
              <a:rPr lang="en-US" b="1" dirty="0" err="1">
                <a:latin typeface="Times New Roman" panose="02020603050405020304" pitchFamily="18" charset="0"/>
                <a:cs typeface="Times New Roman" panose="02020603050405020304" pitchFamily="18" charset="0"/>
              </a:rPr>
              <a:t>Thuật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toán</a:t>
            </a:r>
            <a:r>
              <a:rPr lang="en-US" b="1" dirty="0">
                <a:latin typeface="Times New Roman" panose="02020603050405020304" pitchFamily="18" charset="0"/>
                <a:cs typeface="Times New Roman" panose="02020603050405020304" pitchFamily="18" charset="0"/>
              </a:rPr>
              <a:t> Genetic Algorithm(GA)</a:t>
            </a:r>
          </a:p>
          <a:p>
            <a:pPr marL="285750" indent="-285750">
              <a:lnSpc>
                <a:spcPct val="150000"/>
              </a:lnSpc>
              <a:buFont typeface="Arial" panose="020B0604020202020204" pitchFamily="34" charset="0"/>
              <a:buChar char="•"/>
            </a:pPr>
            <a:r>
              <a:rPr lang="en-US" dirty="0" err="1">
                <a:solidFill>
                  <a:srgbClr val="1B1B1B"/>
                </a:solidFill>
                <a:latin typeface="Times New Roman" panose="02020603050405020304" pitchFamily="18" charset="0"/>
                <a:cs typeface="Times New Roman" panose="02020603050405020304" pitchFamily="18" charset="0"/>
              </a:rPr>
              <a:t>K</a:t>
            </a:r>
            <a:r>
              <a:rPr lang="en-US" b="0" i="0" dirty="0" err="1">
                <a:solidFill>
                  <a:srgbClr val="1B1B1B"/>
                </a:solidFill>
                <a:effectLst/>
                <a:latin typeface="Times New Roman" panose="02020603050405020304" pitchFamily="18" charset="0"/>
                <a:cs typeface="Times New Roman" panose="02020603050405020304" pitchFamily="18" charset="0"/>
              </a:rPr>
              <a:t>ỹ</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thuật</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phỏng</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theo</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quá</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trình</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thích</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nghi</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tiến</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hóa</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của</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các</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quần</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thể</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sinh</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học</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dựa</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trên</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học</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thuyết</a:t>
            </a:r>
            <a:r>
              <a:rPr lang="en-US" b="0" i="0" dirty="0">
                <a:solidFill>
                  <a:srgbClr val="1B1B1B"/>
                </a:solidFill>
                <a:effectLst/>
                <a:latin typeface="Times New Roman" panose="02020603050405020304" pitchFamily="18" charset="0"/>
                <a:cs typeface="Times New Roman" panose="02020603050405020304" pitchFamily="18" charset="0"/>
              </a:rPr>
              <a:t> Darwin.</a:t>
            </a:r>
          </a:p>
          <a:p>
            <a:pPr marL="285750" indent="-285750">
              <a:lnSpc>
                <a:spcPct val="150000"/>
              </a:lnSpc>
              <a:buFont typeface="Arial" panose="020B0604020202020204" pitchFamily="34" charset="0"/>
              <a:buChar char="•"/>
            </a:pPr>
            <a:r>
              <a:rPr lang="en-US" b="0" i="0" dirty="0" err="1">
                <a:solidFill>
                  <a:srgbClr val="1B1B1B"/>
                </a:solidFill>
                <a:effectLst/>
                <a:latin typeface="Times New Roman" panose="02020603050405020304" pitchFamily="18" charset="0"/>
                <a:cs typeface="Times New Roman" panose="02020603050405020304" pitchFamily="18" charset="0"/>
              </a:rPr>
              <a:t>Tìm</a:t>
            </a:r>
            <a:r>
              <a:rPr lang="en-US" b="0" i="0" dirty="0">
                <a:solidFill>
                  <a:srgbClr val="1B1B1B"/>
                </a:solidFill>
                <a:effectLst/>
                <a:latin typeface="Times New Roman" panose="02020603050405020304" pitchFamily="18" charset="0"/>
                <a:cs typeface="Times New Roman" panose="02020603050405020304" pitchFamily="18" charset="0"/>
              </a:rPr>
              <a:t> k</a:t>
            </a:r>
            <a:r>
              <a:rPr lang="vi-VN" b="0" i="0" dirty="0">
                <a:solidFill>
                  <a:srgbClr val="1B1B1B"/>
                </a:solidFill>
                <a:effectLst/>
                <a:latin typeface="Times New Roman" panose="02020603050405020304" pitchFamily="18" charset="0"/>
                <a:cs typeface="Times New Roman" panose="02020603050405020304" pitchFamily="18" charset="0"/>
              </a:rPr>
              <a:t>iếm tối ưu ngẫu nhiên bằng cách mô phỏng theo sự tiến hóa của con người hay của sinh vật</a:t>
            </a:r>
            <a:endParaRPr lang="en-US" b="0" i="0" dirty="0">
              <a:solidFill>
                <a:srgbClr val="1B1B1B"/>
              </a:solidFill>
              <a:effectLst/>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1B1B1B"/>
                </a:solidFill>
                <a:latin typeface="Times New Roman" panose="02020603050405020304" pitchFamily="18" charset="0"/>
                <a:cs typeface="Times New Roman" panose="02020603050405020304" pitchFamily="18" charset="0"/>
              </a:rPr>
              <a:t>D</a:t>
            </a:r>
            <a:r>
              <a:rPr lang="en-US" b="0" i="0" dirty="0">
                <a:solidFill>
                  <a:srgbClr val="1B1B1B"/>
                </a:solidFill>
                <a:effectLst/>
                <a:latin typeface="Times New Roman" panose="02020603050405020304" pitchFamily="18" charset="0"/>
                <a:cs typeface="Times New Roman" panose="02020603050405020304" pitchFamily="18" charset="0"/>
              </a:rPr>
              <a:t>uy </a:t>
            </a:r>
            <a:r>
              <a:rPr lang="en-US" b="0" i="0" dirty="0" err="1">
                <a:solidFill>
                  <a:srgbClr val="1B1B1B"/>
                </a:solidFill>
                <a:effectLst/>
                <a:latin typeface="Times New Roman" panose="02020603050405020304" pitchFamily="18" charset="0"/>
                <a:cs typeface="Times New Roman" panose="02020603050405020304" pitchFamily="18" charset="0"/>
              </a:rPr>
              <a:t>trì</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và</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xử</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lý</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một</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tập</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các</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lời</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giải</a:t>
            </a:r>
            <a:endParaRPr lang="en-US" dirty="0">
              <a:latin typeface="Times New Roman" panose="02020603050405020304" pitchFamily="18" charset="0"/>
              <a:cs typeface="Times New Roman" panose="02020603050405020304" pitchFamily="18" charset="0"/>
            </a:endParaRPr>
          </a:p>
        </p:txBody>
      </p:sp>
      <p:pic>
        <p:nvPicPr>
          <p:cNvPr id="6" name="Picture 5" descr="A picture containing clothing, cartoon, swimwear, person&#10;&#10;Description automatically generated">
            <a:extLst>
              <a:ext uri="{FF2B5EF4-FFF2-40B4-BE49-F238E27FC236}">
                <a16:creationId xmlns:a16="http://schemas.microsoft.com/office/drawing/2014/main" id="{4BF888BF-0A33-8A98-6374-ACC578ACE6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3139" y="1907458"/>
            <a:ext cx="4932552" cy="3303315"/>
          </a:xfrm>
          <a:prstGeom prst="rect">
            <a:avLst/>
          </a:prstGeom>
        </p:spPr>
      </p:pic>
    </p:spTree>
    <p:extLst>
      <p:ext uri="{BB962C8B-B14F-4D97-AF65-F5344CB8AC3E}">
        <p14:creationId xmlns:p14="http://schemas.microsoft.com/office/powerpoint/2010/main" val="2419588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3"/>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diagram, plan, technical drawing&#10;&#10;Description automatically generated">
            <a:extLst>
              <a:ext uri="{FF2B5EF4-FFF2-40B4-BE49-F238E27FC236}">
                <a16:creationId xmlns:a16="http://schemas.microsoft.com/office/drawing/2014/main" id="{8F857D84-0492-0FB3-6E9A-C7C0E07B5B77}"/>
              </a:ext>
            </a:extLst>
          </p:cNvPr>
          <p:cNvPicPr>
            <a:picLocks noChangeAspect="1"/>
          </p:cNvPicPr>
          <p:nvPr/>
        </p:nvPicPr>
        <p:blipFill rotWithShape="1">
          <a:blip r:embed="rId2"/>
          <a:srcRect t="1335" b="1335"/>
          <a:stretch/>
        </p:blipFill>
        <p:spPr>
          <a:xfrm>
            <a:off x="5348749" y="928378"/>
            <a:ext cx="4742590" cy="5427972"/>
          </a:xfrm>
          <a:prstGeom prst="rect">
            <a:avLst/>
          </a:prstGeom>
        </p:spPr>
      </p:pic>
      <p:sp>
        <p:nvSpPr>
          <p:cNvPr id="5" name="Arrow: Pentagon 4">
            <a:extLst>
              <a:ext uri="{FF2B5EF4-FFF2-40B4-BE49-F238E27FC236}">
                <a16:creationId xmlns:a16="http://schemas.microsoft.com/office/drawing/2014/main" id="{19AE5D58-AADE-4828-21CB-66CE1CBDD336}"/>
              </a:ext>
            </a:extLst>
          </p:cNvPr>
          <p:cNvSpPr/>
          <p:nvPr/>
        </p:nvSpPr>
        <p:spPr>
          <a:xfrm>
            <a:off x="1219200" y="2595716"/>
            <a:ext cx="2362200" cy="1966452"/>
          </a:xfrm>
          <a:prstGeom prst="homePlate">
            <a:avLst/>
          </a:prstGeom>
          <a:solidFill>
            <a:srgbClr val="FFFF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7042841-40AB-C927-FF9F-9D1BD5F59FD3}"/>
              </a:ext>
            </a:extLst>
          </p:cNvPr>
          <p:cNvSpPr txBox="1"/>
          <p:nvPr/>
        </p:nvSpPr>
        <p:spPr>
          <a:xfrm>
            <a:off x="1219200" y="3024944"/>
            <a:ext cx="1582993" cy="1107996"/>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4.1.1 </a:t>
            </a:r>
            <a:r>
              <a:rPr lang="en-US" sz="2400" dirty="0" err="1">
                <a:latin typeface="Times New Roman" panose="02020603050405020304" pitchFamily="18" charset="0"/>
                <a:cs typeface="Times New Roman" panose="02020603050405020304" pitchFamily="18" charset="0"/>
              </a:rPr>
              <a:t>Sơ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01600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A3DB1E-B9F3-F30B-4631-0BFF4D4B87FD}"/>
              </a:ext>
            </a:extLst>
          </p:cNvPr>
          <p:cNvSpPr txBox="1"/>
          <p:nvPr/>
        </p:nvSpPr>
        <p:spPr>
          <a:xfrm>
            <a:off x="838200" y="1487591"/>
            <a:ext cx="3785419"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4.1.2 </a:t>
            </a:r>
            <a:r>
              <a:rPr lang="en-US" sz="2000" b="1" dirty="0" err="1">
                <a:latin typeface="Times New Roman" panose="02020603050405020304" pitchFamily="18" charset="0"/>
                <a:cs typeface="Times New Roman" panose="02020603050405020304" pitchFamily="18" charset="0"/>
              </a:rPr>
              <a:t>Các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bước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tiến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hành</a:t>
            </a:r>
            <a:endParaRPr lang="en-US" sz="2000" b="1" dirty="0">
              <a:latin typeface="Times New Roman" panose="02020603050405020304" pitchFamily="18" charset="0"/>
              <a:cs typeface="Times New Roman" panose="02020603050405020304" pitchFamily="18" charset="0"/>
            </a:endParaRPr>
          </a:p>
        </p:txBody>
      </p:sp>
      <p:graphicFrame>
        <p:nvGraphicFramePr>
          <p:cNvPr id="6" name="TextBox 3">
            <a:extLst>
              <a:ext uri="{FF2B5EF4-FFF2-40B4-BE49-F238E27FC236}">
                <a16:creationId xmlns:a16="http://schemas.microsoft.com/office/drawing/2014/main" id="{CD6FD5F5-84EC-5838-5D54-F7EAFAC3F3BB}"/>
              </a:ext>
            </a:extLst>
          </p:cNvPr>
          <p:cNvGraphicFramePr/>
          <p:nvPr>
            <p:extLst>
              <p:ext uri="{D42A27DB-BD31-4B8C-83A1-F6EECF244321}">
                <p14:modId xmlns:p14="http://schemas.microsoft.com/office/powerpoint/2010/main" val="3046847976"/>
              </p:ext>
            </p:extLst>
          </p:nvPr>
        </p:nvGraphicFramePr>
        <p:xfrm>
          <a:off x="838199" y="2094271"/>
          <a:ext cx="10095271" cy="4011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1280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Graphic spid="6"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erson looking at a magnifying glass&#10;&#10;Description automatically generated with medium confidence">
            <a:extLst>
              <a:ext uri="{FF2B5EF4-FFF2-40B4-BE49-F238E27FC236}">
                <a16:creationId xmlns:a16="http://schemas.microsoft.com/office/drawing/2014/main" id="{30C780F3-E596-06AE-85BC-CA43B27B8B8F}"/>
              </a:ext>
            </a:extLst>
          </p:cNvPr>
          <p:cNvPicPr>
            <a:picLocks noChangeAspect="1"/>
          </p:cNvPicPr>
          <p:nvPr/>
        </p:nvPicPr>
        <p:blipFill rotWithShape="1">
          <a:blip r:embed="rId2">
            <a:extLst>
              <a:ext uri="{28A0092B-C50C-407E-A947-70E740481C1C}">
                <a14:useLocalDpi xmlns:a14="http://schemas.microsoft.com/office/drawing/2010/main" val="0"/>
              </a:ext>
            </a:extLst>
          </a:blip>
          <a:srcRect r="-1" b="-1"/>
          <a:stretch/>
        </p:blipFill>
        <p:spPr>
          <a:xfrm>
            <a:off x="742122" y="1315854"/>
            <a:ext cx="4365438" cy="4365438"/>
          </a:xfrm>
          <a:prstGeom prst="rect">
            <a:avLst/>
          </a:prstGeom>
        </p:spPr>
      </p:pic>
      <p:cxnSp>
        <p:nvCxnSpPr>
          <p:cNvPr id="15" name="Straight Connector 14">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8738"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DF79199-6270-66C2-4A5D-569EAFB9FCB3}"/>
              </a:ext>
            </a:extLst>
          </p:cNvPr>
          <p:cNvSpPr txBox="1"/>
          <p:nvPr/>
        </p:nvSpPr>
        <p:spPr>
          <a:xfrm>
            <a:off x="5755598" y="2551176"/>
            <a:ext cx="5444382" cy="3591207"/>
          </a:xfrm>
          <a:prstGeom prst="rect">
            <a:avLst/>
          </a:prstGeom>
        </p:spPr>
        <p:txBody>
          <a:bodyPr vert="horz" lIns="91440" tIns="45720" rIns="91440" bIns="45720" rtlCol="0">
            <a:normAutofit/>
          </a:bodyPr>
          <a:lstStyle/>
          <a:p>
            <a:pPr>
              <a:lnSpc>
                <a:spcPct val="90000"/>
              </a:lnSpc>
              <a:spcAft>
                <a:spcPts val="600"/>
              </a:spcAft>
            </a:pPr>
            <a:r>
              <a:rPr lang="en-US" sz="2000" b="1" dirty="0">
                <a:latin typeface="Times New Roman" panose="02020603050405020304" pitchFamily="18" charset="0"/>
                <a:cs typeface="Times New Roman" panose="02020603050405020304" pitchFamily="18" charset="0"/>
              </a:rPr>
              <a:t>4.2 </a:t>
            </a:r>
            <a:r>
              <a:rPr lang="en-US" sz="2000" b="1" dirty="0" err="1">
                <a:latin typeface="Times New Roman" panose="02020603050405020304" pitchFamily="18" charset="0"/>
                <a:cs typeface="Times New Roman" panose="02020603050405020304" pitchFamily="18" charset="0"/>
              </a:rPr>
              <a:t>Thuật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toán</a:t>
            </a:r>
            <a:r>
              <a:rPr lang="en-US" sz="2000" b="1" dirty="0">
                <a:latin typeface="Times New Roman" panose="02020603050405020304" pitchFamily="18" charset="0"/>
                <a:cs typeface="Times New Roman" panose="02020603050405020304" pitchFamily="18" charset="0"/>
              </a:rPr>
              <a:t> Content Based Filtering</a:t>
            </a:r>
          </a:p>
          <a:p>
            <a:pPr indent="-228600">
              <a:lnSpc>
                <a:spcPct val="90000"/>
              </a:lnSpc>
              <a:spcAft>
                <a:spcPts val="600"/>
              </a:spcAft>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S</a:t>
            </a:r>
            <a:r>
              <a:rPr lang="en-US" sz="2000" dirty="0" err="1">
                <a:effectLst/>
                <a:latin typeface="Times New Roman" panose="02020603050405020304" pitchFamily="18" charset="0"/>
                <a:cs typeface="Times New Roman" panose="02020603050405020304" pitchFamily="18" charset="0"/>
              </a:rPr>
              <a:t>ử</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dụng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trong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lĩnh</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vực</a:t>
            </a:r>
            <a:r>
              <a:rPr lang="en-US" sz="2000" dirty="0">
                <a:effectLst/>
                <a:latin typeface="Times New Roman" panose="02020603050405020304" pitchFamily="18" charset="0"/>
                <a:cs typeface="Times New Roman" panose="02020603050405020304" pitchFamily="18" charset="0"/>
              </a:rPr>
              <a:t> recommender system.</a:t>
            </a:r>
          </a:p>
          <a:p>
            <a:pPr indent="-228600">
              <a:lnSpc>
                <a:spcPct val="90000"/>
              </a:lnSpc>
              <a:spcAft>
                <a:spcPts val="600"/>
              </a:spcAft>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Gợi</a:t>
            </a:r>
            <a:r>
              <a:rPr lang="en-US" sz="2000" dirty="0">
                <a:effectLst/>
                <a:latin typeface="Times New Roman" panose="02020603050405020304" pitchFamily="18" charset="0"/>
                <a:cs typeface="Times New Roman" panose="02020603050405020304" pitchFamily="18" charset="0"/>
              </a:rPr>
              <a:t> ý </a:t>
            </a:r>
            <a:r>
              <a:rPr lang="en-US" sz="2000" dirty="0" err="1">
                <a:effectLst/>
                <a:latin typeface="Times New Roman" panose="02020603050405020304" pitchFamily="18" charset="0"/>
                <a:cs typeface="Times New Roman" panose="02020603050405020304" pitchFamily="18" charset="0"/>
              </a:rPr>
              <a:t>các</a:t>
            </a:r>
            <a:r>
              <a:rPr lang="en-US" sz="2000" dirty="0">
                <a:effectLst/>
                <a:latin typeface="Times New Roman" panose="02020603050405020304" pitchFamily="18" charset="0"/>
                <a:cs typeface="Times New Roman" panose="02020603050405020304" pitchFamily="18" charset="0"/>
              </a:rPr>
              <a:t> item </a:t>
            </a:r>
            <a:r>
              <a:rPr lang="en-US" sz="2000" dirty="0" err="1">
                <a:effectLst/>
                <a:latin typeface="Times New Roman" panose="02020603050405020304" pitchFamily="18" charset="0"/>
                <a:cs typeface="Times New Roman" panose="02020603050405020304" pitchFamily="18" charset="0"/>
              </a:rPr>
              <a:t>dựa</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a:t>
            </a:r>
          </a:p>
          <a:p>
            <a:pPr marL="742950" lvl="1" indent="-228600">
              <a:lnSpc>
                <a:spcPct val="90000"/>
              </a:lnSpc>
              <a:spcAft>
                <a:spcPts val="600"/>
              </a:spcAft>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a:t>
            </a:r>
            <a:r>
              <a:rPr lang="en-US" sz="2000" dirty="0" err="1">
                <a:effectLst/>
                <a:latin typeface="Times New Roman" panose="02020603050405020304" pitchFamily="18" charset="0"/>
                <a:cs typeface="Times New Roman" panose="02020603050405020304" pitchFamily="18" charset="0"/>
              </a:rPr>
              <a:t>ồ</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sơ</a:t>
            </a:r>
            <a:r>
              <a:rPr lang="en-US" sz="2000" dirty="0">
                <a:effectLst/>
                <a:latin typeface="Times New Roman" panose="02020603050405020304" pitchFamily="18" charset="0"/>
                <a:cs typeface="Times New Roman" panose="02020603050405020304" pitchFamily="18" charset="0"/>
              </a:rPr>
              <a:t> (profiles) </a:t>
            </a:r>
            <a:r>
              <a:rPr lang="en-US" sz="2000" dirty="0" err="1">
                <a:effectLst/>
                <a:latin typeface="Times New Roman" panose="02020603050405020304" pitchFamily="18" charset="0"/>
                <a:cs typeface="Times New Roman" panose="02020603050405020304" pitchFamily="18" charset="0"/>
              </a:rPr>
              <a:t>của</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người</a:t>
            </a:r>
            <a:r>
              <a:rPr lang="en-US" sz="2000" dirty="0">
                <a:effectLst/>
                <a:latin typeface="Times New Roman" panose="02020603050405020304" pitchFamily="18" charset="0"/>
                <a:cs typeface="Times New Roman" panose="02020603050405020304" pitchFamily="18" charset="0"/>
              </a:rPr>
              <a:t> dung</a:t>
            </a:r>
          </a:p>
          <a:p>
            <a:pPr marL="742950" lvl="1" indent="-2286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Nội</a:t>
            </a:r>
            <a:r>
              <a:rPr lang="en-US" sz="2000" dirty="0">
                <a:effectLst/>
                <a:latin typeface="Times New Roman" panose="02020603050405020304" pitchFamily="18" charset="0"/>
                <a:cs typeface="Times New Roman" panose="02020603050405020304" pitchFamily="18" charset="0"/>
              </a:rPr>
              <a:t> dung/</a:t>
            </a:r>
            <a:r>
              <a:rPr lang="en-US" sz="2000" dirty="0" err="1">
                <a:effectLst/>
                <a:latin typeface="Times New Roman" panose="02020603050405020304" pitchFamily="18" charset="0"/>
                <a:cs typeface="Times New Roman" panose="02020603050405020304" pitchFamily="18" charset="0"/>
              </a:rPr>
              <a:t>thuộc</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của</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những</a:t>
            </a:r>
            <a:r>
              <a:rPr lang="en-US" sz="2000" dirty="0">
                <a:effectLst/>
                <a:latin typeface="Times New Roman" panose="02020603050405020304" pitchFamily="18" charset="0"/>
                <a:cs typeface="Times New Roman" panose="02020603050405020304" pitchFamily="18" charset="0"/>
              </a:rPr>
              <a:t> item </a:t>
            </a:r>
            <a:r>
              <a:rPr lang="en-US" sz="2000" dirty="0" err="1">
                <a:effectLst/>
                <a:latin typeface="Times New Roman" panose="02020603050405020304" pitchFamily="18" charset="0"/>
                <a:cs typeface="Times New Roman" panose="02020603050405020304" pitchFamily="18" charset="0"/>
              </a:rPr>
              <a:t>tương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tự</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như</a:t>
            </a:r>
            <a:r>
              <a:rPr lang="en-US" sz="2000" dirty="0">
                <a:effectLst/>
                <a:latin typeface="Times New Roman" panose="02020603050405020304" pitchFamily="18" charset="0"/>
                <a:cs typeface="Times New Roman" panose="02020603050405020304" pitchFamily="18" charset="0"/>
              </a:rPr>
              <a:t> item </a:t>
            </a:r>
            <a:r>
              <a:rPr lang="en-US" sz="2000" dirty="0" err="1">
                <a:effectLst/>
                <a:latin typeface="Times New Roman" panose="02020603050405020304" pitchFamily="18" charset="0"/>
                <a:cs typeface="Times New Roman" panose="02020603050405020304" pitchFamily="18" charset="0"/>
              </a:rPr>
              <a:t>mà</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người</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dùng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đã</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chọn</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trong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quá</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khứ</a:t>
            </a:r>
            <a:r>
              <a:rPr lang="en-US" sz="2000" dirty="0">
                <a:effectLst/>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659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3">
                                            <p:txEl>
                                              <p:pRg st="0" end="0"/>
                                            </p:txEl>
                                          </p:spTgt>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extBox 2">
            <a:extLst>
              <a:ext uri="{FF2B5EF4-FFF2-40B4-BE49-F238E27FC236}">
                <a16:creationId xmlns:a16="http://schemas.microsoft.com/office/drawing/2014/main" id="{176FED69-1528-80C1-71D3-895C7BC85E06}"/>
              </a:ext>
            </a:extLst>
          </p:cNvPr>
          <p:cNvGraphicFramePr/>
          <p:nvPr>
            <p:extLst>
              <p:ext uri="{D42A27DB-BD31-4B8C-83A1-F6EECF244321}">
                <p14:modId xmlns:p14="http://schemas.microsoft.com/office/powerpoint/2010/main" val="31092550"/>
              </p:ext>
            </p:extLst>
          </p:nvPr>
        </p:nvGraphicFramePr>
        <p:xfrm>
          <a:off x="953729" y="1881557"/>
          <a:ext cx="7325032" cy="30948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3909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3CD4CA-A188-CF80-4260-2ED1DD02A2A4}"/>
              </a:ext>
            </a:extLst>
          </p:cNvPr>
          <p:cNvSpPr txBox="1"/>
          <p:nvPr/>
        </p:nvSpPr>
        <p:spPr>
          <a:xfrm>
            <a:off x="963561" y="1376516"/>
            <a:ext cx="4247536" cy="3600986"/>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4.2.2 </a:t>
            </a:r>
            <a:r>
              <a:rPr lang="en-US" b="1" dirty="0" err="1">
                <a:latin typeface="Times New Roman" panose="02020603050405020304" pitchFamily="18" charset="0"/>
                <a:cs typeface="Times New Roman" panose="02020603050405020304" pitchFamily="18" charset="0"/>
              </a:rPr>
              <a:t>Ưu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điểm</a:t>
            </a:r>
            <a:endParaRPr lang="en-US" b="1" dirty="0">
              <a:latin typeface="Times New Roman" panose="02020603050405020304" pitchFamily="18" charset="0"/>
              <a:cs typeface="Times New Roman" panose="02020603050405020304" pitchFamily="18" charset="0"/>
            </a:endParaRPr>
          </a:p>
          <a:p>
            <a:pPr marL="285750" marR="0" lvl="0" indent="-285750" algn="just">
              <a:lnSpc>
                <a:spcPct val="150000"/>
              </a:lnSpc>
              <a:spcBef>
                <a:spcPts val="600"/>
              </a:spcBef>
              <a:spcAft>
                <a:spcPts val="600"/>
              </a:spcAft>
              <a:buFont typeface="Arial" panose="020B0604020202020204" pitchFamily="34" charset="0"/>
              <a:buChar char="•"/>
            </a:pPr>
            <a:r>
              <a:rPr lang="en-US" sz="1800" dirty="0" err="1">
                <a:effectLst/>
                <a:latin typeface="Times New Roman" panose="02020603050405020304" pitchFamily="18" charset="0"/>
                <a:ea typeface="Times New Roman" panose="02020603050405020304" pitchFamily="18" charset="0"/>
              </a:rPr>
              <a:t>Chất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lọc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tốt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lọc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xác</a:t>
            </a:r>
            <a:r>
              <a:rPr lang="en-US" sz="1800" dirty="0">
                <a:effectLst/>
                <a:latin typeface="Times New Roman" panose="02020603050405020304" pitchFamily="18" charset="0"/>
                <a:ea typeface="Times New Roman" panose="02020603050405020304" pitchFamily="18" charset="0"/>
              </a:rPr>
              <a:t>.</a:t>
            </a:r>
          </a:p>
          <a:p>
            <a:pPr marL="285750" marR="0" lvl="0" indent="-285750" algn="just">
              <a:lnSpc>
                <a:spcPct val="150000"/>
              </a:lnSpc>
              <a:spcBef>
                <a:spcPts val="600"/>
              </a:spcBef>
              <a:spcAft>
                <a:spcPts val="600"/>
              </a:spcAft>
              <a:buFont typeface="Arial" panose="020B0604020202020204" pitchFamily="34" charset="0"/>
              <a:buChar char="•"/>
            </a:pP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phụ</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thuộc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đánh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người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a:t>
            </a:r>
          </a:p>
          <a:p>
            <a:pPr marL="285750" marR="0" lvl="0" indent="-285750" algn="just">
              <a:lnSpc>
                <a:spcPct val="150000"/>
              </a:lnSpc>
              <a:spcBef>
                <a:spcPts val="600"/>
              </a:spcBef>
              <a:spcAft>
                <a:spcPts val="600"/>
              </a:spcAft>
              <a:buFont typeface="Arial" panose="020B0604020202020204" pitchFamily="34" charset="0"/>
              <a:buChar char="•"/>
            </a:pPr>
            <a:r>
              <a:rPr lang="en-US" dirty="0" err="1">
                <a:latin typeface="Times New Roman" panose="02020603050405020304" pitchFamily="18" charset="0"/>
                <a:ea typeface="Times New Roman" panose="02020603050405020304" pitchFamily="18" charset="0"/>
              </a:rPr>
              <a:t>G</a:t>
            </a:r>
            <a:r>
              <a:rPr lang="en-US" sz="1800" dirty="0" err="1">
                <a:effectLst/>
                <a:latin typeface="Times New Roman" panose="02020603050405020304" pitchFamily="18" charset="0"/>
                <a:ea typeface="Times New Roman" panose="02020603050405020304" pitchFamily="18" charset="0"/>
              </a:rPr>
              <a:t>ợi</a:t>
            </a:r>
            <a:r>
              <a:rPr lang="en-US" sz="1800" dirty="0">
                <a:effectLst/>
                <a:latin typeface="Times New Roman" panose="02020603050405020304" pitchFamily="18" charset="0"/>
                <a:ea typeface="Times New Roman" panose="02020603050405020304" pitchFamily="18" charset="0"/>
              </a:rPr>
              <a:t> ý </a:t>
            </a:r>
            <a:r>
              <a:rPr lang="en-US" sz="1800" dirty="0" err="1">
                <a:effectLst/>
                <a:latin typeface="Times New Roman" panose="02020603050405020304" pitchFamily="18" charset="0"/>
                <a:ea typeface="Times New Roman" panose="02020603050405020304" pitchFamily="18" charset="0"/>
              </a:rPr>
              <a:t>sản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phẩm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độc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đáo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gợi</a:t>
            </a:r>
            <a:r>
              <a:rPr lang="en-US" sz="1800" dirty="0">
                <a:effectLst/>
                <a:latin typeface="Times New Roman" panose="02020603050405020304" pitchFamily="18" charset="0"/>
                <a:ea typeface="Times New Roman" panose="02020603050405020304" pitchFamily="18" charset="0"/>
              </a:rPr>
              <a:t> ý </a:t>
            </a:r>
            <a:r>
              <a:rPr lang="en-US" sz="1800" dirty="0" err="1">
                <a:effectLst/>
                <a:latin typeface="Times New Roman" panose="02020603050405020304" pitchFamily="18" charset="0"/>
                <a:ea typeface="Times New Roman" panose="02020603050405020304" pitchFamily="18" charset="0"/>
              </a:rPr>
              <a:t>dựa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rPr>
              <a:t> tin chi </a:t>
            </a:r>
            <a:r>
              <a:rPr lang="en-US" sz="1800" dirty="0" err="1">
                <a:effectLst/>
                <a:latin typeface="Times New Roman" panose="02020603050405020304" pitchFamily="18" charset="0"/>
                <a:ea typeface="Times New Roman" panose="02020603050405020304" pitchFamily="18" charset="0"/>
              </a:rPr>
              <a:t>tiết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về</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phẩm</a:t>
            </a:r>
            <a:endParaRPr lang="en-US" dirty="0">
              <a:latin typeface="Times New Roman" panose="02020603050405020304" pitchFamily="18"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CF1BE964-E3DF-B5DD-ED4B-218DD119761C}"/>
              </a:ext>
            </a:extLst>
          </p:cNvPr>
          <p:cNvSpPr txBox="1"/>
          <p:nvPr/>
        </p:nvSpPr>
        <p:spPr>
          <a:xfrm>
            <a:off x="6253316" y="1391264"/>
            <a:ext cx="5368413" cy="318548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4.2.3 </a:t>
            </a:r>
            <a:r>
              <a:rPr lang="en-US" b="1" dirty="0" err="1">
                <a:latin typeface="Times New Roman" panose="02020603050405020304" pitchFamily="18" charset="0"/>
                <a:cs typeface="Times New Roman" panose="02020603050405020304" pitchFamily="18" charset="0"/>
              </a:rPr>
              <a:t>Hạn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chế</a:t>
            </a:r>
            <a:endParaRPr lang="en-US" b="1" dirty="0">
              <a:latin typeface="Times New Roman" panose="02020603050405020304" pitchFamily="18" charset="0"/>
              <a:cs typeface="Times New Roman" panose="02020603050405020304" pitchFamily="18" charset="0"/>
            </a:endParaRPr>
          </a:p>
          <a:p>
            <a:pPr marL="285750" marR="0" lvl="0" indent="-285750" algn="just">
              <a:lnSpc>
                <a:spcPct val="150000"/>
              </a:lnSpc>
              <a:spcBef>
                <a:spcPts val="600"/>
              </a:spcBef>
              <a:spcAft>
                <a:spcPts val="600"/>
              </a:spcAft>
              <a:buFont typeface="Arial" panose="020B0604020202020204" pitchFamily="34" charset="0"/>
              <a:buChar char="•"/>
            </a:pPr>
            <a:r>
              <a:rPr lang="en-US" sz="1800" dirty="0" err="1">
                <a:effectLst/>
                <a:latin typeface="Times New Roman" panose="02020603050405020304" pitchFamily="18" charset="0"/>
                <a:ea typeface="Times New Roman" panose="02020603050405020304" pitchFamily="18" charset="0"/>
              </a:rPr>
              <a:t>Hạn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chế</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gợi</a:t>
            </a:r>
            <a:r>
              <a:rPr lang="en-US" sz="1800" dirty="0">
                <a:effectLst/>
                <a:latin typeface="Times New Roman" panose="02020603050405020304" pitchFamily="18" charset="0"/>
                <a:ea typeface="Times New Roman" panose="02020603050405020304" pitchFamily="18" charset="0"/>
              </a:rPr>
              <a:t> ý </a:t>
            </a:r>
            <a:r>
              <a:rPr lang="en-US" sz="1800" dirty="0" err="1">
                <a:effectLst/>
                <a:latin typeface="Times New Roman" panose="02020603050405020304" pitchFamily="18" charset="0"/>
                <a:ea typeface="Times New Roman" panose="02020603050405020304" pitchFamily="18" charset="0"/>
              </a:rPr>
              <a:t>sản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phẩm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mới</a:t>
            </a:r>
            <a:r>
              <a:rPr lang="en-US" dirty="0">
                <a:latin typeface="Times New Roman" panose="02020603050405020304" pitchFamily="18" charset="0"/>
                <a:ea typeface="Times New Roman" panose="02020603050405020304" pitchFamily="18" charset="0"/>
              </a:rPr>
              <a:t>.</a:t>
            </a:r>
          </a:p>
          <a:p>
            <a:pPr marL="285750" marR="0" lvl="0" indent="-285750" algn="just">
              <a:lnSpc>
                <a:spcPct val="150000"/>
              </a:lnSpc>
              <a:spcBef>
                <a:spcPts val="600"/>
              </a:spcBef>
              <a:spcAft>
                <a:spcPts val="600"/>
              </a:spcAft>
              <a:buFont typeface="Arial" panose="020B0604020202020204" pitchFamily="34" charset="0"/>
              <a:buChar char="•"/>
            </a:pPr>
            <a:r>
              <a:rPr lang="en-US" sz="1800" dirty="0" err="1">
                <a:effectLst/>
                <a:latin typeface="Times New Roman" panose="02020603050405020304" pitchFamily="18" charset="0"/>
                <a:ea typeface="Times New Roman" panose="02020603050405020304" pitchFamily="18" charset="0"/>
              </a:rPr>
              <a:t>Giới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tìm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kiếm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chỉ</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tìm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kiếm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những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phẩm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giống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hệt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nhau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hoặc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giống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nhau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nội</a:t>
            </a:r>
            <a:r>
              <a:rPr lang="en-US" sz="1800" dirty="0">
                <a:effectLst/>
                <a:latin typeface="Times New Roman" panose="02020603050405020304" pitchFamily="18" charset="0"/>
                <a:ea typeface="Times New Roman" panose="02020603050405020304" pitchFamily="18" charset="0"/>
              </a:rPr>
              <a:t> dung.</a:t>
            </a:r>
          </a:p>
          <a:p>
            <a:pPr marL="285750" marR="0" lvl="0" indent="-285750" algn="just">
              <a:lnSpc>
                <a:spcPct val="150000"/>
              </a:lnSpc>
              <a:spcBef>
                <a:spcPts val="600"/>
              </a:spcBef>
              <a:spcAft>
                <a:spcPts val="600"/>
              </a:spcAft>
              <a:buFont typeface="Arial" panose="020B0604020202020204" pitchFamily="34" charset="0"/>
              <a:buChar char="•"/>
            </a:pPr>
            <a:r>
              <a:rPr lang="en-US" sz="1800" dirty="0" err="1">
                <a:effectLst/>
                <a:latin typeface="Times New Roman" panose="02020603050405020304" pitchFamily="18" charset="0"/>
                <a:ea typeface="Times New Roman" panose="02020603050405020304" pitchFamily="18" charset="0"/>
              </a:rPr>
              <a:t>Phụ</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thuộc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phẩm</a:t>
            </a:r>
            <a:r>
              <a:rPr lang="en-US" sz="1800" dirty="0">
                <a:effectLst/>
                <a:latin typeface="Times New Roman" panose="02020603050405020304" pitchFamily="18" charset="0"/>
                <a:ea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17741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 calcmode="lin" valueType="num">
                                      <p:cBhvr additive="base">
                                        <p:cTn id="2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fade">
                                      <p:cBhvr>
                                        <p:cTn id="30" dur="1000"/>
                                        <p:tgtEl>
                                          <p:spTgt spid="4">
                                            <p:txEl>
                                              <p:pRg st="1" end="1"/>
                                            </p:txEl>
                                          </p:spTgt>
                                        </p:tgtEl>
                                      </p:cBhvr>
                                    </p:animEffect>
                                    <p:anim calcmode="lin" valueType="num">
                                      <p:cBhvr>
                                        <p:cTn id="31"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2"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Effect transition="in" filter="fade">
                                      <p:cBhvr>
                                        <p:cTn id="37" dur="1000"/>
                                        <p:tgtEl>
                                          <p:spTgt spid="4">
                                            <p:txEl>
                                              <p:pRg st="2" end="2"/>
                                            </p:txEl>
                                          </p:spTgt>
                                        </p:tgtEl>
                                      </p:cBhvr>
                                    </p:animEffect>
                                    <p:anim calcmode="lin" valueType="num">
                                      <p:cBhvr>
                                        <p:cTn id="3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Effect transition="in" filter="fade">
                                      <p:cBhvr>
                                        <p:cTn id="42" dur="1000"/>
                                        <p:tgtEl>
                                          <p:spTgt spid="4">
                                            <p:txEl>
                                              <p:pRg st="3" end="3"/>
                                            </p:txEl>
                                          </p:spTgt>
                                        </p:tgtEl>
                                      </p:cBhvr>
                                    </p:animEffect>
                                    <p:anim calcmode="lin" valueType="num">
                                      <p:cBhvr>
                                        <p:cTn id="4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2035</TotalTime>
  <Words>609</Words>
  <Application>Microsoft Office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12</vt:i4>
      </vt:variant>
    </vt:vector>
  </HeadingPairs>
  <TitlesOfParts>
    <vt:vector size="19" baseType="lpstr">
      <vt:lpstr>Arial</vt:lpstr>
      <vt:lpstr>Calibri</vt:lpstr>
      <vt:lpstr>Calibri Light</vt:lpstr>
      <vt:lpstr>Times New Roman</vt:lpstr>
      <vt:lpstr>Office Theme</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quoc khanh</dc:creator>
  <cp:lastModifiedBy>Quỳnh Diễm</cp:lastModifiedBy>
  <cp:revision>111</cp:revision>
  <dcterms:created xsi:type="dcterms:W3CDTF">2021-04-24T02:00:46Z</dcterms:created>
  <dcterms:modified xsi:type="dcterms:W3CDTF">2023-07-01T00:30:32Z</dcterms:modified>
</cp:coreProperties>
</file>