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5"/>
  </p:notesMasterIdLst>
  <p:sldIdLst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76D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94694" autoAdjust="0"/>
  </p:normalViewPr>
  <p:slideViewPr>
    <p:cSldViewPr snapToGrid="0">
      <p:cViewPr varScale="1">
        <p:scale>
          <a:sx n="109" d="100"/>
          <a:sy n="109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8691-4BB2-4AA2-95A3-198F465037B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61C00-6DC7-474C-B4C4-7E932159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923B-052F-44E4-A957-ABC8CB07F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6AD7-8585-4390-B5C0-31D11862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CAB03-152C-4911-981D-78040C01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8EC6-3DA9-4FB4-A6BC-7AF85A238A4C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9817-15C1-469D-B9D0-C92BE69B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7F639-C9B0-4DA3-932A-623F3F65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A330-C729-4322-806D-993CA94D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0003-1500-43A8-89D6-F89696CA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66A9-45B2-46A8-98CC-5EB15CD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5B01-CF49-47A7-AC2E-FF0619FB6407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E71E-9FE8-41BC-933E-170F6101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5203-2D9E-4262-83DC-A927B505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BD77B-6F41-4E60-A526-F32FCB68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F5E6-4481-4A9F-85EF-D4D42650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7AB1-8324-4DAD-A141-7E35E4C7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D852-74F8-41ED-A62D-E09CA80ACF69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BFC1-2822-42B8-A22E-DD53EE93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7A3A-A4E3-4AB9-A81A-5C3793A0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4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B4A-EA8A-635B-34A1-9853F0CC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96D34-CEB4-B2C1-B782-CC489CCD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9593-D922-4928-5A84-A62AE8E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21DF-FEF2-5526-871B-D6986B1B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6E89-C3D8-F26D-6B2B-F7088CB8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3036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0B8E-DBEB-343B-E50F-D298BD43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A125-EFA6-F285-E550-77DB4871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17A6-DE53-6A75-1152-E42A14E6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A22F-6757-2294-6238-16BAE9E1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1443-27F8-6F33-C6CC-B852FC01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6190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6D32-C7EF-865D-6058-AB9780C1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7651-CFED-48AE-6BD7-2410897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5BED-DAD3-EE96-A708-F213897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CA99-94E8-E8D2-E888-8A6DF62D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A2C2-80CA-57EB-7078-27F6E46E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927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6A9B-B0FA-01AF-0A9C-3082BC2A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25B-F86B-D344-41CC-454E14FA5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5812A-8FC3-2E8B-B327-51711E8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3F43-9CE7-0B8B-F117-BD40CF3C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72AAD-DEF9-9710-6B67-FA51240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F142A-3E7D-7687-7814-DDEBF4F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4491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5DC0-DE13-4838-9EE9-C73350F9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D18F9-FC34-D666-5776-8FD4A34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0D90-E52D-B997-B56D-E9B4B7FF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A49B5-A4E7-A969-C4A7-66C2DEDBE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305B1-861E-185B-860C-F15F0922E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50DF-FE72-C5F9-13EE-32774EB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E3419-9528-70AD-37B9-57FDC0E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42BF-1D57-373E-6106-74A82903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8010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CA9-F5F7-FD92-A782-A8C8194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F9A92-2289-E5A3-5B57-BF4F4D05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6266F-71BB-44CA-F78E-1894B17E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FD334-2A4F-7542-E228-EB267330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108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35A3D-EAEC-7D4D-0758-61F864F4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CF67C-4919-1FD8-7331-C5284F53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420A8-6826-6CA4-EF3F-5EAE62BD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9124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0F73-0B10-E437-20ED-8F7DB2EE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2F20-977A-339A-AD99-39ED4092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528C9-4EE3-279C-EB16-309982907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6973-BCA8-85DF-968A-67AFA168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F78F-ADE0-C5C1-01E5-85CDEC54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5BD91-CBA8-5D5A-8B57-E193C31A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573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BA13-AEAC-48DE-BA62-7BB19DD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EC33-6FE8-4467-8076-5B3C707A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E960-B77C-4198-9A26-42145D3C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1A2D-D4BC-424B-89EC-3DF212EFB3CD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5F5F-C578-4AF2-8AEB-477C37CD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E3-26F8-4EF4-AC21-55EFCC0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9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6D21-DC9F-3B83-6EE8-27A0B610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AFA6D-997C-BCE7-F579-0206733B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BB3B-51D1-2E33-7726-229A68DC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721F-0BDE-C96B-38EB-52CC0FB0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86C1-3CF5-7E0C-3AEB-CEE54684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2E633-A5F3-A1C9-3A4E-68D7F219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4718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5633-9BF1-35FE-5773-10C51751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5A59F-2BDA-EC00-AECE-3346C6E0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D606-EE44-D006-5F30-D1643A8B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63F9-42C5-50A4-BCBA-BF7F6818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8720-2E54-268C-D3BD-0E9F12BD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1870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5A1B-59D0-E466-F51E-7522B0C6D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9DECF-85A5-72BE-D4A6-DADFDB32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7C6B-D24A-0FCE-3F60-F6B157C8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DEA1-0463-BD02-565A-9E4295AB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403E-E939-C8C7-E7C0-A4FCD026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227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3121-B536-FE86-DA1B-D8347AB01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A4F9-FC14-FA5B-028C-1B5D5A3F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9722-E8FD-A4B8-D025-34234711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F7E-5A6D-3585-9E67-13BF9BC3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5AC4-B989-55FA-16F0-43E29E4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7891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AC73-DCA5-F61F-4BAC-0C7948F6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643-22E8-0227-CFE4-1BA7EE39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B440-1E3D-94FE-2741-33171EB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6392-E564-E964-372D-B54B7EB3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6485-5AA8-6F7F-FD7D-C5A77B7C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04845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3414-E499-AD29-CBC7-03377D29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06156-13D3-425D-8615-A67E215A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35B0-0D72-D07A-3BD0-98030821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8E16-51C6-46C8-78C3-DAD1F17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5B14-828B-2B53-E59C-BB58FAB0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8119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01AE-3BFD-C551-657B-9A90649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1567-4AD3-68CE-AEF6-061D80A59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9F36-93E6-4E46-5FB4-E9F86FD4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56BF-D30A-D58F-648A-67CB66D3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2D62-8BFE-3953-3116-92D0BD7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724E-5CD2-2BFE-6FEC-219B281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2273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8805-DBCA-C6B2-AF0D-76954D90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FD1C-6938-B68F-D5A7-B286ED5CC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AB1DC-E59F-2085-84F2-A34F34A8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B46FE-7CF9-6CAD-2033-F509079B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8A152-2DE3-D684-26C3-CB014E003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9BD1-2E06-4CB1-5488-95E77D1E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A4377-3A4C-D2C0-F318-12712860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B4660-9C3B-F6B3-96E9-C7481881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2467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5ADA-54E3-0FD6-FA20-DA53948F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121C6-048C-BB12-7799-6BC3BC80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F645F-0C5E-BB25-899E-0ABD8FE2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0D7E9-6D3E-12E7-F92C-6201CBE4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77669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A97EA-5F07-D710-9595-0FA41ACE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5ACD8-3EFB-3CE2-E419-93BC8176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E10A-2624-B038-63A1-CA2EA60D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258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75F4-0574-441C-9005-86D9CD2A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0063-C9B3-4066-AD58-19D5E8195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57AA-750A-4667-9E32-1FDE040E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9D68-2752-4A65-87FB-420641006516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7999-33C1-4DB9-B03E-62A9F9C8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F033-F5B0-4638-9C1C-3D002FF2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15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495-5572-F74A-0FDB-E4C2D585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B4C7-EB19-2700-7522-A7C98D76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EE98F-76BD-B2F6-2449-BEC9859C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7F487-A9D9-22F8-6227-FB70DA7D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BAC0-19AD-7D2B-D27A-C50D516E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9E70C-DAE3-12EE-37B5-254F6488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3703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768D-FD29-D236-8365-F3CB9A7F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4AAD-F2A3-3B2C-85DD-B5E091C87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D99B-11DB-FD9F-607E-C6DC3E936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11D1F-06FB-7FDF-E456-B49C5E39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701F9-152F-394E-09D1-6B123EA7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5A2D-E479-DCB2-8B8F-0AED8F9B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94215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0FB2-29AD-1C59-90B3-C2FF639D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63778-092D-AA34-2FA5-A01D4D4C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BF61-83FA-E75E-FD1B-05B9F991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0250-B24B-283F-B966-DB4C4D49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9956-6D76-B5D8-8355-58EEE4DC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8413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A2EC8-505A-A641-AA57-F4C7E7A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2D597-37C0-6E0F-2D66-BFD6F851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C298-860C-B3F1-528D-BA59FCA7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6832-70D3-F547-88E8-B63F4A33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CE33-6E9D-55DD-6925-688C19C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09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AEAD-85C6-43B2-B62E-ED714453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195F-8B1E-4FDA-B4E3-82CB6704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411A-A8CA-4B0B-8F9C-BA166ED5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EAEB-3D9E-4C12-8ED0-BFCCE3EB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8CC5-92C8-4580-8AD5-ABB05C508784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9E085-E1EC-4D73-8C1E-E49AEB30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4C252-699E-4BF8-97EE-77EA40D8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3B2-6BCB-4BCC-9437-FEC2160E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69DD-4B75-402C-A5DE-1F5F6F8FA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36F6E-A53E-400D-AD88-F3CE2E745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4D7C5-E43F-48FC-92F2-1FD20B6C1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DBBA0-C1EB-45EF-9AEA-B4C54502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69F9A-5958-4934-90B6-C7D5CEA8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A628-E521-4B5C-8EE9-2C5D3E51530D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37055-C34D-408E-B082-5B04D315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A1774-4D6B-430E-8337-C7E2CD2B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0FD7-A27E-4E59-B73B-9A7A0308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DC38D-8555-4A27-88A0-795197EE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AB7-0F14-406A-8971-5610449F0BBD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7C30-B990-4F4C-ABF5-2FA2D3E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F8419-D279-43C2-B212-FE7FC58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E273B-8762-4983-BB8C-B45FDD1A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9A96-5B6E-4EFA-B488-5918F0D30500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6FA57-E014-4BEC-956A-CC1B6B4B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023B-F023-4F20-884B-45B9F6BD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E3F8-7E21-4B3A-99FE-B33F4962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8A93-EA99-4547-9956-49643416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C985-7216-4FE8-BDA8-AF86C671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9F01C-B1CA-4CC8-8172-D50E4C3F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7695-E859-4344-A8AB-906FEA014869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1D96-E2EA-4334-B3B5-32DA712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A709-CC46-46F9-89E2-CDA2D37C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9F3F-0200-4E87-81F6-201336D8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50FE2-1465-44EE-98FE-DF739A8C2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FB718-4876-4B16-8C7A-CAA859D0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E14B0-3315-4B3D-8582-7C7BEEDC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B052-7DF5-4645-BA89-E15990F2FDCF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E4FC5-413E-4CBE-BF3C-65FF6FF0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5E16-58CC-49D3-BD1E-33A09E4E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4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D95D-8E58-4C52-A0E4-23ABCC1B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4CA6-6558-4C05-A6B2-3340390F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F8A8-37EB-4FF5-8AA4-611AF8956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1ADA-AA7F-4124-B504-B17523281D17}" type="datetime2">
              <a:rPr lang="vi-VN" smtClean="0"/>
              <a:t>Thứ Sáu, ngàyyyy 18 Tháng 11, 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FA8C-DF6C-41B7-B316-630424E72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D8C6-0115-4CED-AB6D-580674331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CFE7-4CFC-4698-A5C8-57D6C94FD8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720BD-6DF0-2B30-FDDC-44A95C4A82B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5B0D6-019A-D696-5004-A66DE484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3DC2-5283-7C4E-08DB-86BBFB02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B998-014A-393D-7238-82C4FBDD1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6943-EDE3-4A4C-A6FF-F1D6A08AAA10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9A77-E81A-C449-1DC0-2FC3CCFC1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25C3-52C8-C8E6-3E26-4661AAAB6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401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AAB39-DA01-81D1-00D2-410B8AEC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C076-3C88-88EA-DFB4-2709F443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F9B4-8116-BA2F-D2D3-39FA2759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321B-89FA-F64E-9F55-0AC52D060466}" type="datetimeFigureOut">
              <a:rPr lang="en-VN" smtClean="0"/>
              <a:t>18/11/2022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0CA3-6CA4-B092-C8BF-6EE49FFA4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C323-BD8B-0209-14C0-20D6DFCA3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44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77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khanh</dc:creator>
  <cp:lastModifiedBy>Microsoft Office User</cp:lastModifiedBy>
  <cp:revision>102</cp:revision>
  <dcterms:created xsi:type="dcterms:W3CDTF">2021-04-24T02:00:46Z</dcterms:created>
  <dcterms:modified xsi:type="dcterms:W3CDTF">2022-11-18T06:19:03Z</dcterms:modified>
</cp:coreProperties>
</file>