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1"/>
  </p:notesMasterIdLst>
  <p:sldIdLst>
    <p:sldId id="256" r:id="rId2"/>
    <p:sldId id="260" r:id="rId3"/>
    <p:sldId id="295" r:id="rId4"/>
    <p:sldId id="280" r:id="rId5"/>
    <p:sldId id="263" r:id="rId6"/>
    <p:sldId id="282" r:id="rId7"/>
    <p:sldId id="296" r:id="rId8"/>
    <p:sldId id="267" r:id="rId9"/>
    <p:sldId id="261" r:id="rId10"/>
    <p:sldId id="262" r:id="rId11"/>
    <p:sldId id="281" r:id="rId12"/>
    <p:sldId id="297" r:id="rId13"/>
    <p:sldId id="298" r:id="rId14"/>
    <p:sldId id="299" r:id="rId15"/>
    <p:sldId id="300" r:id="rId16"/>
    <p:sldId id="290" r:id="rId17"/>
    <p:sldId id="285" r:id="rId18"/>
    <p:sldId id="301" r:id="rId19"/>
    <p:sldId id="287" r:id="rId20"/>
    <p:sldId id="288" r:id="rId21"/>
    <p:sldId id="289" r:id="rId22"/>
    <p:sldId id="302" r:id="rId23"/>
    <p:sldId id="303" r:id="rId24"/>
    <p:sldId id="291" r:id="rId25"/>
    <p:sldId id="292" r:id="rId26"/>
    <p:sldId id="293" r:id="rId27"/>
    <p:sldId id="304" r:id="rId28"/>
    <p:sldId id="305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686D5-F56D-4045-B946-9167BD95D3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701D0C-FF84-4576-A4AA-6F3335A2FF13}">
      <dgm:prSet phldrT="[Text]" custT="1"/>
      <dgm:spPr/>
      <dgm:t>
        <a:bodyPr/>
        <a:lstStyle/>
        <a:p>
          <a:r>
            <a:rPr lang="en-GB" sz="1600" dirty="0"/>
            <a:t>type</a:t>
          </a:r>
        </a:p>
      </dgm:t>
    </dgm:pt>
    <dgm:pt modelId="{EF4CE807-32AD-4CFD-AFEC-46C78A4A747F}" type="parTrans" cxnId="{390D8DFC-B595-467D-9497-A77257094981}">
      <dgm:prSet/>
      <dgm:spPr/>
      <dgm:t>
        <a:bodyPr/>
        <a:lstStyle/>
        <a:p>
          <a:endParaRPr lang="en-GB" sz="1600"/>
        </a:p>
      </dgm:t>
    </dgm:pt>
    <dgm:pt modelId="{4BA4170B-B0CE-457F-B60E-2DF7C78F64D1}" type="sibTrans" cxnId="{390D8DFC-B595-467D-9497-A77257094981}">
      <dgm:prSet/>
      <dgm:spPr/>
      <dgm:t>
        <a:bodyPr/>
        <a:lstStyle/>
        <a:p>
          <a:endParaRPr lang="en-GB" sz="1600"/>
        </a:p>
      </dgm:t>
    </dgm:pt>
    <dgm:pt modelId="{D65C8809-542B-4192-8FF6-471066754B1B}">
      <dgm:prSet phldrT="[Text]" custT="1"/>
      <dgm:spPr/>
      <dgm:t>
        <a:bodyPr/>
        <a:lstStyle/>
        <a:p>
          <a:r>
            <a:rPr lang="en-US" sz="1600" dirty="0"/>
            <a:t>The nature of decision variables</a:t>
          </a:r>
          <a:endParaRPr lang="en-GB" sz="1600" dirty="0"/>
        </a:p>
      </dgm:t>
    </dgm:pt>
    <dgm:pt modelId="{52EF293B-6AC7-4F8F-9F5E-2D05703BC7B3}" type="parTrans" cxnId="{2A33DC93-AF5F-4BCB-8F35-BD05C4DA2F87}">
      <dgm:prSet/>
      <dgm:spPr/>
      <dgm:t>
        <a:bodyPr/>
        <a:lstStyle/>
        <a:p>
          <a:endParaRPr lang="en-GB" sz="1600"/>
        </a:p>
      </dgm:t>
    </dgm:pt>
    <dgm:pt modelId="{BB6D21B5-5817-4669-8B47-336613C3DCDD}" type="sibTrans" cxnId="{2A33DC93-AF5F-4BCB-8F35-BD05C4DA2F87}">
      <dgm:prSet/>
      <dgm:spPr/>
      <dgm:t>
        <a:bodyPr/>
        <a:lstStyle/>
        <a:p>
          <a:endParaRPr lang="en-GB" sz="1600"/>
        </a:p>
      </dgm:t>
    </dgm:pt>
    <dgm:pt modelId="{AA5AE167-CF82-4C2D-A8BE-66600EDE71EA}">
      <dgm:prSet phldrT="[Text]" custT="1"/>
      <dgm:spPr/>
      <dgm:t>
        <a:bodyPr/>
        <a:lstStyle/>
        <a:p>
          <a:r>
            <a:rPr lang="en-US" sz="1600" dirty="0"/>
            <a:t>fitness</a:t>
          </a:r>
          <a:endParaRPr lang="en-GB" sz="1600" dirty="0"/>
        </a:p>
      </dgm:t>
    </dgm:pt>
    <dgm:pt modelId="{65451081-8A73-4D07-85C2-229FF007EAA0}" type="parTrans" cxnId="{FF423AC0-88E2-4AAE-A68D-6B4DFDA1C599}">
      <dgm:prSet/>
      <dgm:spPr/>
      <dgm:t>
        <a:bodyPr/>
        <a:lstStyle/>
        <a:p>
          <a:endParaRPr lang="en-GB" sz="1600"/>
        </a:p>
      </dgm:t>
    </dgm:pt>
    <dgm:pt modelId="{01A6DB5D-475F-45FE-8BA1-1C9ED56E58B2}" type="sibTrans" cxnId="{FF423AC0-88E2-4AAE-A68D-6B4DFDA1C599}">
      <dgm:prSet/>
      <dgm:spPr/>
      <dgm:t>
        <a:bodyPr/>
        <a:lstStyle/>
        <a:p>
          <a:endParaRPr lang="en-GB" sz="1600"/>
        </a:p>
      </dgm:t>
    </dgm:pt>
    <dgm:pt modelId="{01D6BB8A-904B-4BA9-98C5-A827FDCABAA4}">
      <dgm:prSet phldrT="[Text]" custT="1"/>
      <dgm:spPr/>
      <dgm:t>
        <a:bodyPr/>
        <a:lstStyle/>
        <a:p>
          <a:r>
            <a:rPr lang="en-GB" sz="1600" dirty="0"/>
            <a:t>The name of objective function</a:t>
          </a:r>
        </a:p>
      </dgm:t>
    </dgm:pt>
    <dgm:pt modelId="{E4CA388A-6878-43C0-8192-0AA8C9B97C28}" type="parTrans" cxnId="{3BC98F56-C197-4C09-B8B0-459DEF40FC63}">
      <dgm:prSet/>
      <dgm:spPr/>
      <dgm:t>
        <a:bodyPr/>
        <a:lstStyle/>
        <a:p>
          <a:endParaRPr lang="en-GB" sz="1600"/>
        </a:p>
      </dgm:t>
    </dgm:pt>
    <dgm:pt modelId="{A297A717-F7D8-4E32-8198-1560DC4772CE}" type="sibTrans" cxnId="{3BC98F56-C197-4C09-B8B0-459DEF40FC63}">
      <dgm:prSet/>
      <dgm:spPr/>
      <dgm:t>
        <a:bodyPr/>
        <a:lstStyle/>
        <a:p>
          <a:endParaRPr lang="en-GB" sz="1600"/>
        </a:p>
      </dgm:t>
    </dgm:pt>
    <dgm:pt modelId="{650F683B-F3D9-4F0D-B71A-F23536503691}">
      <dgm:prSet phldrT="[Text]" custT="1"/>
      <dgm:spPr/>
      <dgm:t>
        <a:bodyPr/>
        <a:lstStyle/>
        <a:p>
          <a:r>
            <a:rPr lang="en-US" sz="1600" dirty="0"/>
            <a:t>A vector of length equal to the decision variables providing the minimum of the search </a:t>
          </a:r>
          <a:r>
            <a:rPr lang="en-GB" sz="1600" dirty="0"/>
            <a:t>space</a:t>
          </a:r>
        </a:p>
      </dgm:t>
    </dgm:pt>
    <dgm:pt modelId="{411DF8C3-8677-4C5E-BFC8-D4772941B613}" type="parTrans" cxnId="{97A91FAC-4B93-4F3A-ACAA-68F5BA5C98BD}">
      <dgm:prSet/>
      <dgm:spPr/>
      <dgm:t>
        <a:bodyPr/>
        <a:lstStyle/>
        <a:p>
          <a:endParaRPr lang="en-GB" sz="1600"/>
        </a:p>
      </dgm:t>
    </dgm:pt>
    <dgm:pt modelId="{086DAF3A-7E0B-455D-8DA6-AF5EAAF6EA57}" type="sibTrans" cxnId="{97A91FAC-4B93-4F3A-ACAA-68F5BA5C98BD}">
      <dgm:prSet/>
      <dgm:spPr/>
      <dgm:t>
        <a:bodyPr/>
        <a:lstStyle/>
        <a:p>
          <a:endParaRPr lang="en-GB" sz="1600"/>
        </a:p>
      </dgm:t>
    </dgm:pt>
    <dgm:pt modelId="{0A1966B4-9C11-4C26-A6D0-76D33303CE17}">
      <dgm:prSet phldrT="[Text]" custT="1"/>
      <dgm:spPr/>
      <dgm:t>
        <a:bodyPr/>
        <a:lstStyle/>
        <a:p>
          <a:r>
            <a:rPr lang="en-GB" sz="1600" dirty="0"/>
            <a:t>upper</a:t>
          </a:r>
        </a:p>
      </dgm:t>
    </dgm:pt>
    <dgm:pt modelId="{53E50EDD-1289-405A-9A4D-1F8034548954}" type="parTrans" cxnId="{9AEEE192-D259-45E1-8D0C-D09C31596AF2}">
      <dgm:prSet/>
      <dgm:spPr/>
      <dgm:t>
        <a:bodyPr/>
        <a:lstStyle/>
        <a:p>
          <a:endParaRPr lang="en-GB" sz="1600"/>
        </a:p>
      </dgm:t>
    </dgm:pt>
    <dgm:pt modelId="{0312E551-AE71-4E04-8258-8CE5C1B134E6}" type="sibTrans" cxnId="{9AEEE192-D259-45E1-8D0C-D09C31596AF2}">
      <dgm:prSet/>
      <dgm:spPr/>
      <dgm:t>
        <a:bodyPr/>
        <a:lstStyle/>
        <a:p>
          <a:endParaRPr lang="en-GB" sz="1600"/>
        </a:p>
      </dgm:t>
    </dgm:pt>
    <dgm:pt modelId="{EF17AE5E-4AC4-4A1C-96D3-68951D3AFF89}">
      <dgm:prSet phldrT="[Text]" custT="1"/>
      <dgm:spPr/>
      <dgm:t>
        <a:bodyPr/>
        <a:lstStyle/>
        <a:p>
          <a:r>
            <a:rPr lang="en-US" sz="1600" dirty="0"/>
            <a:t>lower</a:t>
          </a:r>
          <a:endParaRPr lang="en-GB" sz="1600" dirty="0"/>
        </a:p>
      </dgm:t>
    </dgm:pt>
    <dgm:pt modelId="{B6CD66BF-6BA8-4B07-BF7C-EB25FB33F444}" type="sibTrans" cxnId="{0D2422A9-8D51-4B94-9A57-E76C82E51FEF}">
      <dgm:prSet/>
      <dgm:spPr/>
      <dgm:t>
        <a:bodyPr/>
        <a:lstStyle/>
        <a:p>
          <a:endParaRPr lang="en-GB" sz="1600"/>
        </a:p>
      </dgm:t>
    </dgm:pt>
    <dgm:pt modelId="{EBE140E6-A1A8-4BDC-B689-8C76A8263BB3}" type="parTrans" cxnId="{0D2422A9-8D51-4B94-9A57-E76C82E51FEF}">
      <dgm:prSet/>
      <dgm:spPr/>
      <dgm:t>
        <a:bodyPr/>
        <a:lstStyle/>
        <a:p>
          <a:endParaRPr lang="en-GB" sz="1600"/>
        </a:p>
      </dgm:t>
    </dgm:pt>
    <dgm:pt modelId="{92F14814-DEF4-482A-B0D9-72B72F57F1BF}">
      <dgm:prSet phldrT="[Text]" custT="1"/>
      <dgm:spPr/>
      <dgm:t>
        <a:bodyPr/>
        <a:lstStyle/>
        <a:p>
          <a:r>
            <a:rPr lang="en-GB" sz="1600" dirty="0" err="1"/>
            <a:t>maxiter</a:t>
          </a:r>
          <a:endParaRPr lang="en-GB" sz="1600" dirty="0"/>
        </a:p>
      </dgm:t>
    </dgm:pt>
    <dgm:pt modelId="{4D7D59CA-5825-4AA8-82C0-B76F39969DC1}" type="parTrans" cxnId="{D5A5A170-31AC-4EA7-A988-BFC6111DAE66}">
      <dgm:prSet/>
      <dgm:spPr/>
      <dgm:t>
        <a:bodyPr/>
        <a:lstStyle/>
        <a:p>
          <a:endParaRPr lang="en-GB" sz="1600"/>
        </a:p>
      </dgm:t>
    </dgm:pt>
    <dgm:pt modelId="{C1C8B3F7-7B09-4434-BF3E-F3B3FFFBD910}" type="sibTrans" cxnId="{D5A5A170-31AC-4EA7-A988-BFC6111DAE66}">
      <dgm:prSet/>
      <dgm:spPr/>
      <dgm:t>
        <a:bodyPr/>
        <a:lstStyle/>
        <a:p>
          <a:endParaRPr lang="en-GB" sz="1600"/>
        </a:p>
      </dgm:t>
    </dgm:pt>
    <dgm:pt modelId="{16DFFFBB-68E4-4258-A29D-4B89C7A0793D}">
      <dgm:prSet phldrT="[Text]" custT="1"/>
      <dgm:spPr/>
      <dgm:t>
        <a:bodyPr/>
        <a:lstStyle/>
        <a:p>
          <a:r>
            <a:rPr lang="en-US" sz="1600" dirty="0"/>
            <a:t>A vector of length equal to the decision variables providing the maximum of the search </a:t>
          </a:r>
          <a:r>
            <a:rPr lang="en-GB" sz="1600" dirty="0"/>
            <a:t>space</a:t>
          </a:r>
        </a:p>
      </dgm:t>
    </dgm:pt>
    <dgm:pt modelId="{4F68A4FE-6E63-4ABE-9275-27A2F354C9CA}" type="parTrans" cxnId="{E12A0E01-F53A-4162-9E3E-1A137E9C6330}">
      <dgm:prSet/>
      <dgm:spPr/>
      <dgm:t>
        <a:bodyPr/>
        <a:lstStyle/>
        <a:p>
          <a:endParaRPr lang="en-GB" sz="1600"/>
        </a:p>
      </dgm:t>
    </dgm:pt>
    <dgm:pt modelId="{98288C2E-D3E5-457F-BA3D-436B1B0CC570}" type="sibTrans" cxnId="{E12A0E01-F53A-4162-9E3E-1A137E9C6330}">
      <dgm:prSet/>
      <dgm:spPr/>
      <dgm:t>
        <a:bodyPr/>
        <a:lstStyle/>
        <a:p>
          <a:endParaRPr lang="en-GB" sz="1600"/>
        </a:p>
      </dgm:t>
    </dgm:pt>
    <dgm:pt modelId="{24D8426C-B19F-48D9-8704-4D4EF3D1D918}">
      <dgm:prSet phldrT="[Text]" custT="1"/>
      <dgm:spPr/>
      <dgm:t>
        <a:bodyPr/>
        <a:lstStyle/>
        <a:p>
          <a:r>
            <a:rPr lang="en-GB" sz="1600" dirty="0" err="1"/>
            <a:t>nBits</a:t>
          </a:r>
          <a:endParaRPr lang="en-GB" sz="1600" dirty="0"/>
        </a:p>
      </dgm:t>
    </dgm:pt>
    <dgm:pt modelId="{926FF319-92C6-4FEA-9718-37464F7E9D7A}" type="parTrans" cxnId="{99F5F04E-4FB1-490C-80A6-FDD54D3F9A7C}">
      <dgm:prSet/>
      <dgm:spPr/>
      <dgm:t>
        <a:bodyPr/>
        <a:lstStyle/>
        <a:p>
          <a:endParaRPr lang="en-GB" sz="1600"/>
        </a:p>
      </dgm:t>
    </dgm:pt>
    <dgm:pt modelId="{E8418311-CCA9-402E-8053-67F86BA31E00}" type="sibTrans" cxnId="{99F5F04E-4FB1-490C-80A6-FDD54D3F9A7C}">
      <dgm:prSet/>
      <dgm:spPr/>
      <dgm:t>
        <a:bodyPr/>
        <a:lstStyle/>
        <a:p>
          <a:endParaRPr lang="en-GB" sz="1600"/>
        </a:p>
      </dgm:t>
    </dgm:pt>
    <dgm:pt modelId="{FE2596C5-A3BC-4FAC-AA57-A7A690C8FEBF}">
      <dgm:prSet phldrT="[Text]" custT="1"/>
      <dgm:spPr/>
      <dgm:t>
        <a:bodyPr/>
        <a:lstStyle/>
        <a:p>
          <a:r>
            <a:rPr lang="en-US" sz="1600" dirty="0"/>
            <a:t>The maximum number of iterations before the GA search is halted</a:t>
          </a:r>
          <a:endParaRPr lang="en-GB" sz="1600" dirty="0"/>
        </a:p>
      </dgm:t>
    </dgm:pt>
    <dgm:pt modelId="{D88DB62A-0FDF-49A5-889C-7314069CAA5E}" type="parTrans" cxnId="{CB076C2A-7F75-44B5-9E75-8C3E25E90299}">
      <dgm:prSet/>
      <dgm:spPr/>
      <dgm:t>
        <a:bodyPr/>
        <a:lstStyle/>
        <a:p>
          <a:endParaRPr lang="en-GB" sz="1600"/>
        </a:p>
      </dgm:t>
    </dgm:pt>
    <dgm:pt modelId="{7CDEF831-4D19-4A1D-8ECE-3C22D17E44F9}" type="sibTrans" cxnId="{CB076C2A-7F75-44B5-9E75-8C3E25E90299}">
      <dgm:prSet/>
      <dgm:spPr/>
      <dgm:t>
        <a:bodyPr/>
        <a:lstStyle/>
        <a:p>
          <a:endParaRPr lang="en-GB" sz="1600"/>
        </a:p>
      </dgm:t>
    </dgm:pt>
    <dgm:pt modelId="{F994E36D-9163-4562-8AE4-10769788A80D}">
      <dgm:prSet phldrT="[Text]" custT="1"/>
      <dgm:spPr/>
      <dgm:t>
        <a:bodyPr/>
        <a:lstStyle/>
        <a:p>
          <a:r>
            <a:rPr lang="en-US" sz="1600" dirty="0"/>
            <a:t>A value specifying the number of bits to be used in binary optimizations</a:t>
          </a:r>
          <a:endParaRPr lang="en-GB" sz="1600" dirty="0"/>
        </a:p>
      </dgm:t>
    </dgm:pt>
    <dgm:pt modelId="{F53B8964-19F9-4EB1-BFE5-91AF440D2A52}" type="parTrans" cxnId="{8BB3E01C-4E93-453F-862C-12688A41E59C}">
      <dgm:prSet/>
      <dgm:spPr/>
      <dgm:t>
        <a:bodyPr/>
        <a:lstStyle/>
        <a:p>
          <a:endParaRPr lang="en-GB" sz="1600"/>
        </a:p>
      </dgm:t>
    </dgm:pt>
    <dgm:pt modelId="{B2F17E57-1E43-4CDA-A98C-E0E1D26DC6C1}" type="sibTrans" cxnId="{8BB3E01C-4E93-453F-862C-12688A41E59C}">
      <dgm:prSet/>
      <dgm:spPr/>
      <dgm:t>
        <a:bodyPr/>
        <a:lstStyle/>
        <a:p>
          <a:endParaRPr lang="en-GB" sz="1600"/>
        </a:p>
      </dgm:t>
    </dgm:pt>
    <dgm:pt modelId="{7BB222DE-38F4-437F-865C-6F84DB138462}" type="pres">
      <dgm:prSet presAssocID="{867686D5-F56D-4045-B946-9167BD95D321}" presName="Name0" presStyleCnt="0">
        <dgm:presLayoutVars>
          <dgm:dir/>
          <dgm:animLvl val="lvl"/>
          <dgm:resizeHandles val="exact"/>
        </dgm:presLayoutVars>
      </dgm:prSet>
      <dgm:spPr/>
    </dgm:pt>
    <dgm:pt modelId="{0AC81DE6-27C3-4273-9E32-780CBA0B4169}" type="pres">
      <dgm:prSet presAssocID="{DC701D0C-FF84-4576-A4AA-6F3335A2FF13}" presName="linNode" presStyleCnt="0"/>
      <dgm:spPr/>
    </dgm:pt>
    <dgm:pt modelId="{6D5E894F-1275-4CB8-B22D-E60F183B2B3F}" type="pres">
      <dgm:prSet presAssocID="{DC701D0C-FF84-4576-A4AA-6F3335A2FF13}" presName="parentText" presStyleLbl="node1" presStyleIdx="0" presStyleCnt="6" custScaleX="66594">
        <dgm:presLayoutVars>
          <dgm:chMax val="1"/>
          <dgm:bulletEnabled val="1"/>
        </dgm:presLayoutVars>
      </dgm:prSet>
      <dgm:spPr/>
    </dgm:pt>
    <dgm:pt modelId="{E22189B4-62C4-4E5A-A6F7-A1C0C920FF51}" type="pres">
      <dgm:prSet presAssocID="{DC701D0C-FF84-4576-A4AA-6F3335A2FF13}" presName="descendantText" presStyleLbl="alignAccFollowNode1" presStyleIdx="0" presStyleCnt="6">
        <dgm:presLayoutVars>
          <dgm:bulletEnabled val="1"/>
        </dgm:presLayoutVars>
      </dgm:prSet>
      <dgm:spPr/>
    </dgm:pt>
    <dgm:pt modelId="{2B118518-0632-4764-B3DB-5405F4F4230E}" type="pres">
      <dgm:prSet presAssocID="{4BA4170B-B0CE-457F-B60E-2DF7C78F64D1}" presName="sp" presStyleCnt="0"/>
      <dgm:spPr/>
    </dgm:pt>
    <dgm:pt modelId="{BFE71066-DF91-47FC-BB95-479C74B3E43D}" type="pres">
      <dgm:prSet presAssocID="{AA5AE167-CF82-4C2D-A8BE-66600EDE71EA}" presName="linNode" presStyleCnt="0"/>
      <dgm:spPr/>
    </dgm:pt>
    <dgm:pt modelId="{7F9446BD-85FE-4EEC-B37F-C6AE2022691F}" type="pres">
      <dgm:prSet presAssocID="{AA5AE167-CF82-4C2D-A8BE-66600EDE71EA}" presName="parentText" presStyleLbl="node1" presStyleIdx="1" presStyleCnt="6" custScaleX="66594">
        <dgm:presLayoutVars>
          <dgm:chMax val="1"/>
          <dgm:bulletEnabled val="1"/>
        </dgm:presLayoutVars>
      </dgm:prSet>
      <dgm:spPr/>
    </dgm:pt>
    <dgm:pt modelId="{F570E581-E0F7-4026-A0EE-F48C7756F0F3}" type="pres">
      <dgm:prSet presAssocID="{AA5AE167-CF82-4C2D-A8BE-66600EDE71EA}" presName="descendantText" presStyleLbl="alignAccFollowNode1" presStyleIdx="1" presStyleCnt="6">
        <dgm:presLayoutVars>
          <dgm:bulletEnabled val="1"/>
        </dgm:presLayoutVars>
      </dgm:prSet>
      <dgm:spPr/>
    </dgm:pt>
    <dgm:pt modelId="{1B95A405-2C36-4FFE-A5AC-6569DB8C2AE2}" type="pres">
      <dgm:prSet presAssocID="{01A6DB5D-475F-45FE-8BA1-1C9ED56E58B2}" presName="sp" presStyleCnt="0"/>
      <dgm:spPr/>
    </dgm:pt>
    <dgm:pt modelId="{FF91463D-2B91-4CBA-B5CB-E2992CB02B12}" type="pres">
      <dgm:prSet presAssocID="{EF17AE5E-4AC4-4A1C-96D3-68951D3AFF89}" presName="linNode" presStyleCnt="0"/>
      <dgm:spPr/>
    </dgm:pt>
    <dgm:pt modelId="{C10C9D98-D184-4DCE-B919-7060F5717D82}" type="pres">
      <dgm:prSet presAssocID="{EF17AE5E-4AC4-4A1C-96D3-68951D3AFF89}" presName="parentText" presStyleLbl="node1" presStyleIdx="2" presStyleCnt="6" custScaleX="66594">
        <dgm:presLayoutVars>
          <dgm:chMax val="1"/>
          <dgm:bulletEnabled val="1"/>
        </dgm:presLayoutVars>
      </dgm:prSet>
      <dgm:spPr/>
    </dgm:pt>
    <dgm:pt modelId="{8CA89A82-BEE7-4538-AC9B-BBD69242F14E}" type="pres">
      <dgm:prSet presAssocID="{EF17AE5E-4AC4-4A1C-96D3-68951D3AFF89}" presName="descendantText" presStyleLbl="alignAccFollowNode1" presStyleIdx="2" presStyleCnt="6">
        <dgm:presLayoutVars>
          <dgm:bulletEnabled val="1"/>
        </dgm:presLayoutVars>
      </dgm:prSet>
      <dgm:spPr/>
    </dgm:pt>
    <dgm:pt modelId="{260E91FF-8C93-4AD4-B495-F5BC3B6C2898}" type="pres">
      <dgm:prSet presAssocID="{B6CD66BF-6BA8-4B07-BF7C-EB25FB33F444}" presName="sp" presStyleCnt="0"/>
      <dgm:spPr/>
    </dgm:pt>
    <dgm:pt modelId="{ED209C06-19C4-4CC7-909F-C3B80D34B3AA}" type="pres">
      <dgm:prSet presAssocID="{0A1966B4-9C11-4C26-A6D0-76D33303CE17}" presName="linNode" presStyleCnt="0"/>
      <dgm:spPr/>
    </dgm:pt>
    <dgm:pt modelId="{1EB6E4B2-4B07-437C-B249-FF5585749D2A}" type="pres">
      <dgm:prSet presAssocID="{0A1966B4-9C11-4C26-A6D0-76D33303CE17}" presName="parentText" presStyleLbl="node1" presStyleIdx="3" presStyleCnt="6" custScaleX="66594">
        <dgm:presLayoutVars>
          <dgm:chMax val="1"/>
          <dgm:bulletEnabled val="1"/>
        </dgm:presLayoutVars>
      </dgm:prSet>
      <dgm:spPr/>
    </dgm:pt>
    <dgm:pt modelId="{C618645A-8F4A-4ABA-A517-44B2AD708ACF}" type="pres">
      <dgm:prSet presAssocID="{0A1966B4-9C11-4C26-A6D0-76D33303CE17}" presName="descendantText" presStyleLbl="alignAccFollowNode1" presStyleIdx="3" presStyleCnt="6">
        <dgm:presLayoutVars>
          <dgm:bulletEnabled val="1"/>
        </dgm:presLayoutVars>
      </dgm:prSet>
      <dgm:spPr/>
    </dgm:pt>
    <dgm:pt modelId="{D24DD775-607A-4A9D-B52F-4EF5FF8E74F7}" type="pres">
      <dgm:prSet presAssocID="{0312E551-AE71-4E04-8258-8CE5C1B134E6}" presName="sp" presStyleCnt="0"/>
      <dgm:spPr/>
    </dgm:pt>
    <dgm:pt modelId="{9EE619AD-F774-4078-9B57-58333B3C1A6C}" type="pres">
      <dgm:prSet presAssocID="{92F14814-DEF4-482A-B0D9-72B72F57F1BF}" presName="linNode" presStyleCnt="0"/>
      <dgm:spPr/>
    </dgm:pt>
    <dgm:pt modelId="{143C2288-A49C-4BD0-B368-683D863F3A74}" type="pres">
      <dgm:prSet presAssocID="{92F14814-DEF4-482A-B0D9-72B72F57F1BF}" presName="parentText" presStyleLbl="node1" presStyleIdx="4" presStyleCnt="6" custScaleX="66594">
        <dgm:presLayoutVars>
          <dgm:chMax val="1"/>
          <dgm:bulletEnabled val="1"/>
        </dgm:presLayoutVars>
      </dgm:prSet>
      <dgm:spPr/>
    </dgm:pt>
    <dgm:pt modelId="{054F2CBD-DEB2-4FF7-99E2-1905B60BB473}" type="pres">
      <dgm:prSet presAssocID="{92F14814-DEF4-482A-B0D9-72B72F57F1BF}" presName="descendantText" presStyleLbl="alignAccFollowNode1" presStyleIdx="4" presStyleCnt="6">
        <dgm:presLayoutVars>
          <dgm:bulletEnabled val="1"/>
        </dgm:presLayoutVars>
      </dgm:prSet>
      <dgm:spPr/>
    </dgm:pt>
    <dgm:pt modelId="{D44746F1-1C82-4769-82C1-20C16EC82161}" type="pres">
      <dgm:prSet presAssocID="{C1C8B3F7-7B09-4434-BF3E-F3B3FFFBD910}" presName="sp" presStyleCnt="0"/>
      <dgm:spPr/>
    </dgm:pt>
    <dgm:pt modelId="{C480BC19-1EC7-4DC1-B594-16C7A63380E7}" type="pres">
      <dgm:prSet presAssocID="{24D8426C-B19F-48D9-8704-4D4EF3D1D918}" presName="linNode" presStyleCnt="0"/>
      <dgm:spPr/>
    </dgm:pt>
    <dgm:pt modelId="{7C486B03-1C45-4632-8D40-A51F95E5550D}" type="pres">
      <dgm:prSet presAssocID="{24D8426C-B19F-48D9-8704-4D4EF3D1D918}" presName="parentText" presStyleLbl="node1" presStyleIdx="5" presStyleCnt="6" custScaleX="66594">
        <dgm:presLayoutVars>
          <dgm:chMax val="1"/>
          <dgm:bulletEnabled val="1"/>
        </dgm:presLayoutVars>
      </dgm:prSet>
      <dgm:spPr/>
    </dgm:pt>
    <dgm:pt modelId="{F83A117F-B6F7-4372-BC96-34BB8FF151E9}" type="pres">
      <dgm:prSet presAssocID="{24D8426C-B19F-48D9-8704-4D4EF3D1D91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12A0E01-F53A-4162-9E3E-1A137E9C6330}" srcId="{0A1966B4-9C11-4C26-A6D0-76D33303CE17}" destId="{16DFFFBB-68E4-4258-A29D-4B89C7A0793D}" srcOrd="0" destOrd="0" parTransId="{4F68A4FE-6E63-4ABE-9275-27A2F354C9CA}" sibTransId="{98288C2E-D3E5-457F-BA3D-436B1B0CC570}"/>
    <dgm:cxn modelId="{8DFF7F04-088C-43CA-88B2-B963CABA822B}" type="presOf" srcId="{EF17AE5E-4AC4-4A1C-96D3-68951D3AFF89}" destId="{C10C9D98-D184-4DCE-B919-7060F5717D82}" srcOrd="0" destOrd="0" presId="urn:microsoft.com/office/officeart/2005/8/layout/vList5"/>
    <dgm:cxn modelId="{895E8516-734E-40E3-8B8E-264E94BD3A29}" type="presOf" srcId="{16DFFFBB-68E4-4258-A29D-4B89C7A0793D}" destId="{C618645A-8F4A-4ABA-A517-44B2AD708ACF}" srcOrd="0" destOrd="0" presId="urn:microsoft.com/office/officeart/2005/8/layout/vList5"/>
    <dgm:cxn modelId="{5ABB0A17-1ECA-4187-BC1D-615950C8B9C3}" type="presOf" srcId="{01D6BB8A-904B-4BA9-98C5-A827FDCABAA4}" destId="{F570E581-E0F7-4026-A0EE-F48C7756F0F3}" srcOrd="0" destOrd="0" presId="urn:microsoft.com/office/officeart/2005/8/layout/vList5"/>
    <dgm:cxn modelId="{8BB3E01C-4E93-453F-862C-12688A41E59C}" srcId="{24D8426C-B19F-48D9-8704-4D4EF3D1D918}" destId="{F994E36D-9163-4562-8AE4-10769788A80D}" srcOrd="0" destOrd="0" parTransId="{F53B8964-19F9-4EB1-BFE5-91AF440D2A52}" sibTransId="{B2F17E57-1E43-4CDA-A98C-E0E1D26DC6C1}"/>
    <dgm:cxn modelId="{CB076C2A-7F75-44B5-9E75-8C3E25E90299}" srcId="{92F14814-DEF4-482A-B0D9-72B72F57F1BF}" destId="{FE2596C5-A3BC-4FAC-AA57-A7A690C8FEBF}" srcOrd="0" destOrd="0" parTransId="{D88DB62A-0FDF-49A5-889C-7314069CAA5E}" sibTransId="{7CDEF831-4D19-4A1D-8ECE-3C22D17E44F9}"/>
    <dgm:cxn modelId="{6BCAB931-D577-4A42-9093-BCC9BC697135}" type="presOf" srcId="{D65C8809-542B-4192-8FF6-471066754B1B}" destId="{E22189B4-62C4-4E5A-A6F7-A1C0C920FF51}" srcOrd="0" destOrd="0" presId="urn:microsoft.com/office/officeart/2005/8/layout/vList5"/>
    <dgm:cxn modelId="{71A27669-3E98-4D41-A20A-0E154200D11C}" type="presOf" srcId="{92F14814-DEF4-482A-B0D9-72B72F57F1BF}" destId="{143C2288-A49C-4BD0-B368-683D863F3A74}" srcOrd="0" destOrd="0" presId="urn:microsoft.com/office/officeart/2005/8/layout/vList5"/>
    <dgm:cxn modelId="{99F5F04E-4FB1-490C-80A6-FDD54D3F9A7C}" srcId="{867686D5-F56D-4045-B946-9167BD95D321}" destId="{24D8426C-B19F-48D9-8704-4D4EF3D1D918}" srcOrd="5" destOrd="0" parTransId="{926FF319-92C6-4FEA-9718-37464F7E9D7A}" sibTransId="{E8418311-CCA9-402E-8053-67F86BA31E00}"/>
    <dgm:cxn modelId="{D5A5A170-31AC-4EA7-A988-BFC6111DAE66}" srcId="{867686D5-F56D-4045-B946-9167BD95D321}" destId="{92F14814-DEF4-482A-B0D9-72B72F57F1BF}" srcOrd="4" destOrd="0" parTransId="{4D7D59CA-5825-4AA8-82C0-B76F39969DC1}" sibTransId="{C1C8B3F7-7B09-4434-BF3E-F3B3FFFBD910}"/>
    <dgm:cxn modelId="{05036B55-7C86-4C42-B383-6B46A2E8A215}" type="presOf" srcId="{F994E36D-9163-4562-8AE4-10769788A80D}" destId="{F83A117F-B6F7-4372-BC96-34BB8FF151E9}" srcOrd="0" destOrd="0" presId="urn:microsoft.com/office/officeart/2005/8/layout/vList5"/>
    <dgm:cxn modelId="{3BC98F56-C197-4C09-B8B0-459DEF40FC63}" srcId="{AA5AE167-CF82-4C2D-A8BE-66600EDE71EA}" destId="{01D6BB8A-904B-4BA9-98C5-A827FDCABAA4}" srcOrd="0" destOrd="0" parTransId="{E4CA388A-6878-43C0-8192-0AA8C9B97C28}" sibTransId="{A297A717-F7D8-4E32-8198-1560DC4772CE}"/>
    <dgm:cxn modelId="{4413038F-AB14-414F-B15E-E3E9CAD10482}" type="presOf" srcId="{867686D5-F56D-4045-B946-9167BD95D321}" destId="{7BB222DE-38F4-437F-865C-6F84DB138462}" srcOrd="0" destOrd="0" presId="urn:microsoft.com/office/officeart/2005/8/layout/vList5"/>
    <dgm:cxn modelId="{9AEEE192-D259-45E1-8D0C-D09C31596AF2}" srcId="{867686D5-F56D-4045-B946-9167BD95D321}" destId="{0A1966B4-9C11-4C26-A6D0-76D33303CE17}" srcOrd="3" destOrd="0" parTransId="{53E50EDD-1289-405A-9A4D-1F8034548954}" sibTransId="{0312E551-AE71-4E04-8258-8CE5C1B134E6}"/>
    <dgm:cxn modelId="{2A33DC93-AF5F-4BCB-8F35-BD05C4DA2F87}" srcId="{DC701D0C-FF84-4576-A4AA-6F3335A2FF13}" destId="{D65C8809-542B-4192-8FF6-471066754B1B}" srcOrd="0" destOrd="0" parTransId="{52EF293B-6AC7-4F8F-9F5E-2D05703BC7B3}" sibTransId="{BB6D21B5-5817-4669-8B47-336613C3DCDD}"/>
    <dgm:cxn modelId="{0D2422A9-8D51-4B94-9A57-E76C82E51FEF}" srcId="{867686D5-F56D-4045-B946-9167BD95D321}" destId="{EF17AE5E-4AC4-4A1C-96D3-68951D3AFF89}" srcOrd="2" destOrd="0" parTransId="{EBE140E6-A1A8-4BDC-B689-8C76A8263BB3}" sibTransId="{B6CD66BF-6BA8-4B07-BF7C-EB25FB33F444}"/>
    <dgm:cxn modelId="{479C5DAA-C1C0-4988-94DF-A53211167539}" type="presOf" srcId="{650F683B-F3D9-4F0D-B71A-F23536503691}" destId="{8CA89A82-BEE7-4538-AC9B-BBD69242F14E}" srcOrd="0" destOrd="0" presId="urn:microsoft.com/office/officeart/2005/8/layout/vList5"/>
    <dgm:cxn modelId="{97A91FAC-4B93-4F3A-ACAA-68F5BA5C98BD}" srcId="{EF17AE5E-4AC4-4A1C-96D3-68951D3AFF89}" destId="{650F683B-F3D9-4F0D-B71A-F23536503691}" srcOrd="0" destOrd="0" parTransId="{411DF8C3-8677-4C5E-BFC8-D4772941B613}" sibTransId="{086DAF3A-7E0B-455D-8DA6-AF5EAAF6EA57}"/>
    <dgm:cxn modelId="{E76FA7B0-4902-4469-8AF1-B92E9D8B760E}" type="presOf" srcId="{AA5AE167-CF82-4C2D-A8BE-66600EDE71EA}" destId="{7F9446BD-85FE-4EEC-B37F-C6AE2022691F}" srcOrd="0" destOrd="0" presId="urn:microsoft.com/office/officeart/2005/8/layout/vList5"/>
    <dgm:cxn modelId="{3E5BACB6-F51C-4139-BCE1-6D02FA215678}" type="presOf" srcId="{FE2596C5-A3BC-4FAC-AA57-A7A690C8FEBF}" destId="{054F2CBD-DEB2-4FF7-99E2-1905B60BB473}" srcOrd="0" destOrd="0" presId="urn:microsoft.com/office/officeart/2005/8/layout/vList5"/>
    <dgm:cxn modelId="{FF423AC0-88E2-4AAE-A68D-6B4DFDA1C599}" srcId="{867686D5-F56D-4045-B946-9167BD95D321}" destId="{AA5AE167-CF82-4C2D-A8BE-66600EDE71EA}" srcOrd="1" destOrd="0" parTransId="{65451081-8A73-4D07-85C2-229FF007EAA0}" sibTransId="{01A6DB5D-475F-45FE-8BA1-1C9ED56E58B2}"/>
    <dgm:cxn modelId="{A089E8C9-3659-4A4D-AAE0-9F2D0EA42A97}" type="presOf" srcId="{0A1966B4-9C11-4C26-A6D0-76D33303CE17}" destId="{1EB6E4B2-4B07-437C-B249-FF5585749D2A}" srcOrd="0" destOrd="0" presId="urn:microsoft.com/office/officeart/2005/8/layout/vList5"/>
    <dgm:cxn modelId="{A69756D7-6EB6-4D93-B9C8-97B27CE1DFC0}" type="presOf" srcId="{24D8426C-B19F-48D9-8704-4D4EF3D1D918}" destId="{7C486B03-1C45-4632-8D40-A51F95E5550D}" srcOrd="0" destOrd="0" presId="urn:microsoft.com/office/officeart/2005/8/layout/vList5"/>
    <dgm:cxn modelId="{390D8DFC-B595-467D-9497-A77257094981}" srcId="{867686D5-F56D-4045-B946-9167BD95D321}" destId="{DC701D0C-FF84-4576-A4AA-6F3335A2FF13}" srcOrd="0" destOrd="0" parTransId="{EF4CE807-32AD-4CFD-AFEC-46C78A4A747F}" sibTransId="{4BA4170B-B0CE-457F-B60E-2DF7C78F64D1}"/>
    <dgm:cxn modelId="{DC9944FD-064F-4BDB-BB30-DA27D7D60B76}" type="presOf" srcId="{DC701D0C-FF84-4576-A4AA-6F3335A2FF13}" destId="{6D5E894F-1275-4CB8-B22D-E60F183B2B3F}" srcOrd="0" destOrd="0" presId="urn:microsoft.com/office/officeart/2005/8/layout/vList5"/>
    <dgm:cxn modelId="{CB051484-4D8E-47EB-861B-C4BB1D6C4729}" type="presParOf" srcId="{7BB222DE-38F4-437F-865C-6F84DB138462}" destId="{0AC81DE6-27C3-4273-9E32-780CBA0B4169}" srcOrd="0" destOrd="0" presId="urn:microsoft.com/office/officeart/2005/8/layout/vList5"/>
    <dgm:cxn modelId="{05A794DB-505F-4A76-9806-38A3F0037E91}" type="presParOf" srcId="{0AC81DE6-27C3-4273-9E32-780CBA0B4169}" destId="{6D5E894F-1275-4CB8-B22D-E60F183B2B3F}" srcOrd="0" destOrd="0" presId="urn:microsoft.com/office/officeart/2005/8/layout/vList5"/>
    <dgm:cxn modelId="{1C98AF38-4639-4453-8FD9-F636BCD92D81}" type="presParOf" srcId="{0AC81DE6-27C3-4273-9E32-780CBA0B4169}" destId="{E22189B4-62C4-4E5A-A6F7-A1C0C920FF51}" srcOrd="1" destOrd="0" presId="urn:microsoft.com/office/officeart/2005/8/layout/vList5"/>
    <dgm:cxn modelId="{30BF5DEE-DF67-40EA-8A41-8FE031EDED5E}" type="presParOf" srcId="{7BB222DE-38F4-437F-865C-6F84DB138462}" destId="{2B118518-0632-4764-B3DB-5405F4F4230E}" srcOrd="1" destOrd="0" presId="urn:microsoft.com/office/officeart/2005/8/layout/vList5"/>
    <dgm:cxn modelId="{8485B61A-A34C-4FB1-A6CB-57B1C18796AF}" type="presParOf" srcId="{7BB222DE-38F4-437F-865C-6F84DB138462}" destId="{BFE71066-DF91-47FC-BB95-479C74B3E43D}" srcOrd="2" destOrd="0" presId="urn:microsoft.com/office/officeart/2005/8/layout/vList5"/>
    <dgm:cxn modelId="{19DAD182-2877-4500-92B7-1AAEE88A5A9B}" type="presParOf" srcId="{BFE71066-DF91-47FC-BB95-479C74B3E43D}" destId="{7F9446BD-85FE-4EEC-B37F-C6AE2022691F}" srcOrd="0" destOrd="0" presId="urn:microsoft.com/office/officeart/2005/8/layout/vList5"/>
    <dgm:cxn modelId="{BF344010-7E85-4534-98E4-CE9C0B1F19E0}" type="presParOf" srcId="{BFE71066-DF91-47FC-BB95-479C74B3E43D}" destId="{F570E581-E0F7-4026-A0EE-F48C7756F0F3}" srcOrd="1" destOrd="0" presId="urn:microsoft.com/office/officeart/2005/8/layout/vList5"/>
    <dgm:cxn modelId="{FA1F5081-3317-4492-8DEF-C004C5AF503E}" type="presParOf" srcId="{7BB222DE-38F4-437F-865C-6F84DB138462}" destId="{1B95A405-2C36-4FFE-A5AC-6569DB8C2AE2}" srcOrd="3" destOrd="0" presId="urn:microsoft.com/office/officeart/2005/8/layout/vList5"/>
    <dgm:cxn modelId="{5413FE69-8769-4F0E-9DBA-4E9A93348897}" type="presParOf" srcId="{7BB222DE-38F4-437F-865C-6F84DB138462}" destId="{FF91463D-2B91-4CBA-B5CB-E2992CB02B12}" srcOrd="4" destOrd="0" presId="urn:microsoft.com/office/officeart/2005/8/layout/vList5"/>
    <dgm:cxn modelId="{2301BAB5-D26E-4320-BF3B-CEA08B2DCEFB}" type="presParOf" srcId="{FF91463D-2B91-4CBA-B5CB-E2992CB02B12}" destId="{C10C9D98-D184-4DCE-B919-7060F5717D82}" srcOrd="0" destOrd="0" presId="urn:microsoft.com/office/officeart/2005/8/layout/vList5"/>
    <dgm:cxn modelId="{98DDB875-80EB-417E-B18A-6916830ACD75}" type="presParOf" srcId="{FF91463D-2B91-4CBA-B5CB-E2992CB02B12}" destId="{8CA89A82-BEE7-4538-AC9B-BBD69242F14E}" srcOrd="1" destOrd="0" presId="urn:microsoft.com/office/officeart/2005/8/layout/vList5"/>
    <dgm:cxn modelId="{F648E5A7-17BC-4224-BBFA-30626BA7621E}" type="presParOf" srcId="{7BB222DE-38F4-437F-865C-6F84DB138462}" destId="{260E91FF-8C93-4AD4-B495-F5BC3B6C2898}" srcOrd="5" destOrd="0" presId="urn:microsoft.com/office/officeart/2005/8/layout/vList5"/>
    <dgm:cxn modelId="{2A82BE94-85C4-4539-9C0D-B1097F693A64}" type="presParOf" srcId="{7BB222DE-38F4-437F-865C-6F84DB138462}" destId="{ED209C06-19C4-4CC7-909F-C3B80D34B3AA}" srcOrd="6" destOrd="0" presId="urn:microsoft.com/office/officeart/2005/8/layout/vList5"/>
    <dgm:cxn modelId="{4FF3D33A-BADB-4820-AF46-CCB4D0601256}" type="presParOf" srcId="{ED209C06-19C4-4CC7-909F-C3B80D34B3AA}" destId="{1EB6E4B2-4B07-437C-B249-FF5585749D2A}" srcOrd="0" destOrd="0" presId="urn:microsoft.com/office/officeart/2005/8/layout/vList5"/>
    <dgm:cxn modelId="{AEC54288-BD82-4F91-A502-D2D93BD4FCD1}" type="presParOf" srcId="{ED209C06-19C4-4CC7-909F-C3B80D34B3AA}" destId="{C618645A-8F4A-4ABA-A517-44B2AD708ACF}" srcOrd="1" destOrd="0" presId="urn:microsoft.com/office/officeart/2005/8/layout/vList5"/>
    <dgm:cxn modelId="{7DBA9780-4313-4F71-B248-040D39276474}" type="presParOf" srcId="{7BB222DE-38F4-437F-865C-6F84DB138462}" destId="{D24DD775-607A-4A9D-B52F-4EF5FF8E74F7}" srcOrd="7" destOrd="0" presId="urn:microsoft.com/office/officeart/2005/8/layout/vList5"/>
    <dgm:cxn modelId="{B7F70E6E-BA7D-468B-9B1E-59E66ECC103D}" type="presParOf" srcId="{7BB222DE-38F4-437F-865C-6F84DB138462}" destId="{9EE619AD-F774-4078-9B57-58333B3C1A6C}" srcOrd="8" destOrd="0" presId="urn:microsoft.com/office/officeart/2005/8/layout/vList5"/>
    <dgm:cxn modelId="{3E5EE415-F570-4F15-8A9F-36018A519E95}" type="presParOf" srcId="{9EE619AD-F774-4078-9B57-58333B3C1A6C}" destId="{143C2288-A49C-4BD0-B368-683D863F3A74}" srcOrd="0" destOrd="0" presId="urn:microsoft.com/office/officeart/2005/8/layout/vList5"/>
    <dgm:cxn modelId="{C204AD04-68AB-41BF-BA0B-403C94838B30}" type="presParOf" srcId="{9EE619AD-F774-4078-9B57-58333B3C1A6C}" destId="{054F2CBD-DEB2-4FF7-99E2-1905B60BB473}" srcOrd="1" destOrd="0" presId="urn:microsoft.com/office/officeart/2005/8/layout/vList5"/>
    <dgm:cxn modelId="{2EB6F5BB-87AB-414B-BA75-9A61FC00B4F9}" type="presParOf" srcId="{7BB222DE-38F4-437F-865C-6F84DB138462}" destId="{D44746F1-1C82-4769-82C1-20C16EC82161}" srcOrd="9" destOrd="0" presId="urn:microsoft.com/office/officeart/2005/8/layout/vList5"/>
    <dgm:cxn modelId="{903BCEE7-BBEE-4F0C-BCF2-513EC594C1BF}" type="presParOf" srcId="{7BB222DE-38F4-437F-865C-6F84DB138462}" destId="{C480BC19-1EC7-4DC1-B594-16C7A63380E7}" srcOrd="10" destOrd="0" presId="urn:microsoft.com/office/officeart/2005/8/layout/vList5"/>
    <dgm:cxn modelId="{FB8C868F-15EA-4278-B025-F7C9EE154899}" type="presParOf" srcId="{C480BC19-1EC7-4DC1-B594-16C7A63380E7}" destId="{7C486B03-1C45-4632-8D40-A51F95E5550D}" srcOrd="0" destOrd="0" presId="urn:microsoft.com/office/officeart/2005/8/layout/vList5"/>
    <dgm:cxn modelId="{A8CF894B-0BC7-41DB-82C4-4E5FC7826AE3}" type="presParOf" srcId="{C480BC19-1EC7-4DC1-B594-16C7A63380E7}" destId="{F83A117F-B6F7-4372-BC96-34BB8FF151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7972C-01CF-4E98-AD6F-1E966CFB3A23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89897E-9162-4413-8A44-4EDB019DD0C1}">
      <dgm:prSet phldrT="[Text]" custT="1"/>
      <dgm:spPr/>
      <dgm:t>
        <a:bodyPr/>
        <a:lstStyle/>
        <a:p>
          <a:r>
            <a:rPr lang="en-GB" sz="1400" dirty="0"/>
            <a:t>selection</a:t>
          </a:r>
        </a:p>
        <a:p>
          <a:r>
            <a:rPr lang="en-GB" sz="1400" dirty="0"/>
            <a:t>operator</a:t>
          </a:r>
        </a:p>
      </dgm:t>
    </dgm:pt>
    <dgm:pt modelId="{AD2CDCA8-2F2C-4424-AB0D-3C2C7DD280A7}" type="parTrans" cxnId="{CC0E181F-21F1-4E42-AD89-3687A928B098}">
      <dgm:prSet/>
      <dgm:spPr/>
      <dgm:t>
        <a:bodyPr/>
        <a:lstStyle/>
        <a:p>
          <a:endParaRPr lang="en-GB" sz="1400"/>
        </a:p>
      </dgm:t>
    </dgm:pt>
    <dgm:pt modelId="{3058ACF7-AF9D-4254-BDDF-392B7F3CFA1E}" type="sibTrans" cxnId="{CC0E181F-21F1-4E42-AD89-3687A928B098}">
      <dgm:prSet/>
      <dgm:spPr/>
      <dgm:t>
        <a:bodyPr/>
        <a:lstStyle/>
        <a:p>
          <a:endParaRPr lang="en-GB" sz="1400"/>
        </a:p>
      </dgm:t>
    </dgm:pt>
    <dgm:pt modelId="{F3BDAC8D-C174-485F-9E7A-53CEB5E2449D}">
      <dgm:prSet phldrT="[Text]" custT="1"/>
      <dgm:spPr/>
      <dgm:t>
        <a:bodyPr/>
        <a:lstStyle/>
        <a:p>
          <a:r>
            <a:rPr lang="en-GB" sz="1400" dirty="0"/>
            <a:t>Linear-rank</a:t>
          </a:r>
        </a:p>
      </dgm:t>
    </dgm:pt>
    <dgm:pt modelId="{272F3704-E985-4883-9F31-E3657B49666F}" type="parTrans" cxnId="{87DB3923-CAF0-4BC3-A0B8-E1C7F6073BA8}">
      <dgm:prSet custT="1"/>
      <dgm:spPr/>
      <dgm:t>
        <a:bodyPr/>
        <a:lstStyle/>
        <a:p>
          <a:endParaRPr lang="en-GB" sz="1400"/>
        </a:p>
      </dgm:t>
    </dgm:pt>
    <dgm:pt modelId="{DF9435F0-68A9-4CB8-8A62-08BAD52BEF33}" type="sibTrans" cxnId="{87DB3923-CAF0-4BC3-A0B8-E1C7F6073BA8}">
      <dgm:prSet/>
      <dgm:spPr/>
      <dgm:t>
        <a:bodyPr/>
        <a:lstStyle/>
        <a:p>
          <a:endParaRPr lang="en-GB" sz="1400"/>
        </a:p>
      </dgm:t>
    </dgm:pt>
    <dgm:pt modelId="{B55FACDC-2EF5-4E18-B750-1B3EAF5AABF6}">
      <dgm:prSet phldrT="[Text]" custT="1"/>
      <dgm:spPr/>
      <dgm:t>
        <a:bodyPr/>
        <a:lstStyle/>
        <a:p>
          <a:r>
            <a:rPr lang="en-GB" sz="1400" dirty="0"/>
            <a:t>Nonlinear-rank</a:t>
          </a:r>
        </a:p>
      </dgm:t>
    </dgm:pt>
    <dgm:pt modelId="{955F247B-1ACA-41D0-B278-EB9DF6A6892D}" type="parTrans" cxnId="{C9278223-165F-45A5-AF96-A9543C6718C5}">
      <dgm:prSet custT="1"/>
      <dgm:spPr/>
      <dgm:t>
        <a:bodyPr/>
        <a:lstStyle/>
        <a:p>
          <a:endParaRPr lang="en-GB" sz="1400"/>
        </a:p>
      </dgm:t>
    </dgm:pt>
    <dgm:pt modelId="{FFCB4AE1-6B2F-4113-A136-17107807D434}" type="sibTrans" cxnId="{C9278223-165F-45A5-AF96-A9543C6718C5}">
      <dgm:prSet/>
      <dgm:spPr/>
      <dgm:t>
        <a:bodyPr/>
        <a:lstStyle/>
        <a:p>
          <a:endParaRPr lang="en-GB" sz="1400"/>
        </a:p>
      </dgm:t>
    </dgm:pt>
    <dgm:pt modelId="{91279149-F54B-4DF0-B498-3057698C5E1C}">
      <dgm:prSet phldrT="[Text]" custT="1"/>
      <dgm:spPr/>
      <dgm:t>
        <a:bodyPr/>
        <a:lstStyle/>
        <a:p>
          <a:r>
            <a:rPr lang="en-GB" sz="1100" dirty="0"/>
            <a:t>Proportional</a:t>
          </a:r>
        </a:p>
      </dgm:t>
    </dgm:pt>
    <dgm:pt modelId="{B6EF8F08-FF98-4246-8539-F737A64812F6}" type="parTrans" cxnId="{59C88AE8-3902-496A-9046-012C8DFA29B1}">
      <dgm:prSet custT="1"/>
      <dgm:spPr/>
      <dgm:t>
        <a:bodyPr/>
        <a:lstStyle/>
        <a:p>
          <a:endParaRPr lang="en-GB" sz="1400"/>
        </a:p>
      </dgm:t>
    </dgm:pt>
    <dgm:pt modelId="{809B2B69-55DD-4027-9DB9-A4FCC3DF5D76}" type="sibTrans" cxnId="{59C88AE8-3902-496A-9046-012C8DFA29B1}">
      <dgm:prSet/>
      <dgm:spPr/>
      <dgm:t>
        <a:bodyPr/>
        <a:lstStyle/>
        <a:p>
          <a:endParaRPr lang="en-GB" sz="1400"/>
        </a:p>
      </dgm:t>
    </dgm:pt>
    <dgm:pt modelId="{170B4BDB-E5C3-4B89-9D71-1A3F5367BA71}">
      <dgm:prSet phldrT="[Text]" custT="1"/>
      <dgm:spPr/>
      <dgm:t>
        <a:bodyPr/>
        <a:lstStyle/>
        <a:p>
          <a:r>
            <a:rPr lang="en-GB" sz="1100" dirty="0"/>
            <a:t>Tournament</a:t>
          </a:r>
        </a:p>
      </dgm:t>
    </dgm:pt>
    <dgm:pt modelId="{851A3F24-886F-458F-BF63-8417E394F8BC}" type="parTrans" cxnId="{6BDCE4FD-398E-40F6-91DA-413EDDB54BDA}">
      <dgm:prSet custT="1"/>
      <dgm:spPr/>
      <dgm:t>
        <a:bodyPr/>
        <a:lstStyle/>
        <a:p>
          <a:endParaRPr lang="en-GB" sz="1400"/>
        </a:p>
      </dgm:t>
    </dgm:pt>
    <dgm:pt modelId="{3514AE61-6DD6-4555-B62B-43FEFD457576}" type="sibTrans" cxnId="{6BDCE4FD-398E-40F6-91DA-413EDDB54BDA}">
      <dgm:prSet/>
      <dgm:spPr/>
      <dgm:t>
        <a:bodyPr/>
        <a:lstStyle/>
        <a:p>
          <a:endParaRPr lang="en-GB" sz="1400"/>
        </a:p>
      </dgm:t>
    </dgm:pt>
    <dgm:pt modelId="{B852F812-4E93-4360-ADB9-36BC38DFD9F7}">
      <dgm:prSet phldrT="[Text]" custT="1"/>
      <dgm:spPr/>
      <dgm:t>
        <a:bodyPr/>
        <a:lstStyle/>
        <a:p>
          <a:r>
            <a:rPr lang="en-GB" sz="1200" dirty="0"/>
            <a:t>Goldberg's</a:t>
          </a:r>
          <a:r>
            <a:rPr lang="en-GB" sz="1400" dirty="0"/>
            <a:t> sigma truncation scaling</a:t>
          </a:r>
        </a:p>
      </dgm:t>
    </dgm:pt>
    <dgm:pt modelId="{8654233B-56D1-46FF-B73F-2CFB8C2E002D}" type="parTrans" cxnId="{FACDE316-B83C-4BDA-AD83-5ED6B1E7F8FD}">
      <dgm:prSet custT="1"/>
      <dgm:spPr/>
      <dgm:t>
        <a:bodyPr/>
        <a:lstStyle/>
        <a:p>
          <a:endParaRPr lang="en-GB" sz="1400"/>
        </a:p>
      </dgm:t>
    </dgm:pt>
    <dgm:pt modelId="{503BB1FE-9737-4CF5-854E-7E1CBD96DBF1}" type="sibTrans" cxnId="{FACDE316-B83C-4BDA-AD83-5ED6B1E7F8FD}">
      <dgm:prSet/>
      <dgm:spPr/>
      <dgm:t>
        <a:bodyPr/>
        <a:lstStyle/>
        <a:p>
          <a:endParaRPr lang="en-GB" sz="1400"/>
        </a:p>
      </dgm:t>
    </dgm:pt>
    <dgm:pt modelId="{1A28BF48-CF88-4EEC-9AAD-59C0B2A939BB}">
      <dgm:prSet custT="1"/>
      <dgm:spPr/>
      <dgm:t>
        <a:bodyPr/>
        <a:lstStyle/>
        <a:p>
          <a:r>
            <a:rPr lang="en-GB" sz="1400" dirty="0"/>
            <a:t>linear scaling</a:t>
          </a:r>
        </a:p>
      </dgm:t>
    </dgm:pt>
    <dgm:pt modelId="{85455B38-B0F1-4CA7-8958-6F238CCE9F83}" type="parTrans" cxnId="{8BF97572-3FE1-49C3-BCDE-6EDAA4E35CFB}">
      <dgm:prSet custT="1"/>
      <dgm:spPr/>
      <dgm:t>
        <a:bodyPr/>
        <a:lstStyle/>
        <a:p>
          <a:endParaRPr lang="en-GB" sz="1400"/>
        </a:p>
      </dgm:t>
    </dgm:pt>
    <dgm:pt modelId="{5D9C7BD4-FD23-44E4-9439-3DB258C9E19E}" type="sibTrans" cxnId="{8BF97572-3FE1-49C3-BCDE-6EDAA4E35CFB}">
      <dgm:prSet/>
      <dgm:spPr/>
      <dgm:t>
        <a:bodyPr/>
        <a:lstStyle/>
        <a:p>
          <a:endParaRPr lang="en-GB" sz="1400"/>
        </a:p>
      </dgm:t>
    </dgm:pt>
    <dgm:pt modelId="{9E5C5690-6787-4384-8238-132B4626F362}" type="pres">
      <dgm:prSet presAssocID="{EFD7972C-01CF-4E98-AD6F-1E966CFB3A2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C6AAC-C23D-4C2A-816E-38BDF305F80E}" type="pres">
      <dgm:prSet presAssocID="{2989897E-9162-4413-8A44-4EDB019DD0C1}" presName="centerShape" presStyleLbl="node0" presStyleIdx="0" presStyleCnt="1"/>
      <dgm:spPr/>
    </dgm:pt>
    <dgm:pt modelId="{1668D6BE-662C-47FA-9606-F42231A41023}" type="pres">
      <dgm:prSet presAssocID="{272F3704-E985-4883-9F31-E3657B49666F}" presName="Name9" presStyleLbl="parChTrans1D2" presStyleIdx="0" presStyleCnt="6"/>
      <dgm:spPr/>
    </dgm:pt>
    <dgm:pt modelId="{0DFF9A0F-29BF-467D-AF9C-8BCCA63BF0D8}" type="pres">
      <dgm:prSet presAssocID="{272F3704-E985-4883-9F31-E3657B49666F}" presName="connTx" presStyleLbl="parChTrans1D2" presStyleIdx="0" presStyleCnt="6"/>
      <dgm:spPr/>
    </dgm:pt>
    <dgm:pt modelId="{53AF89EC-70A3-48D4-9691-12EC5AD61EB2}" type="pres">
      <dgm:prSet presAssocID="{F3BDAC8D-C174-485F-9E7A-53CEB5E2449D}" presName="node" presStyleLbl="node1" presStyleIdx="0" presStyleCnt="6">
        <dgm:presLayoutVars>
          <dgm:bulletEnabled val="1"/>
        </dgm:presLayoutVars>
      </dgm:prSet>
      <dgm:spPr/>
    </dgm:pt>
    <dgm:pt modelId="{35C440AA-82B4-4485-BBD4-2553ACB2BC60}" type="pres">
      <dgm:prSet presAssocID="{955F247B-1ACA-41D0-B278-EB9DF6A6892D}" presName="Name9" presStyleLbl="parChTrans1D2" presStyleIdx="1" presStyleCnt="6"/>
      <dgm:spPr/>
    </dgm:pt>
    <dgm:pt modelId="{9469944B-535E-4E9D-867B-DAC199462FA5}" type="pres">
      <dgm:prSet presAssocID="{955F247B-1ACA-41D0-B278-EB9DF6A6892D}" presName="connTx" presStyleLbl="parChTrans1D2" presStyleIdx="1" presStyleCnt="6"/>
      <dgm:spPr/>
    </dgm:pt>
    <dgm:pt modelId="{88FBB035-E255-4B17-B7A9-F9D1CAF8690B}" type="pres">
      <dgm:prSet presAssocID="{B55FACDC-2EF5-4E18-B750-1B3EAF5AABF6}" presName="node" presStyleLbl="node1" presStyleIdx="1" presStyleCnt="6">
        <dgm:presLayoutVars>
          <dgm:bulletEnabled val="1"/>
        </dgm:presLayoutVars>
      </dgm:prSet>
      <dgm:spPr/>
    </dgm:pt>
    <dgm:pt modelId="{5E41E9FD-6551-4674-988C-18C919FE4C25}" type="pres">
      <dgm:prSet presAssocID="{B6EF8F08-FF98-4246-8539-F737A64812F6}" presName="Name9" presStyleLbl="parChTrans1D2" presStyleIdx="2" presStyleCnt="6"/>
      <dgm:spPr/>
    </dgm:pt>
    <dgm:pt modelId="{BF51B486-6214-492F-B28A-EB4E4B685F51}" type="pres">
      <dgm:prSet presAssocID="{B6EF8F08-FF98-4246-8539-F737A64812F6}" presName="connTx" presStyleLbl="parChTrans1D2" presStyleIdx="2" presStyleCnt="6"/>
      <dgm:spPr/>
    </dgm:pt>
    <dgm:pt modelId="{EA3EBD8C-62D1-4B58-8B04-68EF578747F2}" type="pres">
      <dgm:prSet presAssocID="{91279149-F54B-4DF0-B498-3057698C5E1C}" presName="node" presStyleLbl="node1" presStyleIdx="2" presStyleCnt="6">
        <dgm:presLayoutVars>
          <dgm:bulletEnabled val="1"/>
        </dgm:presLayoutVars>
      </dgm:prSet>
      <dgm:spPr/>
    </dgm:pt>
    <dgm:pt modelId="{A1CC689A-1F0C-4A3F-A7D3-336B6F409485}" type="pres">
      <dgm:prSet presAssocID="{851A3F24-886F-458F-BF63-8417E394F8BC}" presName="Name9" presStyleLbl="parChTrans1D2" presStyleIdx="3" presStyleCnt="6"/>
      <dgm:spPr/>
    </dgm:pt>
    <dgm:pt modelId="{2DC0B7CF-796E-482F-A5BB-D5699536605D}" type="pres">
      <dgm:prSet presAssocID="{851A3F24-886F-458F-BF63-8417E394F8BC}" presName="connTx" presStyleLbl="parChTrans1D2" presStyleIdx="3" presStyleCnt="6"/>
      <dgm:spPr/>
    </dgm:pt>
    <dgm:pt modelId="{73F381AC-96BF-4ABF-89AD-0D7350A14E49}" type="pres">
      <dgm:prSet presAssocID="{170B4BDB-E5C3-4B89-9D71-1A3F5367BA71}" presName="node" presStyleLbl="node1" presStyleIdx="3" presStyleCnt="6">
        <dgm:presLayoutVars>
          <dgm:bulletEnabled val="1"/>
        </dgm:presLayoutVars>
      </dgm:prSet>
      <dgm:spPr/>
    </dgm:pt>
    <dgm:pt modelId="{2BF8CB19-731B-48E9-916F-5ACA225225A4}" type="pres">
      <dgm:prSet presAssocID="{85455B38-B0F1-4CA7-8958-6F238CCE9F83}" presName="Name9" presStyleLbl="parChTrans1D2" presStyleIdx="4" presStyleCnt="6"/>
      <dgm:spPr/>
    </dgm:pt>
    <dgm:pt modelId="{F5262539-448E-41F3-A5FA-D6D055512E04}" type="pres">
      <dgm:prSet presAssocID="{85455B38-B0F1-4CA7-8958-6F238CCE9F83}" presName="connTx" presStyleLbl="parChTrans1D2" presStyleIdx="4" presStyleCnt="6"/>
      <dgm:spPr/>
    </dgm:pt>
    <dgm:pt modelId="{CAC6BD80-3718-4C57-A7A6-C7012E0BC74A}" type="pres">
      <dgm:prSet presAssocID="{1A28BF48-CF88-4EEC-9AAD-59C0B2A939BB}" presName="node" presStyleLbl="node1" presStyleIdx="4" presStyleCnt="6">
        <dgm:presLayoutVars>
          <dgm:bulletEnabled val="1"/>
        </dgm:presLayoutVars>
      </dgm:prSet>
      <dgm:spPr/>
    </dgm:pt>
    <dgm:pt modelId="{6BF4ABA1-DAA6-4BAC-99B2-29322A3687A8}" type="pres">
      <dgm:prSet presAssocID="{8654233B-56D1-46FF-B73F-2CFB8C2E002D}" presName="Name9" presStyleLbl="parChTrans1D2" presStyleIdx="5" presStyleCnt="6"/>
      <dgm:spPr/>
    </dgm:pt>
    <dgm:pt modelId="{2C451A4B-FAD7-478F-975E-CF2FB0FE245D}" type="pres">
      <dgm:prSet presAssocID="{8654233B-56D1-46FF-B73F-2CFB8C2E002D}" presName="connTx" presStyleLbl="parChTrans1D2" presStyleIdx="5" presStyleCnt="6"/>
      <dgm:spPr/>
    </dgm:pt>
    <dgm:pt modelId="{71891E8E-B764-4DE1-AF25-E1CEF13A6D88}" type="pres">
      <dgm:prSet presAssocID="{B852F812-4E93-4360-ADB9-36BC38DFD9F7}" presName="node" presStyleLbl="node1" presStyleIdx="5" presStyleCnt="6">
        <dgm:presLayoutVars>
          <dgm:bulletEnabled val="1"/>
        </dgm:presLayoutVars>
      </dgm:prSet>
      <dgm:spPr/>
    </dgm:pt>
  </dgm:ptLst>
  <dgm:cxnLst>
    <dgm:cxn modelId="{A1474202-C350-4D42-8893-4B22D2B608DA}" type="presOf" srcId="{8654233B-56D1-46FF-B73F-2CFB8C2E002D}" destId="{6BF4ABA1-DAA6-4BAC-99B2-29322A3687A8}" srcOrd="0" destOrd="0" presId="urn:microsoft.com/office/officeart/2005/8/layout/radial1"/>
    <dgm:cxn modelId="{59DDD704-F20E-4C84-92DF-074BFE099DDB}" type="presOf" srcId="{85455B38-B0F1-4CA7-8958-6F238CCE9F83}" destId="{2BF8CB19-731B-48E9-916F-5ACA225225A4}" srcOrd="0" destOrd="0" presId="urn:microsoft.com/office/officeart/2005/8/layout/radial1"/>
    <dgm:cxn modelId="{FACDE316-B83C-4BDA-AD83-5ED6B1E7F8FD}" srcId="{2989897E-9162-4413-8A44-4EDB019DD0C1}" destId="{B852F812-4E93-4360-ADB9-36BC38DFD9F7}" srcOrd="5" destOrd="0" parTransId="{8654233B-56D1-46FF-B73F-2CFB8C2E002D}" sibTransId="{503BB1FE-9737-4CF5-854E-7E1CBD96DBF1}"/>
    <dgm:cxn modelId="{CC0E181F-21F1-4E42-AD89-3687A928B098}" srcId="{EFD7972C-01CF-4E98-AD6F-1E966CFB3A23}" destId="{2989897E-9162-4413-8A44-4EDB019DD0C1}" srcOrd="0" destOrd="0" parTransId="{AD2CDCA8-2F2C-4424-AB0D-3C2C7DD280A7}" sibTransId="{3058ACF7-AF9D-4254-BDDF-392B7F3CFA1E}"/>
    <dgm:cxn modelId="{87DB3923-CAF0-4BC3-A0B8-E1C7F6073BA8}" srcId="{2989897E-9162-4413-8A44-4EDB019DD0C1}" destId="{F3BDAC8D-C174-485F-9E7A-53CEB5E2449D}" srcOrd="0" destOrd="0" parTransId="{272F3704-E985-4883-9F31-E3657B49666F}" sibTransId="{DF9435F0-68A9-4CB8-8A62-08BAD52BEF33}"/>
    <dgm:cxn modelId="{C9278223-165F-45A5-AF96-A9543C6718C5}" srcId="{2989897E-9162-4413-8A44-4EDB019DD0C1}" destId="{B55FACDC-2EF5-4E18-B750-1B3EAF5AABF6}" srcOrd="1" destOrd="0" parTransId="{955F247B-1ACA-41D0-B278-EB9DF6A6892D}" sibTransId="{FFCB4AE1-6B2F-4113-A136-17107807D434}"/>
    <dgm:cxn modelId="{66074331-6F20-4529-8C2B-39A7E0F3FDC7}" type="presOf" srcId="{B55FACDC-2EF5-4E18-B750-1B3EAF5AABF6}" destId="{88FBB035-E255-4B17-B7A9-F9D1CAF8690B}" srcOrd="0" destOrd="0" presId="urn:microsoft.com/office/officeart/2005/8/layout/radial1"/>
    <dgm:cxn modelId="{CA8F7A3D-EE51-44E5-AD78-7D539832AEBC}" type="presOf" srcId="{85455B38-B0F1-4CA7-8958-6F238CCE9F83}" destId="{F5262539-448E-41F3-A5FA-D6D055512E04}" srcOrd="1" destOrd="0" presId="urn:microsoft.com/office/officeart/2005/8/layout/radial1"/>
    <dgm:cxn modelId="{754F7444-D079-43AB-B99C-E56382769D73}" type="presOf" srcId="{851A3F24-886F-458F-BF63-8417E394F8BC}" destId="{2DC0B7CF-796E-482F-A5BB-D5699536605D}" srcOrd="1" destOrd="0" presId="urn:microsoft.com/office/officeart/2005/8/layout/radial1"/>
    <dgm:cxn modelId="{3D7CA765-E3EE-4888-B276-A77B27FEECBE}" type="presOf" srcId="{955F247B-1ACA-41D0-B278-EB9DF6A6892D}" destId="{35C440AA-82B4-4485-BBD4-2553ACB2BC60}" srcOrd="0" destOrd="0" presId="urn:microsoft.com/office/officeart/2005/8/layout/radial1"/>
    <dgm:cxn modelId="{3C32C74A-C9A4-4C67-94F2-ABCDF44C11CF}" type="presOf" srcId="{B6EF8F08-FF98-4246-8539-F737A64812F6}" destId="{5E41E9FD-6551-4674-988C-18C919FE4C25}" srcOrd="0" destOrd="0" presId="urn:microsoft.com/office/officeart/2005/8/layout/radial1"/>
    <dgm:cxn modelId="{9BFF676B-D768-4DBD-9B45-EAF6653C449C}" type="presOf" srcId="{851A3F24-886F-458F-BF63-8417E394F8BC}" destId="{A1CC689A-1F0C-4A3F-A7D3-336B6F409485}" srcOrd="0" destOrd="0" presId="urn:microsoft.com/office/officeart/2005/8/layout/radial1"/>
    <dgm:cxn modelId="{3F1E1E6C-1B0D-4907-9E57-F0CBBFEDDF52}" type="presOf" srcId="{170B4BDB-E5C3-4B89-9D71-1A3F5367BA71}" destId="{73F381AC-96BF-4ABF-89AD-0D7350A14E49}" srcOrd="0" destOrd="0" presId="urn:microsoft.com/office/officeart/2005/8/layout/radial1"/>
    <dgm:cxn modelId="{8BF97572-3FE1-49C3-BCDE-6EDAA4E35CFB}" srcId="{2989897E-9162-4413-8A44-4EDB019DD0C1}" destId="{1A28BF48-CF88-4EEC-9AAD-59C0B2A939BB}" srcOrd="4" destOrd="0" parTransId="{85455B38-B0F1-4CA7-8958-6F238CCE9F83}" sibTransId="{5D9C7BD4-FD23-44E4-9439-3DB258C9E19E}"/>
    <dgm:cxn modelId="{21E50177-137A-4BF5-9ABD-E906011CB743}" type="presOf" srcId="{2989897E-9162-4413-8A44-4EDB019DD0C1}" destId="{0D3C6AAC-C23D-4C2A-816E-38BDF305F80E}" srcOrd="0" destOrd="0" presId="urn:microsoft.com/office/officeart/2005/8/layout/radial1"/>
    <dgm:cxn modelId="{0D8FE579-6218-49BE-A91E-8E2FA2BC91DB}" type="presOf" srcId="{272F3704-E985-4883-9F31-E3657B49666F}" destId="{0DFF9A0F-29BF-467D-AF9C-8BCCA63BF0D8}" srcOrd="1" destOrd="0" presId="urn:microsoft.com/office/officeart/2005/8/layout/radial1"/>
    <dgm:cxn modelId="{463B5B7A-F32B-4BAF-8525-8EF98180F352}" type="presOf" srcId="{272F3704-E985-4883-9F31-E3657B49666F}" destId="{1668D6BE-662C-47FA-9606-F42231A41023}" srcOrd="0" destOrd="0" presId="urn:microsoft.com/office/officeart/2005/8/layout/radial1"/>
    <dgm:cxn modelId="{AA2A1493-56D0-490A-92B3-7EF75BFEF099}" type="presOf" srcId="{EFD7972C-01CF-4E98-AD6F-1E966CFB3A23}" destId="{9E5C5690-6787-4384-8238-132B4626F362}" srcOrd="0" destOrd="0" presId="urn:microsoft.com/office/officeart/2005/8/layout/radial1"/>
    <dgm:cxn modelId="{CCB16BAC-F7B4-4674-944F-1A884C0A987C}" type="presOf" srcId="{B6EF8F08-FF98-4246-8539-F737A64812F6}" destId="{BF51B486-6214-492F-B28A-EB4E4B685F51}" srcOrd="1" destOrd="0" presId="urn:microsoft.com/office/officeart/2005/8/layout/radial1"/>
    <dgm:cxn modelId="{37578FC0-D37D-4495-936F-DDCC17F97DD0}" type="presOf" srcId="{91279149-F54B-4DF0-B498-3057698C5E1C}" destId="{EA3EBD8C-62D1-4B58-8B04-68EF578747F2}" srcOrd="0" destOrd="0" presId="urn:microsoft.com/office/officeart/2005/8/layout/radial1"/>
    <dgm:cxn modelId="{C3CA5ACD-974F-4FC4-826A-68A1EC3E9CBA}" type="presOf" srcId="{955F247B-1ACA-41D0-B278-EB9DF6A6892D}" destId="{9469944B-535E-4E9D-867B-DAC199462FA5}" srcOrd="1" destOrd="0" presId="urn:microsoft.com/office/officeart/2005/8/layout/radial1"/>
    <dgm:cxn modelId="{9CA1DFD7-0A85-40E9-8D6E-263C6DB95F80}" type="presOf" srcId="{F3BDAC8D-C174-485F-9E7A-53CEB5E2449D}" destId="{53AF89EC-70A3-48D4-9691-12EC5AD61EB2}" srcOrd="0" destOrd="0" presId="urn:microsoft.com/office/officeart/2005/8/layout/radial1"/>
    <dgm:cxn modelId="{B14E99E7-6647-4379-A852-57395DC8FA96}" type="presOf" srcId="{1A28BF48-CF88-4EEC-9AAD-59C0B2A939BB}" destId="{CAC6BD80-3718-4C57-A7A6-C7012E0BC74A}" srcOrd="0" destOrd="0" presId="urn:microsoft.com/office/officeart/2005/8/layout/radial1"/>
    <dgm:cxn modelId="{59C88AE8-3902-496A-9046-012C8DFA29B1}" srcId="{2989897E-9162-4413-8A44-4EDB019DD0C1}" destId="{91279149-F54B-4DF0-B498-3057698C5E1C}" srcOrd="2" destOrd="0" parTransId="{B6EF8F08-FF98-4246-8539-F737A64812F6}" sibTransId="{809B2B69-55DD-4027-9DB9-A4FCC3DF5D76}"/>
    <dgm:cxn modelId="{7573A0F8-C87A-4CEB-8A94-5B00553A13D5}" type="presOf" srcId="{B852F812-4E93-4360-ADB9-36BC38DFD9F7}" destId="{71891E8E-B764-4DE1-AF25-E1CEF13A6D88}" srcOrd="0" destOrd="0" presId="urn:microsoft.com/office/officeart/2005/8/layout/radial1"/>
    <dgm:cxn modelId="{A8D8CFF8-75B6-41EC-B896-1E062F31FF77}" type="presOf" srcId="{8654233B-56D1-46FF-B73F-2CFB8C2E002D}" destId="{2C451A4B-FAD7-478F-975E-CF2FB0FE245D}" srcOrd="1" destOrd="0" presId="urn:microsoft.com/office/officeart/2005/8/layout/radial1"/>
    <dgm:cxn modelId="{6BDCE4FD-398E-40F6-91DA-413EDDB54BDA}" srcId="{2989897E-9162-4413-8A44-4EDB019DD0C1}" destId="{170B4BDB-E5C3-4B89-9D71-1A3F5367BA71}" srcOrd="3" destOrd="0" parTransId="{851A3F24-886F-458F-BF63-8417E394F8BC}" sibTransId="{3514AE61-6DD6-4555-B62B-43FEFD457576}"/>
    <dgm:cxn modelId="{E0FF968F-7B64-4E76-AA88-B7FB44423DD9}" type="presParOf" srcId="{9E5C5690-6787-4384-8238-132B4626F362}" destId="{0D3C6AAC-C23D-4C2A-816E-38BDF305F80E}" srcOrd="0" destOrd="0" presId="urn:microsoft.com/office/officeart/2005/8/layout/radial1"/>
    <dgm:cxn modelId="{D0E20F02-9831-4141-8E6F-9826FF2C12CA}" type="presParOf" srcId="{9E5C5690-6787-4384-8238-132B4626F362}" destId="{1668D6BE-662C-47FA-9606-F42231A41023}" srcOrd="1" destOrd="0" presId="urn:microsoft.com/office/officeart/2005/8/layout/radial1"/>
    <dgm:cxn modelId="{38C6F4B9-5E3E-43CE-975E-EBFBB41F15EA}" type="presParOf" srcId="{1668D6BE-662C-47FA-9606-F42231A41023}" destId="{0DFF9A0F-29BF-467D-AF9C-8BCCA63BF0D8}" srcOrd="0" destOrd="0" presId="urn:microsoft.com/office/officeart/2005/8/layout/radial1"/>
    <dgm:cxn modelId="{1375622F-0B46-4D11-B19B-C1DA360F957B}" type="presParOf" srcId="{9E5C5690-6787-4384-8238-132B4626F362}" destId="{53AF89EC-70A3-48D4-9691-12EC5AD61EB2}" srcOrd="2" destOrd="0" presId="urn:microsoft.com/office/officeart/2005/8/layout/radial1"/>
    <dgm:cxn modelId="{2095756D-73EA-4635-890E-A772F489B91B}" type="presParOf" srcId="{9E5C5690-6787-4384-8238-132B4626F362}" destId="{35C440AA-82B4-4485-BBD4-2553ACB2BC60}" srcOrd="3" destOrd="0" presId="urn:microsoft.com/office/officeart/2005/8/layout/radial1"/>
    <dgm:cxn modelId="{8CCD473D-65B3-47FD-BB15-482FDDF3EDF6}" type="presParOf" srcId="{35C440AA-82B4-4485-BBD4-2553ACB2BC60}" destId="{9469944B-535E-4E9D-867B-DAC199462FA5}" srcOrd="0" destOrd="0" presId="urn:microsoft.com/office/officeart/2005/8/layout/radial1"/>
    <dgm:cxn modelId="{96CFF224-23CA-40D7-87D6-C6CBD273D6AF}" type="presParOf" srcId="{9E5C5690-6787-4384-8238-132B4626F362}" destId="{88FBB035-E255-4B17-B7A9-F9D1CAF8690B}" srcOrd="4" destOrd="0" presId="urn:microsoft.com/office/officeart/2005/8/layout/radial1"/>
    <dgm:cxn modelId="{A83673D4-D706-43A3-ADAE-51B432734D46}" type="presParOf" srcId="{9E5C5690-6787-4384-8238-132B4626F362}" destId="{5E41E9FD-6551-4674-988C-18C919FE4C25}" srcOrd="5" destOrd="0" presId="urn:microsoft.com/office/officeart/2005/8/layout/radial1"/>
    <dgm:cxn modelId="{902A55BE-9B59-4478-88E5-EC404ED356E6}" type="presParOf" srcId="{5E41E9FD-6551-4674-988C-18C919FE4C25}" destId="{BF51B486-6214-492F-B28A-EB4E4B685F51}" srcOrd="0" destOrd="0" presId="urn:microsoft.com/office/officeart/2005/8/layout/radial1"/>
    <dgm:cxn modelId="{7C9C583A-A048-41AD-BD76-E3A413D2D5E2}" type="presParOf" srcId="{9E5C5690-6787-4384-8238-132B4626F362}" destId="{EA3EBD8C-62D1-4B58-8B04-68EF578747F2}" srcOrd="6" destOrd="0" presId="urn:microsoft.com/office/officeart/2005/8/layout/radial1"/>
    <dgm:cxn modelId="{D8C9F229-2E93-4263-94E3-3C794E579D7F}" type="presParOf" srcId="{9E5C5690-6787-4384-8238-132B4626F362}" destId="{A1CC689A-1F0C-4A3F-A7D3-336B6F409485}" srcOrd="7" destOrd="0" presId="urn:microsoft.com/office/officeart/2005/8/layout/radial1"/>
    <dgm:cxn modelId="{901957F3-A304-4891-A096-E5D5F80AC55D}" type="presParOf" srcId="{A1CC689A-1F0C-4A3F-A7D3-336B6F409485}" destId="{2DC0B7CF-796E-482F-A5BB-D5699536605D}" srcOrd="0" destOrd="0" presId="urn:microsoft.com/office/officeart/2005/8/layout/radial1"/>
    <dgm:cxn modelId="{1BADA94A-7C7A-4154-A09A-44AA8067193C}" type="presParOf" srcId="{9E5C5690-6787-4384-8238-132B4626F362}" destId="{73F381AC-96BF-4ABF-89AD-0D7350A14E49}" srcOrd="8" destOrd="0" presId="urn:microsoft.com/office/officeart/2005/8/layout/radial1"/>
    <dgm:cxn modelId="{7598F0EE-0891-43E6-9E56-6ADBDE11EB7C}" type="presParOf" srcId="{9E5C5690-6787-4384-8238-132B4626F362}" destId="{2BF8CB19-731B-48E9-916F-5ACA225225A4}" srcOrd="9" destOrd="0" presId="urn:microsoft.com/office/officeart/2005/8/layout/radial1"/>
    <dgm:cxn modelId="{97B39DC7-9092-4D51-9C3D-A634E030ECCD}" type="presParOf" srcId="{2BF8CB19-731B-48E9-916F-5ACA225225A4}" destId="{F5262539-448E-41F3-A5FA-D6D055512E04}" srcOrd="0" destOrd="0" presId="urn:microsoft.com/office/officeart/2005/8/layout/radial1"/>
    <dgm:cxn modelId="{5CC51212-B495-4E25-9D53-C46D82951EFB}" type="presParOf" srcId="{9E5C5690-6787-4384-8238-132B4626F362}" destId="{CAC6BD80-3718-4C57-A7A6-C7012E0BC74A}" srcOrd="10" destOrd="0" presId="urn:microsoft.com/office/officeart/2005/8/layout/radial1"/>
    <dgm:cxn modelId="{E0F4ADE4-83E2-4FCB-9011-0B668BF1E2CE}" type="presParOf" srcId="{9E5C5690-6787-4384-8238-132B4626F362}" destId="{6BF4ABA1-DAA6-4BAC-99B2-29322A3687A8}" srcOrd="11" destOrd="0" presId="urn:microsoft.com/office/officeart/2005/8/layout/radial1"/>
    <dgm:cxn modelId="{5B3A6875-5B5F-4A53-B863-AB4B3B216B35}" type="presParOf" srcId="{6BF4ABA1-DAA6-4BAC-99B2-29322A3687A8}" destId="{2C451A4B-FAD7-478F-975E-CF2FB0FE245D}" srcOrd="0" destOrd="0" presId="urn:microsoft.com/office/officeart/2005/8/layout/radial1"/>
    <dgm:cxn modelId="{09B8A525-749E-4AFD-988E-C52AD0CC24B3}" type="presParOf" srcId="{9E5C5690-6787-4384-8238-132B4626F362}" destId="{71891E8E-B764-4DE1-AF25-E1CEF13A6D88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7972C-01CF-4E98-AD6F-1E966CFB3A23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989897E-9162-4413-8A44-4EDB019DD0C1}">
      <dgm:prSet phldrT="[Text]" custT="1"/>
      <dgm:spPr/>
      <dgm:t>
        <a:bodyPr/>
        <a:lstStyle/>
        <a:p>
          <a:r>
            <a:rPr lang="en-GB" sz="1100" dirty="0"/>
            <a:t>crossover operator</a:t>
          </a:r>
        </a:p>
      </dgm:t>
    </dgm:pt>
    <dgm:pt modelId="{AD2CDCA8-2F2C-4424-AB0D-3C2C7DD280A7}" type="parTrans" cxnId="{CC0E181F-21F1-4E42-AD89-3687A928B098}">
      <dgm:prSet/>
      <dgm:spPr/>
      <dgm:t>
        <a:bodyPr/>
        <a:lstStyle/>
        <a:p>
          <a:endParaRPr lang="en-GB" sz="1400"/>
        </a:p>
      </dgm:t>
    </dgm:pt>
    <dgm:pt modelId="{3058ACF7-AF9D-4254-BDDF-392B7F3CFA1E}" type="sibTrans" cxnId="{CC0E181F-21F1-4E42-AD89-3687A928B098}">
      <dgm:prSet/>
      <dgm:spPr/>
      <dgm:t>
        <a:bodyPr/>
        <a:lstStyle/>
        <a:p>
          <a:endParaRPr lang="en-GB" sz="1400"/>
        </a:p>
      </dgm:t>
    </dgm:pt>
    <dgm:pt modelId="{F3BDAC8D-C174-485F-9E7A-53CEB5E2449D}">
      <dgm:prSet phldrT="[Text]" custT="1"/>
      <dgm:spPr/>
      <dgm:t>
        <a:bodyPr/>
        <a:lstStyle/>
        <a:p>
          <a:r>
            <a:rPr lang="en-GB" sz="1400" dirty="0"/>
            <a:t>Single-point</a:t>
          </a:r>
        </a:p>
      </dgm:t>
    </dgm:pt>
    <dgm:pt modelId="{272F3704-E985-4883-9F31-E3657B49666F}" type="parTrans" cxnId="{87DB3923-CAF0-4BC3-A0B8-E1C7F6073BA8}">
      <dgm:prSet custT="1"/>
      <dgm:spPr/>
      <dgm:t>
        <a:bodyPr/>
        <a:lstStyle/>
        <a:p>
          <a:endParaRPr lang="en-GB" sz="1400"/>
        </a:p>
      </dgm:t>
    </dgm:pt>
    <dgm:pt modelId="{DF9435F0-68A9-4CB8-8A62-08BAD52BEF33}" type="sibTrans" cxnId="{87DB3923-CAF0-4BC3-A0B8-E1C7F6073BA8}">
      <dgm:prSet/>
      <dgm:spPr/>
      <dgm:t>
        <a:bodyPr/>
        <a:lstStyle/>
        <a:p>
          <a:endParaRPr lang="en-GB" sz="1400"/>
        </a:p>
      </dgm:t>
    </dgm:pt>
    <dgm:pt modelId="{B55FACDC-2EF5-4E18-B750-1B3EAF5AABF6}">
      <dgm:prSet phldrT="[Text]" custT="1"/>
      <dgm:spPr/>
      <dgm:t>
        <a:bodyPr/>
        <a:lstStyle/>
        <a:p>
          <a:r>
            <a:rPr lang="en-GB" sz="1200" dirty="0"/>
            <a:t>Uniform</a:t>
          </a:r>
        </a:p>
      </dgm:t>
    </dgm:pt>
    <dgm:pt modelId="{955F247B-1ACA-41D0-B278-EB9DF6A6892D}" type="parTrans" cxnId="{C9278223-165F-45A5-AF96-A9543C6718C5}">
      <dgm:prSet custT="1"/>
      <dgm:spPr/>
      <dgm:t>
        <a:bodyPr/>
        <a:lstStyle/>
        <a:p>
          <a:endParaRPr lang="en-GB" sz="1400"/>
        </a:p>
      </dgm:t>
    </dgm:pt>
    <dgm:pt modelId="{FFCB4AE1-6B2F-4113-A136-17107807D434}" type="sibTrans" cxnId="{C9278223-165F-45A5-AF96-A9543C6718C5}">
      <dgm:prSet/>
      <dgm:spPr/>
      <dgm:t>
        <a:bodyPr/>
        <a:lstStyle/>
        <a:p>
          <a:endParaRPr lang="en-GB" sz="1400"/>
        </a:p>
      </dgm:t>
    </dgm:pt>
    <dgm:pt modelId="{91279149-F54B-4DF0-B498-3057698C5E1C}">
      <dgm:prSet phldrT="[Text]" custT="1"/>
      <dgm:spPr/>
      <dgm:t>
        <a:bodyPr/>
        <a:lstStyle/>
        <a:p>
          <a:r>
            <a:rPr lang="en-GB" sz="1050" dirty="0"/>
            <a:t>Whole arithmetic</a:t>
          </a:r>
        </a:p>
      </dgm:t>
    </dgm:pt>
    <dgm:pt modelId="{B6EF8F08-FF98-4246-8539-F737A64812F6}" type="parTrans" cxnId="{59C88AE8-3902-496A-9046-012C8DFA29B1}">
      <dgm:prSet custT="1"/>
      <dgm:spPr/>
      <dgm:t>
        <a:bodyPr/>
        <a:lstStyle/>
        <a:p>
          <a:endParaRPr lang="en-GB" sz="1400"/>
        </a:p>
      </dgm:t>
    </dgm:pt>
    <dgm:pt modelId="{809B2B69-55DD-4027-9DB9-A4FCC3DF5D76}" type="sibTrans" cxnId="{59C88AE8-3902-496A-9046-012C8DFA29B1}">
      <dgm:prSet/>
      <dgm:spPr/>
      <dgm:t>
        <a:bodyPr/>
        <a:lstStyle/>
        <a:p>
          <a:endParaRPr lang="en-GB" sz="1400"/>
        </a:p>
      </dgm:t>
    </dgm:pt>
    <dgm:pt modelId="{170B4BDB-E5C3-4B89-9D71-1A3F5367BA71}">
      <dgm:prSet phldrT="[Text]" custT="1"/>
      <dgm:spPr/>
      <dgm:t>
        <a:bodyPr/>
        <a:lstStyle/>
        <a:p>
          <a:r>
            <a:rPr lang="en-GB" sz="1050" dirty="0"/>
            <a:t>Local arithmetic</a:t>
          </a:r>
        </a:p>
      </dgm:t>
    </dgm:pt>
    <dgm:pt modelId="{851A3F24-886F-458F-BF63-8417E394F8BC}" type="parTrans" cxnId="{6BDCE4FD-398E-40F6-91DA-413EDDB54BDA}">
      <dgm:prSet custT="1"/>
      <dgm:spPr/>
      <dgm:t>
        <a:bodyPr/>
        <a:lstStyle/>
        <a:p>
          <a:endParaRPr lang="en-GB" sz="1400"/>
        </a:p>
      </dgm:t>
    </dgm:pt>
    <dgm:pt modelId="{3514AE61-6DD6-4555-B62B-43FEFD457576}" type="sibTrans" cxnId="{6BDCE4FD-398E-40F6-91DA-413EDDB54BDA}">
      <dgm:prSet/>
      <dgm:spPr/>
      <dgm:t>
        <a:bodyPr/>
        <a:lstStyle/>
        <a:p>
          <a:endParaRPr lang="en-GB" sz="1400"/>
        </a:p>
      </dgm:t>
    </dgm:pt>
    <dgm:pt modelId="{B852F812-4E93-4360-ADB9-36BC38DFD9F7}">
      <dgm:prSet phldrT="[Text]" custT="1"/>
      <dgm:spPr/>
      <dgm:t>
        <a:bodyPr/>
        <a:lstStyle/>
        <a:p>
          <a:r>
            <a:rPr lang="en-GB" sz="1400" dirty="0"/>
            <a:t>Cycle</a:t>
          </a:r>
        </a:p>
      </dgm:t>
    </dgm:pt>
    <dgm:pt modelId="{8654233B-56D1-46FF-B73F-2CFB8C2E002D}" type="parTrans" cxnId="{FACDE316-B83C-4BDA-AD83-5ED6B1E7F8FD}">
      <dgm:prSet custT="1"/>
      <dgm:spPr/>
      <dgm:t>
        <a:bodyPr/>
        <a:lstStyle/>
        <a:p>
          <a:endParaRPr lang="en-GB" sz="1400"/>
        </a:p>
      </dgm:t>
    </dgm:pt>
    <dgm:pt modelId="{503BB1FE-9737-4CF5-854E-7E1CBD96DBF1}" type="sibTrans" cxnId="{FACDE316-B83C-4BDA-AD83-5ED6B1E7F8FD}">
      <dgm:prSet/>
      <dgm:spPr/>
      <dgm:t>
        <a:bodyPr/>
        <a:lstStyle/>
        <a:p>
          <a:endParaRPr lang="en-GB" sz="1400"/>
        </a:p>
      </dgm:t>
    </dgm:pt>
    <dgm:pt modelId="{1A28BF48-CF88-4EEC-9AAD-59C0B2A939BB}">
      <dgm:prSet custT="1"/>
      <dgm:spPr/>
      <dgm:t>
        <a:bodyPr/>
        <a:lstStyle/>
        <a:p>
          <a:r>
            <a:rPr lang="en-GB" sz="1400" dirty="0"/>
            <a:t>Blend</a:t>
          </a:r>
        </a:p>
      </dgm:t>
    </dgm:pt>
    <dgm:pt modelId="{85455B38-B0F1-4CA7-8958-6F238CCE9F83}" type="parTrans" cxnId="{8BF97572-3FE1-49C3-BCDE-6EDAA4E35CFB}">
      <dgm:prSet custT="1"/>
      <dgm:spPr/>
      <dgm:t>
        <a:bodyPr/>
        <a:lstStyle/>
        <a:p>
          <a:endParaRPr lang="en-GB" sz="1400"/>
        </a:p>
      </dgm:t>
    </dgm:pt>
    <dgm:pt modelId="{5D9C7BD4-FD23-44E4-9439-3DB258C9E19E}" type="sibTrans" cxnId="{8BF97572-3FE1-49C3-BCDE-6EDAA4E35CFB}">
      <dgm:prSet/>
      <dgm:spPr/>
      <dgm:t>
        <a:bodyPr/>
        <a:lstStyle/>
        <a:p>
          <a:endParaRPr lang="en-GB" sz="1400"/>
        </a:p>
      </dgm:t>
    </dgm:pt>
    <dgm:pt modelId="{364CC78A-D630-490F-B95F-6B5097B31885}">
      <dgm:prSet phldrT="[Text]" custT="1"/>
      <dgm:spPr/>
      <dgm:t>
        <a:bodyPr/>
        <a:lstStyle/>
        <a:p>
          <a:r>
            <a:rPr lang="en-GB" sz="1200" dirty="0"/>
            <a:t>Partially matched</a:t>
          </a:r>
        </a:p>
      </dgm:t>
    </dgm:pt>
    <dgm:pt modelId="{29BE2096-8CD4-49EE-BDE6-1BA872F81981}" type="parTrans" cxnId="{D2BE0550-0D3A-4C77-9140-C6C96EA36268}">
      <dgm:prSet/>
      <dgm:spPr/>
      <dgm:t>
        <a:bodyPr/>
        <a:lstStyle/>
        <a:p>
          <a:endParaRPr lang="en-GB"/>
        </a:p>
      </dgm:t>
    </dgm:pt>
    <dgm:pt modelId="{C911343F-08DC-41CC-91C0-C6F34D009C7C}" type="sibTrans" cxnId="{D2BE0550-0D3A-4C77-9140-C6C96EA36268}">
      <dgm:prSet/>
      <dgm:spPr/>
      <dgm:t>
        <a:bodyPr/>
        <a:lstStyle/>
        <a:p>
          <a:endParaRPr lang="en-GB"/>
        </a:p>
      </dgm:t>
    </dgm:pt>
    <dgm:pt modelId="{A8FCC9EA-834F-4038-95F1-D8074420E2C6}">
      <dgm:prSet phldrT="[Text]" custT="1"/>
      <dgm:spPr/>
      <dgm:t>
        <a:bodyPr/>
        <a:lstStyle/>
        <a:p>
          <a:r>
            <a:rPr lang="en-GB" sz="1400"/>
            <a:t>Order</a:t>
          </a:r>
          <a:endParaRPr lang="en-GB" sz="1400" dirty="0"/>
        </a:p>
      </dgm:t>
    </dgm:pt>
    <dgm:pt modelId="{F9691C48-DC99-40FC-AF22-C41D06998F1A}" type="parTrans" cxnId="{138DF251-ACB7-4F2E-BAD8-93FA157BAFC3}">
      <dgm:prSet/>
      <dgm:spPr/>
      <dgm:t>
        <a:bodyPr/>
        <a:lstStyle/>
        <a:p>
          <a:endParaRPr lang="en-GB"/>
        </a:p>
      </dgm:t>
    </dgm:pt>
    <dgm:pt modelId="{BD8587E9-0280-4396-8D8C-D7101EDFF8F1}" type="sibTrans" cxnId="{138DF251-ACB7-4F2E-BAD8-93FA157BAFC3}">
      <dgm:prSet/>
      <dgm:spPr/>
      <dgm:t>
        <a:bodyPr/>
        <a:lstStyle/>
        <a:p>
          <a:endParaRPr lang="en-GB"/>
        </a:p>
      </dgm:t>
    </dgm:pt>
    <dgm:pt modelId="{BB6F1DF8-9D6B-42F0-A5CD-AF8D02FBE2D6}">
      <dgm:prSet phldrT="[Text]" custT="1"/>
      <dgm:spPr/>
      <dgm:t>
        <a:bodyPr/>
        <a:lstStyle/>
        <a:p>
          <a:r>
            <a:rPr lang="en-GB" sz="1200" dirty="0"/>
            <a:t>Position-based</a:t>
          </a:r>
        </a:p>
      </dgm:t>
    </dgm:pt>
    <dgm:pt modelId="{7D1AF7B5-DD7D-48BB-9A46-8263FAAD98FE}" type="parTrans" cxnId="{999413AD-10E9-4405-89DA-67D7312E29A2}">
      <dgm:prSet/>
      <dgm:spPr/>
      <dgm:t>
        <a:bodyPr/>
        <a:lstStyle/>
        <a:p>
          <a:endParaRPr lang="en-GB"/>
        </a:p>
      </dgm:t>
    </dgm:pt>
    <dgm:pt modelId="{936FD170-3FE6-4CB6-8D07-B75D379B69CB}" type="sibTrans" cxnId="{999413AD-10E9-4405-89DA-67D7312E29A2}">
      <dgm:prSet/>
      <dgm:spPr/>
      <dgm:t>
        <a:bodyPr/>
        <a:lstStyle/>
        <a:p>
          <a:endParaRPr lang="en-GB"/>
        </a:p>
      </dgm:t>
    </dgm:pt>
    <dgm:pt modelId="{9E5C5690-6787-4384-8238-132B4626F362}" type="pres">
      <dgm:prSet presAssocID="{EFD7972C-01CF-4E98-AD6F-1E966CFB3A2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C6AAC-C23D-4C2A-816E-38BDF305F80E}" type="pres">
      <dgm:prSet presAssocID="{2989897E-9162-4413-8A44-4EDB019DD0C1}" presName="centerShape" presStyleLbl="node0" presStyleIdx="0" presStyleCnt="1"/>
      <dgm:spPr/>
    </dgm:pt>
    <dgm:pt modelId="{1668D6BE-662C-47FA-9606-F42231A41023}" type="pres">
      <dgm:prSet presAssocID="{272F3704-E985-4883-9F31-E3657B49666F}" presName="Name9" presStyleLbl="parChTrans1D2" presStyleIdx="0" presStyleCnt="9"/>
      <dgm:spPr/>
    </dgm:pt>
    <dgm:pt modelId="{0DFF9A0F-29BF-467D-AF9C-8BCCA63BF0D8}" type="pres">
      <dgm:prSet presAssocID="{272F3704-E985-4883-9F31-E3657B49666F}" presName="connTx" presStyleLbl="parChTrans1D2" presStyleIdx="0" presStyleCnt="9"/>
      <dgm:spPr/>
    </dgm:pt>
    <dgm:pt modelId="{53AF89EC-70A3-48D4-9691-12EC5AD61EB2}" type="pres">
      <dgm:prSet presAssocID="{F3BDAC8D-C174-485F-9E7A-53CEB5E2449D}" presName="node" presStyleLbl="node1" presStyleIdx="0" presStyleCnt="9">
        <dgm:presLayoutVars>
          <dgm:bulletEnabled val="1"/>
        </dgm:presLayoutVars>
      </dgm:prSet>
      <dgm:spPr/>
    </dgm:pt>
    <dgm:pt modelId="{35C440AA-82B4-4485-BBD4-2553ACB2BC60}" type="pres">
      <dgm:prSet presAssocID="{955F247B-1ACA-41D0-B278-EB9DF6A6892D}" presName="Name9" presStyleLbl="parChTrans1D2" presStyleIdx="1" presStyleCnt="9"/>
      <dgm:spPr/>
    </dgm:pt>
    <dgm:pt modelId="{9469944B-535E-4E9D-867B-DAC199462FA5}" type="pres">
      <dgm:prSet presAssocID="{955F247B-1ACA-41D0-B278-EB9DF6A6892D}" presName="connTx" presStyleLbl="parChTrans1D2" presStyleIdx="1" presStyleCnt="9"/>
      <dgm:spPr/>
    </dgm:pt>
    <dgm:pt modelId="{88FBB035-E255-4B17-B7A9-F9D1CAF8690B}" type="pres">
      <dgm:prSet presAssocID="{B55FACDC-2EF5-4E18-B750-1B3EAF5AABF6}" presName="node" presStyleLbl="node1" presStyleIdx="1" presStyleCnt="9">
        <dgm:presLayoutVars>
          <dgm:bulletEnabled val="1"/>
        </dgm:presLayoutVars>
      </dgm:prSet>
      <dgm:spPr/>
    </dgm:pt>
    <dgm:pt modelId="{5E41E9FD-6551-4674-988C-18C919FE4C25}" type="pres">
      <dgm:prSet presAssocID="{B6EF8F08-FF98-4246-8539-F737A64812F6}" presName="Name9" presStyleLbl="parChTrans1D2" presStyleIdx="2" presStyleCnt="9"/>
      <dgm:spPr/>
    </dgm:pt>
    <dgm:pt modelId="{BF51B486-6214-492F-B28A-EB4E4B685F51}" type="pres">
      <dgm:prSet presAssocID="{B6EF8F08-FF98-4246-8539-F737A64812F6}" presName="connTx" presStyleLbl="parChTrans1D2" presStyleIdx="2" presStyleCnt="9"/>
      <dgm:spPr/>
    </dgm:pt>
    <dgm:pt modelId="{EA3EBD8C-62D1-4B58-8B04-68EF578747F2}" type="pres">
      <dgm:prSet presAssocID="{91279149-F54B-4DF0-B498-3057698C5E1C}" presName="node" presStyleLbl="node1" presStyleIdx="2" presStyleCnt="9">
        <dgm:presLayoutVars>
          <dgm:bulletEnabled val="1"/>
        </dgm:presLayoutVars>
      </dgm:prSet>
      <dgm:spPr/>
    </dgm:pt>
    <dgm:pt modelId="{A1CC689A-1F0C-4A3F-A7D3-336B6F409485}" type="pres">
      <dgm:prSet presAssocID="{851A3F24-886F-458F-BF63-8417E394F8BC}" presName="Name9" presStyleLbl="parChTrans1D2" presStyleIdx="3" presStyleCnt="9"/>
      <dgm:spPr/>
    </dgm:pt>
    <dgm:pt modelId="{2DC0B7CF-796E-482F-A5BB-D5699536605D}" type="pres">
      <dgm:prSet presAssocID="{851A3F24-886F-458F-BF63-8417E394F8BC}" presName="connTx" presStyleLbl="parChTrans1D2" presStyleIdx="3" presStyleCnt="9"/>
      <dgm:spPr/>
    </dgm:pt>
    <dgm:pt modelId="{73F381AC-96BF-4ABF-89AD-0D7350A14E49}" type="pres">
      <dgm:prSet presAssocID="{170B4BDB-E5C3-4B89-9D71-1A3F5367BA71}" presName="node" presStyleLbl="node1" presStyleIdx="3" presStyleCnt="9">
        <dgm:presLayoutVars>
          <dgm:bulletEnabled val="1"/>
        </dgm:presLayoutVars>
      </dgm:prSet>
      <dgm:spPr/>
    </dgm:pt>
    <dgm:pt modelId="{2BF8CB19-731B-48E9-916F-5ACA225225A4}" type="pres">
      <dgm:prSet presAssocID="{85455B38-B0F1-4CA7-8958-6F238CCE9F83}" presName="Name9" presStyleLbl="parChTrans1D2" presStyleIdx="4" presStyleCnt="9"/>
      <dgm:spPr/>
    </dgm:pt>
    <dgm:pt modelId="{F5262539-448E-41F3-A5FA-D6D055512E04}" type="pres">
      <dgm:prSet presAssocID="{85455B38-B0F1-4CA7-8958-6F238CCE9F83}" presName="connTx" presStyleLbl="parChTrans1D2" presStyleIdx="4" presStyleCnt="9"/>
      <dgm:spPr/>
    </dgm:pt>
    <dgm:pt modelId="{CAC6BD80-3718-4C57-A7A6-C7012E0BC74A}" type="pres">
      <dgm:prSet presAssocID="{1A28BF48-CF88-4EEC-9AAD-59C0B2A939BB}" presName="node" presStyleLbl="node1" presStyleIdx="4" presStyleCnt="9">
        <dgm:presLayoutVars>
          <dgm:bulletEnabled val="1"/>
        </dgm:presLayoutVars>
      </dgm:prSet>
      <dgm:spPr/>
    </dgm:pt>
    <dgm:pt modelId="{6BF4ABA1-DAA6-4BAC-99B2-29322A3687A8}" type="pres">
      <dgm:prSet presAssocID="{8654233B-56D1-46FF-B73F-2CFB8C2E002D}" presName="Name9" presStyleLbl="parChTrans1D2" presStyleIdx="5" presStyleCnt="9"/>
      <dgm:spPr/>
    </dgm:pt>
    <dgm:pt modelId="{2C451A4B-FAD7-478F-975E-CF2FB0FE245D}" type="pres">
      <dgm:prSet presAssocID="{8654233B-56D1-46FF-B73F-2CFB8C2E002D}" presName="connTx" presStyleLbl="parChTrans1D2" presStyleIdx="5" presStyleCnt="9"/>
      <dgm:spPr/>
    </dgm:pt>
    <dgm:pt modelId="{71891E8E-B764-4DE1-AF25-E1CEF13A6D88}" type="pres">
      <dgm:prSet presAssocID="{B852F812-4E93-4360-ADB9-36BC38DFD9F7}" presName="node" presStyleLbl="node1" presStyleIdx="5" presStyleCnt="9">
        <dgm:presLayoutVars>
          <dgm:bulletEnabled val="1"/>
        </dgm:presLayoutVars>
      </dgm:prSet>
      <dgm:spPr/>
    </dgm:pt>
    <dgm:pt modelId="{BC0816DA-44FB-47C9-B257-49CFBCC23AD9}" type="pres">
      <dgm:prSet presAssocID="{29BE2096-8CD4-49EE-BDE6-1BA872F81981}" presName="Name9" presStyleLbl="parChTrans1D2" presStyleIdx="6" presStyleCnt="9"/>
      <dgm:spPr/>
    </dgm:pt>
    <dgm:pt modelId="{B2481CB1-5ADD-44ED-8A2C-F0D5B154B65B}" type="pres">
      <dgm:prSet presAssocID="{29BE2096-8CD4-49EE-BDE6-1BA872F81981}" presName="connTx" presStyleLbl="parChTrans1D2" presStyleIdx="6" presStyleCnt="9"/>
      <dgm:spPr/>
    </dgm:pt>
    <dgm:pt modelId="{A2300BCA-1EEE-48AB-AB39-BAA519C57448}" type="pres">
      <dgm:prSet presAssocID="{364CC78A-D630-490F-B95F-6B5097B31885}" presName="node" presStyleLbl="node1" presStyleIdx="6" presStyleCnt="9">
        <dgm:presLayoutVars>
          <dgm:bulletEnabled val="1"/>
        </dgm:presLayoutVars>
      </dgm:prSet>
      <dgm:spPr/>
    </dgm:pt>
    <dgm:pt modelId="{37A3BC92-4DDF-4715-9304-5D386CEC4CDB}" type="pres">
      <dgm:prSet presAssocID="{F9691C48-DC99-40FC-AF22-C41D06998F1A}" presName="Name9" presStyleLbl="parChTrans1D2" presStyleIdx="7" presStyleCnt="9"/>
      <dgm:spPr/>
    </dgm:pt>
    <dgm:pt modelId="{EDBAB424-5123-4291-B24D-76ED0B53121B}" type="pres">
      <dgm:prSet presAssocID="{F9691C48-DC99-40FC-AF22-C41D06998F1A}" presName="connTx" presStyleLbl="parChTrans1D2" presStyleIdx="7" presStyleCnt="9"/>
      <dgm:spPr/>
    </dgm:pt>
    <dgm:pt modelId="{71927D6B-D07D-4418-B3FC-11E1A96D14BF}" type="pres">
      <dgm:prSet presAssocID="{A8FCC9EA-834F-4038-95F1-D8074420E2C6}" presName="node" presStyleLbl="node1" presStyleIdx="7" presStyleCnt="9">
        <dgm:presLayoutVars>
          <dgm:bulletEnabled val="1"/>
        </dgm:presLayoutVars>
      </dgm:prSet>
      <dgm:spPr/>
    </dgm:pt>
    <dgm:pt modelId="{08A99FC0-4D51-49F7-9B25-83F904C179C0}" type="pres">
      <dgm:prSet presAssocID="{7D1AF7B5-DD7D-48BB-9A46-8263FAAD98FE}" presName="Name9" presStyleLbl="parChTrans1D2" presStyleIdx="8" presStyleCnt="9"/>
      <dgm:spPr/>
    </dgm:pt>
    <dgm:pt modelId="{68B4EFE8-095F-4AF5-947B-4685342CB712}" type="pres">
      <dgm:prSet presAssocID="{7D1AF7B5-DD7D-48BB-9A46-8263FAAD98FE}" presName="connTx" presStyleLbl="parChTrans1D2" presStyleIdx="8" presStyleCnt="9"/>
      <dgm:spPr/>
    </dgm:pt>
    <dgm:pt modelId="{B19429D4-9763-4A05-9158-E2220974D8F1}" type="pres">
      <dgm:prSet presAssocID="{BB6F1DF8-9D6B-42F0-A5CD-AF8D02FBE2D6}" presName="node" presStyleLbl="node1" presStyleIdx="8" presStyleCnt="9">
        <dgm:presLayoutVars>
          <dgm:bulletEnabled val="1"/>
        </dgm:presLayoutVars>
      </dgm:prSet>
      <dgm:spPr/>
    </dgm:pt>
  </dgm:ptLst>
  <dgm:cxnLst>
    <dgm:cxn modelId="{A1474202-C350-4D42-8893-4B22D2B608DA}" type="presOf" srcId="{8654233B-56D1-46FF-B73F-2CFB8C2E002D}" destId="{6BF4ABA1-DAA6-4BAC-99B2-29322A3687A8}" srcOrd="0" destOrd="0" presId="urn:microsoft.com/office/officeart/2005/8/layout/radial1"/>
    <dgm:cxn modelId="{59DDD704-F20E-4C84-92DF-074BFE099DDB}" type="presOf" srcId="{85455B38-B0F1-4CA7-8958-6F238CCE9F83}" destId="{2BF8CB19-731B-48E9-916F-5ACA225225A4}" srcOrd="0" destOrd="0" presId="urn:microsoft.com/office/officeart/2005/8/layout/radial1"/>
    <dgm:cxn modelId="{71521410-3797-443C-A783-BFFB971BB285}" type="presOf" srcId="{A8FCC9EA-834F-4038-95F1-D8074420E2C6}" destId="{71927D6B-D07D-4418-B3FC-11E1A96D14BF}" srcOrd="0" destOrd="0" presId="urn:microsoft.com/office/officeart/2005/8/layout/radial1"/>
    <dgm:cxn modelId="{FACDE316-B83C-4BDA-AD83-5ED6B1E7F8FD}" srcId="{2989897E-9162-4413-8A44-4EDB019DD0C1}" destId="{B852F812-4E93-4360-ADB9-36BC38DFD9F7}" srcOrd="5" destOrd="0" parTransId="{8654233B-56D1-46FF-B73F-2CFB8C2E002D}" sibTransId="{503BB1FE-9737-4CF5-854E-7E1CBD96DBF1}"/>
    <dgm:cxn modelId="{6A4B4E1A-4C89-4FAC-87DA-862163DA5DCB}" type="presOf" srcId="{F9691C48-DC99-40FC-AF22-C41D06998F1A}" destId="{EDBAB424-5123-4291-B24D-76ED0B53121B}" srcOrd="1" destOrd="0" presId="urn:microsoft.com/office/officeart/2005/8/layout/radial1"/>
    <dgm:cxn modelId="{CC0E181F-21F1-4E42-AD89-3687A928B098}" srcId="{EFD7972C-01CF-4E98-AD6F-1E966CFB3A23}" destId="{2989897E-9162-4413-8A44-4EDB019DD0C1}" srcOrd="0" destOrd="0" parTransId="{AD2CDCA8-2F2C-4424-AB0D-3C2C7DD280A7}" sibTransId="{3058ACF7-AF9D-4254-BDDF-392B7F3CFA1E}"/>
    <dgm:cxn modelId="{87DB3923-CAF0-4BC3-A0B8-E1C7F6073BA8}" srcId="{2989897E-9162-4413-8A44-4EDB019DD0C1}" destId="{F3BDAC8D-C174-485F-9E7A-53CEB5E2449D}" srcOrd="0" destOrd="0" parTransId="{272F3704-E985-4883-9F31-E3657B49666F}" sibTransId="{DF9435F0-68A9-4CB8-8A62-08BAD52BEF33}"/>
    <dgm:cxn modelId="{C9278223-165F-45A5-AF96-A9543C6718C5}" srcId="{2989897E-9162-4413-8A44-4EDB019DD0C1}" destId="{B55FACDC-2EF5-4E18-B750-1B3EAF5AABF6}" srcOrd="1" destOrd="0" parTransId="{955F247B-1ACA-41D0-B278-EB9DF6A6892D}" sibTransId="{FFCB4AE1-6B2F-4113-A136-17107807D434}"/>
    <dgm:cxn modelId="{66074331-6F20-4529-8C2B-39A7E0F3FDC7}" type="presOf" srcId="{B55FACDC-2EF5-4E18-B750-1B3EAF5AABF6}" destId="{88FBB035-E255-4B17-B7A9-F9D1CAF8690B}" srcOrd="0" destOrd="0" presId="urn:microsoft.com/office/officeart/2005/8/layout/radial1"/>
    <dgm:cxn modelId="{CA8F7A3D-EE51-44E5-AD78-7D539832AEBC}" type="presOf" srcId="{85455B38-B0F1-4CA7-8958-6F238CCE9F83}" destId="{F5262539-448E-41F3-A5FA-D6D055512E04}" srcOrd="1" destOrd="0" presId="urn:microsoft.com/office/officeart/2005/8/layout/radial1"/>
    <dgm:cxn modelId="{754F7444-D079-43AB-B99C-E56382769D73}" type="presOf" srcId="{851A3F24-886F-458F-BF63-8417E394F8BC}" destId="{2DC0B7CF-796E-482F-A5BB-D5699536605D}" srcOrd="1" destOrd="0" presId="urn:microsoft.com/office/officeart/2005/8/layout/radial1"/>
    <dgm:cxn modelId="{3D7CA765-E3EE-4888-B276-A77B27FEECBE}" type="presOf" srcId="{955F247B-1ACA-41D0-B278-EB9DF6A6892D}" destId="{35C440AA-82B4-4485-BBD4-2553ACB2BC60}" srcOrd="0" destOrd="0" presId="urn:microsoft.com/office/officeart/2005/8/layout/radial1"/>
    <dgm:cxn modelId="{3C32C74A-C9A4-4C67-94F2-ABCDF44C11CF}" type="presOf" srcId="{B6EF8F08-FF98-4246-8539-F737A64812F6}" destId="{5E41E9FD-6551-4674-988C-18C919FE4C25}" srcOrd="0" destOrd="0" presId="urn:microsoft.com/office/officeart/2005/8/layout/radial1"/>
    <dgm:cxn modelId="{9BFF676B-D768-4DBD-9B45-EAF6653C449C}" type="presOf" srcId="{851A3F24-886F-458F-BF63-8417E394F8BC}" destId="{A1CC689A-1F0C-4A3F-A7D3-336B6F409485}" srcOrd="0" destOrd="0" presId="urn:microsoft.com/office/officeart/2005/8/layout/radial1"/>
    <dgm:cxn modelId="{3F1E1E6C-1B0D-4907-9E57-F0CBBFEDDF52}" type="presOf" srcId="{170B4BDB-E5C3-4B89-9D71-1A3F5367BA71}" destId="{73F381AC-96BF-4ABF-89AD-0D7350A14E49}" srcOrd="0" destOrd="0" presId="urn:microsoft.com/office/officeart/2005/8/layout/radial1"/>
    <dgm:cxn modelId="{D2BE0550-0D3A-4C77-9140-C6C96EA36268}" srcId="{2989897E-9162-4413-8A44-4EDB019DD0C1}" destId="{364CC78A-D630-490F-B95F-6B5097B31885}" srcOrd="6" destOrd="0" parTransId="{29BE2096-8CD4-49EE-BDE6-1BA872F81981}" sibTransId="{C911343F-08DC-41CC-91C0-C6F34D009C7C}"/>
    <dgm:cxn modelId="{EEB1AC70-7B3C-45E7-A1D6-C7407CCB3FA7}" type="presOf" srcId="{29BE2096-8CD4-49EE-BDE6-1BA872F81981}" destId="{B2481CB1-5ADD-44ED-8A2C-F0D5B154B65B}" srcOrd="1" destOrd="0" presId="urn:microsoft.com/office/officeart/2005/8/layout/radial1"/>
    <dgm:cxn modelId="{138DF251-ACB7-4F2E-BAD8-93FA157BAFC3}" srcId="{2989897E-9162-4413-8A44-4EDB019DD0C1}" destId="{A8FCC9EA-834F-4038-95F1-D8074420E2C6}" srcOrd="7" destOrd="0" parTransId="{F9691C48-DC99-40FC-AF22-C41D06998F1A}" sibTransId="{BD8587E9-0280-4396-8D8C-D7101EDFF8F1}"/>
    <dgm:cxn modelId="{8BF97572-3FE1-49C3-BCDE-6EDAA4E35CFB}" srcId="{2989897E-9162-4413-8A44-4EDB019DD0C1}" destId="{1A28BF48-CF88-4EEC-9AAD-59C0B2A939BB}" srcOrd="4" destOrd="0" parTransId="{85455B38-B0F1-4CA7-8958-6F238CCE9F83}" sibTransId="{5D9C7BD4-FD23-44E4-9439-3DB258C9E19E}"/>
    <dgm:cxn modelId="{09E58D72-9575-4D85-9EB4-CF3664DC7BD8}" type="presOf" srcId="{BB6F1DF8-9D6B-42F0-A5CD-AF8D02FBE2D6}" destId="{B19429D4-9763-4A05-9158-E2220974D8F1}" srcOrd="0" destOrd="0" presId="urn:microsoft.com/office/officeart/2005/8/layout/radial1"/>
    <dgm:cxn modelId="{0D73F555-C46C-4451-BD92-FC6C65C6C1CE}" type="presOf" srcId="{29BE2096-8CD4-49EE-BDE6-1BA872F81981}" destId="{BC0816DA-44FB-47C9-B257-49CFBCC23AD9}" srcOrd="0" destOrd="0" presId="urn:microsoft.com/office/officeart/2005/8/layout/radial1"/>
    <dgm:cxn modelId="{21E50177-137A-4BF5-9ABD-E906011CB743}" type="presOf" srcId="{2989897E-9162-4413-8A44-4EDB019DD0C1}" destId="{0D3C6AAC-C23D-4C2A-816E-38BDF305F80E}" srcOrd="0" destOrd="0" presId="urn:microsoft.com/office/officeart/2005/8/layout/radial1"/>
    <dgm:cxn modelId="{C20EA478-2581-4C0F-95B3-BB8BC5C80CCF}" type="presOf" srcId="{7D1AF7B5-DD7D-48BB-9A46-8263FAAD98FE}" destId="{08A99FC0-4D51-49F7-9B25-83F904C179C0}" srcOrd="0" destOrd="0" presId="urn:microsoft.com/office/officeart/2005/8/layout/radial1"/>
    <dgm:cxn modelId="{0D8FE579-6218-49BE-A91E-8E2FA2BC91DB}" type="presOf" srcId="{272F3704-E985-4883-9F31-E3657B49666F}" destId="{0DFF9A0F-29BF-467D-AF9C-8BCCA63BF0D8}" srcOrd="1" destOrd="0" presId="urn:microsoft.com/office/officeart/2005/8/layout/radial1"/>
    <dgm:cxn modelId="{463B5B7A-F32B-4BAF-8525-8EF98180F352}" type="presOf" srcId="{272F3704-E985-4883-9F31-E3657B49666F}" destId="{1668D6BE-662C-47FA-9606-F42231A41023}" srcOrd="0" destOrd="0" presId="urn:microsoft.com/office/officeart/2005/8/layout/radial1"/>
    <dgm:cxn modelId="{17E9708C-61A5-4F7A-A210-5FC0238EF5FF}" type="presOf" srcId="{364CC78A-D630-490F-B95F-6B5097B31885}" destId="{A2300BCA-1EEE-48AB-AB39-BAA519C57448}" srcOrd="0" destOrd="0" presId="urn:microsoft.com/office/officeart/2005/8/layout/radial1"/>
    <dgm:cxn modelId="{AA2A1493-56D0-490A-92B3-7EF75BFEF099}" type="presOf" srcId="{EFD7972C-01CF-4E98-AD6F-1E966CFB3A23}" destId="{9E5C5690-6787-4384-8238-132B4626F362}" srcOrd="0" destOrd="0" presId="urn:microsoft.com/office/officeart/2005/8/layout/radial1"/>
    <dgm:cxn modelId="{CCB16BAC-F7B4-4674-944F-1A884C0A987C}" type="presOf" srcId="{B6EF8F08-FF98-4246-8539-F737A64812F6}" destId="{BF51B486-6214-492F-B28A-EB4E4B685F51}" srcOrd="1" destOrd="0" presId="urn:microsoft.com/office/officeart/2005/8/layout/radial1"/>
    <dgm:cxn modelId="{999413AD-10E9-4405-89DA-67D7312E29A2}" srcId="{2989897E-9162-4413-8A44-4EDB019DD0C1}" destId="{BB6F1DF8-9D6B-42F0-A5CD-AF8D02FBE2D6}" srcOrd="8" destOrd="0" parTransId="{7D1AF7B5-DD7D-48BB-9A46-8263FAAD98FE}" sibTransId="{936FD170-3FE6-4CB6-8D07-B75D379B69CB}"/>
    <dgm:cxn modelId="{5240F1B0-AFFE-4A23-BB44-A3669D93E93B}" type="presOf" srcId="{7D1AF7B5-DD7D-48BB-9A46-8263FAAD98FE}" destId="{68B4EFE8-095F-4AF5-947B-4685342CB712}" srcOrd="1" destOrd="0" presId="urn:microsoft.com/office/officeart/2005/8/layout/radial1"/>
    <dgm:cxn modelId="{37578FC0-D37D-4495-936F-DDCC17F97DD0}" type="presOf" srcId="{91279149-F54B-4DF0-B498-3057698C5E1C}" destId="{EA3EBD8C-62D1-4B58-8B04-68EF578747F2}" srcOrd="0" destOrd="0" presId="urn:microsoft.com/office/officeart/2005/8/layout/radial1"/>
    <dgm:cxn modelId="{F49CB1C6-219C-4284-BBC6-E2E87D2A5A6D}" type="presOf" srcId="{F9691C48-DC99-40FC-AF22-C41D06998F1A}" destId="{37A3BC92-4DDF-4715-9304-5D386CEC4CDB}" srcOrd="0" destOrd="0" presId="urn:microsoft.com/office/officeart/2005/8/layout/radial1"/>
    <dgm:cxn modelId="{C3CA5ACD-974F-4FC4-826A-68A1EC3E9CBA}" type="presOf" srcId="{955F247B-1ACA-41D0-B278-EB9DF6A6892D}" destId="{9469944B-535E-4E9D-867B-DAC199462FA5}" srcOrd="1" destOrd="0" presId="urn:microsoft.com/office/officeart/2005/8/layout/radial1"/>
    <dgm:cxn modelId="{9CA1DFD7-0A85-40E9-8D6E-263C6DB95F80}" type="presOf" srcId="{F3BDAC8D-C174-485F-9E7A-53CEB5E2449D}" destId="{53AF89EC-70A3-48D4-9691-12EC5AD61EB2}" srcOrd="0" destOrd="0" presId="urn:microsoft.com/office/officeart/2005/8/layout/radial1"/>
    <dgm:cxn modelId="{B14E99E7-6647-4379-A852-57395DC8FA96}" type="presOf" srcId="{1A28BF48-CF88-4EEC-9AAD-59C0B2A939BB}" destId="{CAC6BD80-3718-4C57-A7A6-C7012E0BC74A}" srcOrd="0" destOrd="0" presId="urn:microsoft.com/office/officeart/2005/8/layout/radial1"/>
    <dgm:cxn modelId="{59C88AE8-3902-496A-9046-012C8DFA29B1}" srcId="{2989897E-9162-4413-8A44-4EDB019DD0C1}" destId="{91279149-F54B-4DF0-B498-3057698C5E1C}" srcOrd="2" destOrd="0" parTransId="{B6EF8F08-FF98-4246-8539-F737A64812F6}" sibTransId="{809B2B69-55DD-4027-9DB9-A4FCC3DF5D76}"/>
    <dgm:cxn modelId="{7573A0F8-C87A-4CEB-8A94-5B00553A13D5}" type="presOf" srcId="{B852F812-4E93-4360-ADB9-36BC38DFD9F7}" destId="{71891E8E-B764-4DE1-AF25-E1CEF13A6D88}" srcOrd="0" destOrd="0" presId="urn:microsoft.com/office/officeart/2005/8/layout/radial1"/>
    <dgm:cxn modelId="{A8D8CFF8-75B6-41EC-B896-1E062F31FF77}" type="presOf" srcId="{8654233B-56D1-46FF-B73F-2CFB8C2E002D}" destId="{2C451A4B-FAD7-478F-975E-CF2FB0FE245D}" srcOrd="1" destOrd="0" presId="urn:microsoft.com/office/officeart/2005/8/layout/radial1"/>
    <dgm:cxn modelId="{6BDCE4FD-398E-40F6-91DA-413EDDB54BDA}" srcId="{2989897E-9162-4413-8A44-4EDB019DD0C1}" destId="{170B4BDB-E5C3-4B89-9D71-1A3F5367BA71}" srcOrd="3" destOrd="0" parTransId="{851A3F24-886F-458F-BF63-8417E394F8BC}" sibTransId="{3514AE61-6DD6-4555-B62B-43FEFD457576}"/>
    <dgm:cxn modelId="{E0FF968F-7B64-4E76-AA88-B7FB44423DD9}" type="presParOf" srcId="{9E5C5690-6787-4384-8238-132B4626F362}" destId="{0D3C6AAC-C23D-4C2A-816E-38BDF305F80E}" srcOrd="0" destOrd="0" presId="urn:microsoft.com/office/officeart/2005/8/layout/radial1"/>
    <dgm:cxn modelId="{D0E20F02-9831-4141-8E6F-9826FF2C12CA}" type="presParOf" srcId="{9E5C5690-6787-4384-8238-132B4626F362}" destId="{1668D6BE-662C-47FA-9606-F42231A41023}" srcOrd="1" destOrd="0" presId="urn:microsoft.com/office/officeart/2005/8/layout/radial1"/>
    <dgm:cxn modelId="{38C6F4B9-5E3E-43CE-975E-EBFBB41F15EA}" type="presParOf" srcId="{1668D6BE-662C-47FA-9606-F42231A41023}" destId="{0DFF9A0F-29BF-467D-AF9C-8BCCA63BF0D8}" srcOrd="0" destOrd="0" presId="urn:microsoft.com/office/officeart/2005/8/layout/radial1"/>
    <dgm:cxn modelId="{1375622F-0B46-4D11-B19B-C1DA360F957B}" type="presParOf" srcId="{9E5C5690-6787-4384-8238-132B4626F362}" destId="{53AF89EC-70A3-48D4-9691-12EC5AD61EB2}" srcOrd="2" destOrd="0" presId="urn:microsoft.com/office/officeart/2005/8/layout/radial1"/>
    <dgm:cxn modelId="{2095756D-73EA-4635-890E-A772F489B91B}" type="presParOf" srcId="{9E5C5690-6787-4384-8238-132B4626F362}" destId="{35C440AA-82B4-4485-BBD4-2553ACB2BC60}" srcOrd="3" destOrd="0" presId="urn:microsoft.com/office/officeart/2005/8/layout/radial1"/>
    <dgm:cxn modelId="{8CCD473D-65B3-47FD-BB15-482FDDF3EDF6}" type="presParOf" srcId="{35C440AA-82B4-4485-BBD4-2553ACB2BC60}" destId="{9469944B-535E-4E9D-867B-DAC199462FA5}" srcOrd="0" destOrd="0" presId="urn:microsoft.com/office/officeart/2005/8/layout/radial1"/>
    <dgm:cxn modelId="{96CFF224-23CA-40D7-87D6-C6CBD273D6AF}" type="presParOf" srcId="{9E5C5690-6787-4384-8238-132B4626F362}" destId="{88FBB035-E255-4B17-B7A9-F9D1CAF8690B}" srcOrd="4" destOrd="0" presId="urn:microsoft.com/office/officeart/2005/8/layout/radial1"/>
    <dgm:cxn modelId="{A83673D4-D706-43A3-ADAE-51B432734D46}" type="presParOf" srcId="{9E5C5690-6787-4384-8238-132B4626F362}" destId="{5E41E9FD-6551-4674-988C-18C919FE4C25}" srcOrd="5" destOrd="0" presId="urn:microsoft.com/office/officeart/2005/8/layout/radial1"/>
    <dgm:cxn modelId="{902A55BE-9B59-4478-88E5-EC404ED356E6}" type="presParOf" srcId="{5E41E9FD-6551-4674-988C-18C919FE4C25}" destId="{BF51B486-6214-492F-B28A-EB4E4B685F51}" srcOrd="0" destOrd="0" presId="urn:microsoft.com/office/officeart/2005/8/layout/radial1"/>
    <dgm:cxn modelId="{7C9C583A-A048-41AD-BD76-E3A413D2D5E2}" type="presParOf" srcId="{9E5C5690-6787-4384-8238-132B4626F362}" destId="{EA3EBD8C-62D1-4B58-8B04-68EF578747F2}" srcOrd="6" destOrd="0" presId="urn:microsoft.com/office/officeart/2005/8/layout/radial1"/>
    <dgm:cxn modelId="{D8C9F229-2E93-4263-94E3-3C794E579D7F}" type="presParOf" srcId="{9E5C5690-6787-4384-8238-132B4626F362}" destId="{A1CC689A-1F0C-4A3F-A7D3-336B6F409485}" srcOrd="7" destOrd="0" presId="urn:microsoft.com/office/officeart/2005/8/layout/radial1"/>
    <dgm:cxn modelId="{901957F3-A304-4891-A096-E5D5F80AC55D}" type="presParOf" srcId="{A1CC689A-1F0C-4A3F-A7D3-336B6F409485}" destId="{2DC0B7CF-796E-482F-A5BB-D5699536605D}" srcOrd="0" destOrd="0" presId="urn:microsoft.com/office/officeart/2005/8/layout/radial1"/>
    <dgm:cxn modelId="{1BADA94A-7C7A-4154-A09A-44AA8067193C}" type="presParOf" srcId="{9E5C5690-6787-4384-8238-132B4626F362}" destId="{73F381AC-96BF-4ABF-89AD-0D7350A14E49}" srcOrd="8" destOrd="0" presId="urn:microsoft.com/office/officeart/2005/8/layout/radial1"/>
    <dgm:cxn modelId="{7598F0EE-0891-43E6-9E56-6ADBDE11EB7C}" type="presParOf" srcId="{9E5C5690-6787-4384-8238-132B4626F362}" destId="{2BF8CB19-731B-48E9-916F-5ACA225225A4}" srcOrd="9" destOrd="0" presId="urn:microsoft.com/office/officeart/2005/8/layout/radial1"/>
    <dgm:cxn modelId="{97B39DC7-9092-4D51-9C3D-A634E030ECCD}" type="presParOf" srcId="{2BF8CB19-731B-48E9-916F-5ACA225225A4}" destId="{F5262539-448E-41F3-A5FA-D6D055512E04}" srcOrd="0" destOrd="0" presId="urn:microsoft.com/office/officeart/2005/8/layout/radial1"/>
    <dgm:cxn modelId="{5CC51212-B495-4E25-9D53-C46D82951EFB}" type="presParOf" srcId="{9E5C5690-6787-4384-8238-132B4626F362}" destId="{CAC6BD80-3718-4C57-A7A6-C7012E0BC74A}" srcOrd="10" destOrd="0" presId="urn:microsoft.com/office/officeart/2005/8/layout/radial1"/>
    <dgm:cxn modelId="{E0F4ADE4-83E2-4FCB-9011-0B668BF1E2CE}" type="presParOf" srcId="{9E5C5690-6787-4384-8238-132B4626F362}" destId="{6BF4ABA1-DAA6-4BAC-99B2-29322A3687A8}" srcOrd="11" destOrd="0" presId="urn:microsoft.com/office/officeart/2005/8/layout/radial1"/>
    <dgm:cxn modelId="{5B3A6875-5B5F-4A53-B863-AB4B3B216B35}" type="presParOf" srcId="{6BF4ABA1-DAA6-4BAC-99B2-29322A3687A8}" destId="{2C451A4B-FAD7-478F-975E-CF2FB0FE245D}" srcOrd="0" destOrd="0" presId="urn:microsoft.com/office/officeart/2005/8/layout/radial1"/>
    <dgm:cxn modelId="{09B8A525-749E-4AFD-988E-C52AD0CC24B3}" type="presParOf" srcId="{9E5C5690-6787-4384-8238-132B4626F362}" destId="{71891E8E-B764-4DE1-AF25-E1CEF13A6D88}" srcOrd="12" destOrd="0" presId="urn:microsoft.com/office/officeart/2005/8/layout/radial1"/>
    <dgm:cxn modelId="{C43517FB-FF6A-4100-BB5F-5A42E1EE6B34}" type="presParOf" srcId="{9E5C5690-6787-4384-8238-132B4626F362}" destId="{BC0816DA-44FB-47C9-B257-49CFBCC23AD9}" srcOrd="13" destOrd="0" presId="urn:microsoft.com/office/officeart/2005/8/layout/radial1"/>
    <dgm:cxn modelId="{9FAFC2F5-F94C-4ABB-BE84-432428F4EC0D}" type="presParOf" srcId="{BC0816DA-44FB-47C9-B257-49CFBCC23AD9}" destId="{B2481CB1-5ADD-44ED-8A2C-F0D5B154B65B}" srcOrd="0" destOrd="0" presId="urn:microsoft.com/office/officeart/2005/8/layout/radial1"/>
    <dgm:cxn modelId="{69CE8A81-3372-455B-B18B-DA627A009C1C}" type="presParOf" srcId="{9E5C5690-6787-4384-8238-132B4626F362}" destId="{A2300BCA-1EEE-48AB-AB39-BAA519C57448}" srcOrd="14" destOrd="0" presId="urn:microsoft.com/office/officeart/2005/8/layout/radial1"/>
    <dgm:cxn modelId="{C8959667-B092-4B2E-8BD6-12E79B816C44}" type="presParOf" srcId="{9E5C5690-6787-4384-8238-132B4626F362}" destId="{37A3BC92-4DDF-4715-9304-5D386CEC4CDB}" srcOrd="15" destOrd="0" presId="urn:microsoft.com/office/officeart/2005/8/layout/radial1"/>
    <dgm:cxn modelId="{43CD820E-7177-493C-BF65-DF56DE3AC9D6}" type="presParOf" srcId="{37A3BC92-4DDF-4715-9304-5D386CEC4CDB}" destId="{EDBAB424-5123-4291-B24D-76ED0B53121B}" srcOrd="0" destOrd="0" presId="urn:microsoft.com/office/officeart/2005/8/layout/radial1"/>
    <dgm:cxn modelId="{8BC01CF7-E87E-4FD9-B87D-13952FCCFDBF}" type="presParOf" srcId="{9E5C5690-6787-4384-8238-132B4626F362}" destId="{71927D6B-D07D-4418-B3FC-11E1A96D14BF}" srcOrd="16" destOrd="0" presId="urn:microsoft.com/office/officeart/2005/8/layout/radial1"/>
    <dgm:cxn modelId="{663CA31D-0541-4CB1-BCAC-7197C48707AB}" type="presParOf" srcId="{9E5C5690-6787-4384-8238-132B4626F362}" destId="{08A99FC0-4D51-49F7-9B25-83F904C179C0}" srcOrd="17" destOrd="0" presId="urn:microsoft.com/office/officeart/2005/8/layout/radial1"/>
    <dgm:cxn modelId="{6CD28686-FC8E-48B8-8C5A-97AF888987AE}" type="presParOf" srcId="{08A99FC0-4D51-49F7-9B25-83F904C179C0}" destId="{68B4EFE8-095F-4AF5-947B-4685342CB712}" srcOrd="0" destOrd="0" presId="urn:microsoft.com/office/officeart/2005/8/layout/radial1"/>
    <dgm:cxn modelId="{03F0650B-380E-4707-B842-D8A37E7D33D8}" type="presParOf" srcId="{9E5C5690-6787-4384-8238-132B4626F362}" destId="{B19429D4-9763-4A05-9158-E2220974D8F1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7972C-01CF-4E98-AD6F-1E966CFB3A23}" type="doc">
      <dgm:prSet loTypeId="urn:microsoft.com/office/officeart/2005/8/layout/radial1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2989897E-9162-4413-8A44-4EDB019DD0C1}">
      <dgm:prSet phldrT="[Text]" custT="1"/>
      <dgm:spPr/>
      <dgm:t>
        <a:bodyPr/>
        <a:lstStyle/>
        <a:p>
          <a:r>
            <a:rPr lang="en-GB" sz="1100" dirty="0"/>
            <a:t>mutation operator</a:t>
          </a:r>
        </a:p>
      </dgm:t>
    </dgm:pt>
    <dgm:pt modelId="{AD2CDCA8-2F2C-4424-AB0D-3C2C7DD280A7}" type="parTrans" cxnId="{CC0E181F-21F1-4E42-AD89-3687A928B098}">
      <dgm:prSet/>
      <dgm:spPr/>
      <dgm:t>
        <a:bodyPr/>
        <a:lstStyle/>
        <a:p>
          <a:endParaRPr lang="en-GB" sz="1400"/>
        </a:p>
      </dgm:t>
    </dgm:pt>
    <dgm:pt modelId="{3058ACF7-AF9D-4254-BDDF-392B7F3CFA1E}" type="sibTrans" cxnId="{CC0E181F-21F1-4E42-AD89-3687A928B098}">
      <dgm:prSet/>
      <dgm:spPr/>
      <dgm:t>
        <a:bodyPr/>
        <a:lstStyle/>
        <a:p>
          <a:endParaRPr lang="en-GB" sz="1400"/>
        </a:p>
      </dgm:t>
    </dgm:pt>
    <dgm:pt modelId="{F3BDAC8D-C174-485F-9E7A-53CEB5E2449D}">
      <dgm:prSet phldrT="[Text]" custT="1"/>
      <dgm:spPr/>
      <dgm:t>
        <a:bodyPr/>
        <a:lstStyle/>
        <a:p>
          <a:r>
            <a:rPr lang="en-GB" sz="1100" dirty="0"/>
            <a:t>Uniform random</a:t>
          </a:r>
        </a:p>
      </dgm:t>
    </dgm:pt>
    <dgm:pt modelId="{272F3704-E985-4883-9F31-E3657B49666F}" type="parTrans" cxnId="{87DB3923-CAF0-4BC3-A0B8-E1C7F6073BA8}">
      <dgm:prSet custT="1"/>
      <dgm:spPr/>
      <dgm:t>
        <a:bodyPr/>
        <a:lstStyle/>
        <a:p>
          <a:endParaRPr lang="en-GB" sz="1400"/>
        </a:p>
      </dgm:t>
    </dgm:pt>
    <dgm:pt modelId="{DF9435F0-68A9-4CB8-8A62-08BAD52BEF33}" type="sibTrans" cxnId="{87DB3923-CAF0-4BC3-A0B8-E1C7F6073BA8}">
      <dgm:prSet/>
      <dgm:spPr/>
      <dgm:t>
        <a:bodyPr/>
        <a:lstStyle/>
        <a:p>
          <a:endParaRPr lang="en-GB" sz="1400"/>
        </a:p>
      </dgm:t>
    </dgm:pt>
    <dgm:pt modelId="{B55FACDC-2EF5-4E18-B750-1B3EAF5AABF6}">
      <dgm:prSet phldrT="[Text]" custT="1"/>
      <dgm:spPr/>
      <dgm:t>
        <a:bodyPr/>
        <a:lstStyle/>
        <a:p>
          <a:r>
            <a:rPr lang="en-GB" sz="1050" dirty="0"/>
            <a:t>Nonuniform</a:t>
          </a:r>
          <a:r>
            <a:rPr lang="en-GB" sz="1100" dirty="0"/>
            <a:t> random</a:t>
          </a:r>
        </a:p>
      </dgm:t>
    </dgm:pt>
    <dgm:pt modelId="{955F247B-1ACA-41D0-B278-EB9DF6A6892D}" type="parTrans" cxnId="{C9278223-165F-45A5-AF96-A9543C6718C5}">
      <dgm:prSet custT="1"/>
      <dgm:spPr/>
      <dgm:t>
        <a:bodyPr/>
        <a:lstStyle/>
        <a:p>
          <a:endParaRPr lang="en-GB" sz="1400"/>
        </a:p>
      </dgm:t>
    </dgm:pt>
    <dgm:pt modelId="{FFCB4AE1-6B2F-4113-A136-17107807D434}" type="sibTrans" cxnId="{C9278223-165F-45A5-AF96-A9543C6718C5}">
      <dgm:prSet/>
      <dgm:spPr/>
      <dgm:t>
        <a:bodyPr/>
        <a:lstStyle/>
        <a:p>
          <a:endParaRPr lang="en-GB" sz="1400"/>
        </a:p>
      </dgm:t>
    </dgm:pt>
    <dgm:pt modelId="{91279149-F54B-4DF0-B498-3057698C5E1C}">
      <dgm:prSet phldrT="[Text]" custT="1"/>
      <dgm:spPr/>
      <dgm:t>
        <a:bodyPr/>
        <a:lstStyle/>
        <a:p>
          <a:r>
            <a:rPr lang="en-GB" sz="1100" dirty="0"/>
            <a:t>Simple inversion</a:t>
          </a:r>
        </a:p>
      </dgm:t>
    </dgm:pt>
    <dgm:pt modelId="{B6EF8F08-FF98-4246-8539-F737A64812F6}" type="parTrans" cxnId="{59C88AE8-3902-496A-9046-012C8DFA29B1}">
      <dgm:prSet custT="1"/>
      <dgm:spPr/>
      <dgm:t>
        <a:bodyPr/>
        <a:lstStyle/>
        <a:p>
          <a:endParaRPr lang="en-GB" sz="1400"/>
        </a:p>
      </dgm:t>
    </dgm:pt>
    <dgm:pt modelId="{809B2B69-55DD-4027-9DB9-A4FCC3DF5D76}" type="sibTrans" cxnId="{59C88AE8-3902-496A-9046-012C8DFA29B1}">
      <dgm:prSet/>
      <dgm:spPr/>
      <dgm:t>
        <a:bodyPr/>
        <a:lstStyle/>
        <a:p>
          <a:endParaRPr lang="en-GB" sz="1400"/>
        </a:p>
      </dgm:t>
    </dgm:pt>
    <dgm:pt modelId="{170B4BDB-E5C3-4B89-9D71-1A3F5367BA71}">
      <dgm:prSet phldrT="[Text]" custT="1"/>
      <dgm:spPr/>
      <dgm:t>
        <a:bodyPr/>
        <a:lstStyle/>
        <a:p>
          <a:r>
            <a:rPr lang="en-GB" sz="1100" dirty="0"/>
            <a:t>Insertion</a:t>
          </a:r>
        </a:p>
      </dgm:t>
    </dgm:pt>
    <dgm:pt modelId="{851A3F24-886F-458F-BF63-8417E394F8BC}" type="parTrans" cxnId="{6BDCE4FD-398E-40F6-91DA-413EDDB54BDA}">
      <dgm:prSet custT="1"/>
      <dgm:spPr/>
      <dgm:t>
        <a:bodyPr/>
        <a:lstStyle/>
        <a:p>
          <a:endParaRPr lang="en-GB" sz="1400"/>
        </a:p>
      </dgm:t>
    </dgm:pt>
    <dgm:pt modelId="{3514AE61-6DD6-4555-B62B-43FEFD457576}" type="sibTrans" cxnId="{6BDCE4FD-398E-40F6-91DA-413EDDB54BDA}">
      <dgm:prSet/>
      <dgm:spPr/>
      <dgm:t>
        <a:bodyPr/>
        <a:lstStyle/>
        <a:p>
          <a:endParaRPr lang="en-GB" sz="1400"/>
        </a:p>
      </dgm:t>
    </dgm:pt>
    <dgm:pt modelId="{B852F812-4E93-4360-ADB9-36BC38DFD9F7}">
      <dgm:prSet phldrT="[Text]" custT="1"/>
      <dgm:spPr/>
      <dgm:t>
        <a:bodyPr/>
        <a:lstStyle/>
        <a:p>
          <a:r>
            <a:rPr lang="en-GB" sz="900" dirty="0"/>
            <a:t>Displacement</a:t>
          </a:r>
        </a:p>
      </dgm:t>
    </dgm:pt>
    <dgm:pt modelId="{8654233B-56D1-46FF-B73F-2CFB8C2E002D}" type="parTrans" cxnId="{FACDE316-B83C-4BDA-AD83-5ED6B1E7F8FD}">
      <dgm:prSet custT="1"/>
      <dgm:spPr/>
      <dgm:t>
        <a:bodyPr/>
        <a:lstStyle/>
        <a:p>
          <a:endParaRPr lang="en-GB" sz="1400"/>
        </a:p>
      </dgm:t>
    </dgm:pt>
    <dgm:pt modelId="{503BB1FE-9737-4CF5-854E-7E1CBD96DBF1}" type="sibTrans" cxnId="{FACDE316-B83C-4BDA-AD83-5ED6B1E7F8FD}">
      <dgm:prSet/>
      <dgm:spPr/>
      <dgm:t>
        <a:bodyPr/>
        <a:lstStyle/>
        <a:p>
          <a:endParaRPr lang="en-GB" sz="1400"/>
        </a:p>
      </dgm:t>
    </dgm:pt>
    <dgm:pt modelId="{1A28BF48-CF88-4EEC-9AAD-59C0B2A939BB}">
      <dgm:prSet custT="1"/>
      <dgm:spPr/>
      <dgm:t>
        <a:bodyPr/>
        <a:lstStyle/>
        <a:p>
          <a:r>
            <a:rPr lang="en-GB" sz="1200" dirty="0"/>
            <a:t>swap</a:t>
          </a:r>
        </a:p>
      </dgm:t>
    </dgm:pt>
    <dgm:pt modelId="{85455B38-B0F1-4CA7-8958-6F238CCE9F83}" type="parTrans" cxnId="{8BF97572-3FE1-49C3-BCDE-6EDAA4E35CFB}">
      <dgm:prSet custT="1"/>
      <dgm:spPr/>
      <dgm:t>
        <a:bodyPr/>
        <a:lstStyle/>
        <a:p>
          <a:endParaRPr lang="en-GB" sz="1400"/>
        </a:p>
      </dgm:t>
    </dgm:pt>
    <dgm:pt modelId="{5D9C7BD4-FD23-44E4-9439-3DB258C9E19E}" type="sibTrans" cxnId="{8BF97572-3FE1-49C3-BCDE-6EDAA4E35CFB}">
      <dgm:prSet/>
      <dgm:spPr/>
      <dgm:t>
        <a:bodyPr/>
        <a:lstStyle/>
        <a:p>
          <a:endParaRPr lang="en-GB" sz="1400"/>
        </a:p>
      </dgm:t>
    </dgm:pt>
    <dgm:pt modelId="{364CC78A-D630-490F-B95F-6B5097B31885}">
      <dgm:prSet phldrT="[Text]" custT="1"/>
      <dgm:spPr/>
      <dgm:t>
        <a:bodyPr/>
        <a:lstStyle/>
        <a:p>
          <a:r>
            <a:rPr lang="en-GB" sz="1100" dirty="0"/>
            <a:t>Scramble</a:t>
          </a:r>
        </a:p>
      </dgm:t>
    </dgm:pt>
    <dgm:pt modelId="{29BE2096-8CD4-49EE-BDE6-1BA872F81981}" type="parTrans" cxnId="{D2BE0550-0D3A-4C77-9140-C6C96EA36268}">
      <dgm:prSet/>
      <dgm:spPr/>
      <dgm:t>
        <a:bodyPr/>
        <a:lstStyle/>
        <a:p>
          <a:endParaRPr lang="en-GB"/>
        </a:p>
      </dgm:t>
    </dgm:pt>
    <dgm:pt modelId="{C911343F-08DC-41CC-91C0-C6F34D009C7C}" type="sibTrans" cxnId="{D2BE0550-0D3A-4C77-9140-C6C96EA36268}">
      <dgm:prSet/>
      <dgm:spPr/>
      <dgm:t>
        <a:bodyPr/>
        <a:lstStyle/>
        <a:p>
          <a:endParaRPr lang="en-GB"/>
        </a:p>
      </dgm:t>
    </dgm:pt>
    <dgm:pt modelId="{9E5C5690-6787-4384-8238-132B4626F362}" type="pres">
      <dgm:prSet presAssocID="{EFD7972C-01CF-4E98-AD6F-1E966CFB3A2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3C6AAC-C23D-4C2A-816E-38BDF305F80E}" type="pres">
      <dgm:prSet presAssocID="{2989897E-9162-4413-8A44-4EDB019DD0C1}" presName="centerShape" presStyleLbl="node0" presStyleIdx="0" presStyleCnt="1"/>
      <dgm:spPr/>
    </dgm:pt>
    <dgm:pt modelId="{1668D6BE-662C-47FA-9606-F42231A41023}" type="pres">
      <dgm:prSet presAssocID="{272F3704-E985-4883-9F31-E3657B49666F}" presName="Name9" presStyleLbl="parChTrans1D2" presStyleIdx="0" presStyleCnt="7"/>
      <dgm:spPr/>
    </dgm:pt>
    <dgm:pt modelId="{0DFF9A0F-29BF-467D-AF9C-8BCCA63BF0D8}" type="pres">
      <dgm:prSet presAssocID="{272F3704-E985-4883-9F31-E3657B49666F}" presName="connTx" presStyleLbl="parChTrans1D2" presStyleIdx="0" presStyleCnt="7"/>
      <dgm:spPr/>
    </dgm:pt>
    <dgm:pt modelId="{53AF89EC-70A3-48D4-9691-12EC5AD61EB2}" type="pres">
      <dgm:prSet presAssocID="{F3BDAC8D-C174-485F-9E7A-53CEB5E2449D}" presName="node" presStyleLbl="node1" presStyleIdx="0" presStyleCnt="7">
        <dgm:presLayoutVars>
          <dgm:bulletEnabled val="1"/>
        </dgm:presLayoutVars>
      </dgm:prSet>
      <dgm:spPr/>
    </dgm:pt>
    <dgm:pt modelId="{35C440AA-82B4-4485-BBD4-2553ACB2BC60}" type="pres">
      <dgm:prSet presAssocID="{955F247B-1ACA-41D0-B278-EB9DF6A6892D}" presName="Name9" presStyleLbl="parChTrans1D2" presStyleIdx="1" presStyleCnt="7"/>
      <dgm:spPr/>
    </dgm:pt>
    <dgm:pt modelId="{9469944B-535E-4E9D-867B-DAC199462FA5}" type="pres">
      <dgm:prSet presAssocID="{955F247B-1ACA-41D0-B278-EB9DF6A6892D}" presName="connTx" presStyleLbl="parChTrans1D2" presStyleIdx="1" presStyleCnt="7"/>
      <dgm:spPr/>
    </dgm:pt>
    <dgm:pt modelId="{88FBB035-E255-4B17-B7A9-F9D1CAF8690B}" type="pres">
      <dgm:prSet presAssocID="{B55FACDC-2EF5-4E18-B750-1B3EAF5AABF6}" presName="node" presStyleLbl="node1" presStyleIdx="1" presStyleCnt="7">
        <dgm:presLayoutVars>
          <dgm:bulletEnabled val="1"/>
        </dgm:presLayoutVars>
      </dgm:prSet>
      <dgm:spPr/>
    </dgm:pt>
    <dgm:pt modelId="{5E41E9FD-6551-4674-988C-18C919FE4C25}" type="pres">
      <dgm:prSet presAssocID="{B6EF8F08-FF98-4246-8539-F737A64812F6}" presName="Name9" presStyleLbl="parChTrans1D2" presStyleIdx="2" presStyleCnt="7"/>
      <dgm:spPr/>
    </dgm:pt>
    <dgm:pt modelId="{BF51B486-6214-492F-B28A-EB4E4B685F51}" type="pres">
      <dgm:prSet presAssocID="{B6EF8F08-FF98-4246-8539-F737A64812F6}" presName="connTx" presStyleLbl="parChTrans1D2" presStyleIdx="2" presStyleCnt="7"/>
      <dgm:spPr/>
    </dgm:pt>
    <dgm:pt modelId="{EA3EBD8C-62D1-4B58-8B04-68EF578747F2}" type="pres">
      <dgm:prSet presAssocID="{91279149-F54B-4DF0-B498-3057698C5E1C}" presName="node" presStyleLbl="node1" presStyleIdx="2" presStyleCnt="7">
        <dgm:presLayoutVars>
          <dgm:bulletEnabled val="1"/>
        </dgm:presLayoutVars>
      </dgm:prSet>
      <dgm:spPr/>
    </dgm:pt>
    <dgm:pt modelId="{A1CC689A-1F0C-4A3F-A7D3-336B6F409485}" type="pres">
      <dgm:prSet presAssocID="{851A3F24-886F-458F-BF63-8417E394F8BC}" presName="Name9" presStyleLbl="parChTrans1D2" presStyleIdx="3" presStyleCnt="7"/>
      <dgm:spPr/>
    </dgm:pt>
    <dgm:pt modelId="{2DC0B7CF-796E-482F-A5BB-D5699536605D}" type="pres">
      <dgm:prSet presAssocID="{851A3F24-886F-458F-BF63-8417E394F8BC}" presName="connTx" presStyleLbl="parChTrans1D2" presStyleIdx="3" presStyleCnt="7"/>
      <dgm:spPr/>
    </dgm:pt>
    <dgm:pt modelId="{73F381AC-96BF-4ABF-89AD-0D7350A14E49}" type="pres">
      <dgm:prSet presAssocID="{170B4BDB-E5C3-4B89-9D71-1A3F5367BA71}" presName="node" presStyleLbl="node1" presStyleIdx="3" presStyleCnt="7">
        <dgm:presLayoutVars>
          <dgm:bulletEnabled val="1"/>
        </dgm:presLayoutVars>
      </dgm:prSet>
      <dgm:spPr/>
    </dgm:pt>
    <dgm:pt modelId="{2BF8CB19-731B-48E9-916F-5ACA225225A4}" type="pres">
      <dgm:prSet presAssocID="{85455B38-B0F1-4CA7-8958-6F238CCE9F83}" presName="Name9" presStyleLbl="parChTrans1D2" presStyleIdx="4" presStyleCnt="7"/>
      <dgm:spPr/>
    </dgm:pt>
    <dgm:pt modelId="{F5262539-448E-41F3-A5FA-D6D055512E04}" type="pres">
      <dgm:prSet presAssocID="{85455B38-B0F1-4CA7-8958-6F238CCE9F83}" presName="connTx" presStyleLbl="parChTrans1D2" presStyleIdx="4" presStyleCnt="7"/>
      <dgm:spPr/>
    </dgm:pt>
    <dgm:pt modelId="{CAC6BD80-3718-4C57-A7A6-C7012E0BC74A}" type="pres">
      <dgm:prSet presAssocID="{1A28BF48-CF88-4EEC-9AAD-59C0B2A939BB}" presName="node" presStyleLbl="node1" presStyleIdx="4" presStyleCnt="7">
        <dgm:presLayoutVars>
          <dgm:bulletEnabled val="1"/>
        </dgm:presLayoutVars>
      </dgm:prSet>
      <dgm:spPr/>
    </dgm:pt>
    <dgm:pt modelId="{6BF4ABA1-DAA6-4BAC-99B2-29322A3687A8}" type="pres">
      <dgm:prSet presAssocID="{8654233B-56D1-46FF-B73F-2CFB8C2E002D}" presName="Name9" presStyleLbl="parChTrans1D2" presStyleIdx="5" presStyleCnt="7"/>
      <dgm:spPr/>
    </dgm:pt>
    <dgm:pt modelId="{2C451A4B-FAD7-478F-975E-CF2FB0FE245D}" type="pres">
      <dgm:prSet presAssocID="{8654233B-56D1-46FF-B73F-2CFB8C2E002D}" presName="connTx" presStyleLbl="parChTrans1D2" presStyleIdx="5" presStyleCnt="7"/>
      <dgm:spPr/>
    </dgm:pt>
    <dgm:pt modelId="{71891E8E-B764-4DE1-AF25-E1CEF13A6D88}" type="pres">
      <dgm:prSet presAssocID="{B852F812-4E93-4360-ADB9-36BC38DFD9F7}" presName="node" presStyleLbl="node1" presStyleIdx="5" presStyleCnt="7">
        <dgm:presLayoutVars>
          <dgm:bulletEnabled val="1"/>
        </dgm:presLayoutVars>
      </dgm:prSet>
      <dgm:spPr/>
    </dgm:pt>
    <dgm:pt modelId="{BC0816DA-44FB-47C9-B257-49CFBCC23AD9}" type="pres">
      <dgm:prSet presAssocID="{29BE2096-8CD4-49EE-BDE6-1BA872F81981}" presName="Name9" presStyleLbl="parChTrans1D2" presStyleIdx="6" presStyleCnt="7"/>
      <dgm:spPr/>
    </dgm:pt>
    <dgm:pt modelId="{B2481CB1-5ADD-44ED-8A2C-F0D5B154B65B}" type="pres">
      <dgm:prSet presAssocID="{29BE2096-8CD4-49EE-BDE6-1BA872F81981}" presName="connTx" presStyleLbl="parChTrans1D2" presStyleIdx="6" presStyleCnt="7"/>
      <dgm:spPr/>
    </dgm:pt>
    <dgm:pt modelId="{A2300BCA-1EEE-48AB-AB39-BAA519C57448}" type="pres">
      <dgm:prSet presAssocID="{364CC78A-D630-490F-B95F-6B5097B31885}" presName="node" presStyleLbl="node1" presStyleIdx="6" presStyleCnt="7">
        <dgm:presLayoutVars>
          <dgm:bulletEnabled val="1"/>
        </dgm:presLayoutVars>
      </dgm:prSet>
      <dgm:spPr/>
    </dgm:pt>
  </dgm:ptLst>
  <dgm:cxnLst>
    <dgm:cxn modelId="{A1474202-C350-4D42-8893-4B22D2B608DA}" type="presOf" srcId="{8654233B-56D1-46FF-B73F-2CFB8C2E002D}" destId="{6BF4ABA1-DAA6-4BAC-99B2-29322A3687A8}" srcOrd="0" destOrd="0" presId="urn:microsoft.com/office/officeart/2005/8/layout/radial1"/>
    <dgm:cxn modelId="{59DDD704-F20E-4C84-92DF-074BFE099DDB}" type="presOf" srcId="{85455B38-B0F1-4CA7-8958-6F238CCE9F83}" destId="{2BF8CB19-731B-48E9-916F-5ACA225225A4}" srcOrd="0" destOrd="0" presId="urn:microsoft.com/office/officeart/2005/8/layout/radial1"/>
    <dgm:cxn modelId="{FACDE316-B83C-4BDA-AD83-5ED6B1E7F8FD}" srcId="{2989897E-9162-4413-8A44-4EDB019DD0C1}" destId="{B852F812-4E93-4360-ADB9-36BC38DFD9F7}" srcOrd="5" destOrd="0" parTransId="{8654233B-56D1-46FF-B73F-2CFB8C2E002D}" sibTransId="{503BB1FE-9737-4CF5-854E-7E1CBD96DBF1}"/>
    <dgm:cxn modelId="{CC0E181F-21F1-4E42-AD89-3687A928B098}" srcId="{EFD7972C-01CF-4E98-AD6F-1E966CFB3A23}" destId="{2989897E-9162-4413-8A44-4EDB019DD0C1}" srcOrd="0" destOrd="0" parTransId="{AD2CDCA8-2F2C-4424-AB0D-3C2C7DD280A7}" sibTransId="{3058ACF7-AF9D-4254-BDDF-392B7F3CFA1E}"/>
    <dgm:cxn modelId="{87DB3923-CAF0-4BC3-A0B8-E1C7F6073BA8}" srcId="{2989897E-9162-4413-8A44-4EDB019DD0C1}" destId="{F3BDAC8D-C174-485F-9E7A-53CEB5E2449D}" srcOrd="0" destOrd="0" parTransId="{272F3704-E985-4883-9F31-E3657B49666F}" sibTransId="{DF9435F0-68A9-4CB8-8A62-08BAD52BEF33}"/>
    <dgm:cxn modelId="{C9278223-165F-45A5-AF96-A9543C6718C5}" srcId="{2989897E-9162-4413-8A44-4EDB019DD0C1}" destId="{B55FACDC-2EF5-4E18-B750-1B3EAF5AABF6}" srcOrd="1" destOrd="0" parTransId="{955F247B-1ACA-41D0-B278-EB9DF6A6892D}" sibTransId="{FFCB4AE1-6B2F-4113-A136-17107807D434}"/>
    <dgm:cxn modelId="{66074331-6F20-4529-8C2B-39A7E0F3FDC7}" type="presOf" srcId="{B55FACDC-2EF5-4E18-B750-1B3EAF5AABF6}" destId="{88FBB035-E255-4B17-B7A9-F9D1CAF8690B}" srcOrd="0" destOrd="0" presId="urn:microsoft.com/office/officeart/2005/8/layout/radial1"/>
    <dgm:cxn modelId="{CA8F7A3D-EE51-44E5-AD78-7D539832AEBC}" type="presOf" srcId="{85455B38-B0F1-4CA7-8958-6F238CCE9F83}" destId="{F5262539-448E-41F3-A5FA-D6D055512E04}" srcOrd="1" destOrd="0" presId="urn:microsoft.com/office/officeart/2005/8/layout/radial1"/>
    <dgm:cxn modelId="{754F7444-D079-43AB-B99C-E56382769D73}" type="presOf" srcId="{851A3F24-886F-458F-BF63-8417E394F8BC}" destId="{2DC0B7CF-796E-482F-A5BB-D5699536605D}" srcOrd="1" destOrd="0" presId="urn:microsoft.com/office/officeart/2005/8/layout/radial1"/>
    <dgm:cxn modelId="{3D7CA765-E3EE-4888-B276-A77B27FEECBE}" type="presOf" srcId="{955F247B-1ACA-41D0-B278-EB9DF6A6892D}" destId="{35C440AA-82B4-4485-BBD4-2553ACB2BC60}" srcOrd="0" destOrd="0" presId="urn:microsoft.com/office/officeart/2005/8/layout/radial1"/>
    <dgm:cxn modelId="{3C32C74A-C9A4-4C67-94F2-ABCDF44C11CF}" type="presOf" srcId="{B6EF8F08-FF98-4246-8539-F737A64812F6}" destId="{5E41E9FD-6551-4674-988C-18C919FE4C25}" srcOrd="0" destOrd="0" presId="urn:microsoft.com/office/officeart/2005/8/layout/radial1"/>
    <dgm:cxn modelId="{9BFF676B-D768-4DBD-9B45-EAF6653C449C}" type="presOf" srcId="{851A3F24-886F-458F-BF63-8417E394F8BC}" destId="{A1CC689A-1F0C-4A3F-A7D3-336B6F409485}" srcOrd="0" destOrd="0" presId="urn:microsoft.com/office/officeart/2005/8/layout/radial1"/>
    <dgm:cxn modelId="{3F1E1E6C-1B0D-4907-9E57-F0CBBFEDDF52}" type="presOf" srcId="{170B4BDB-E5C3-4B89-9D71-1A3F5367BA71}" destId="{73F381AC-96BF-4ABF-89AD-0D7350A14E49}" srcOrd="0" destOrd="0" presId="urn:microsoft.com/office/officeart/2005/8/layout/radial1"/>
    <dgm:cxn modelId="{D2BE0550-0D3A-4C77-9140-C6C96EA36268}" srcId="{2989897E-9162-4413-8A44-4EDB019DD0C1}" destId="{364CC78A-D630-490F-B95F-6B5097B31885}" srcOrd="6" destOrd="0" parTransId="{29BE2096-8CD4-49EE-BDE6-1BA872F81981}" sibTransId="{C911343F-08DC-41CC-91C0-C6F34D009C7C}"/>
    <dgm:cxn modelId="{EEB1AC70-7B3C-45E7-A1D6-C7407CCB3FA7}" type="presOf" srcId="{29BE2096-8CD4-49EE-BDE6-1BA872F81981}" destId="{B2481CB1-5ADD-44ED-8A2C-F0D5B154B65B}" srcOrd="1" destOrd="0" presId="urn:microsoft.com/office/officeart/2005/8/layout/radial1"/>
    <dgm:cxn modelId="{8BF97572-3FE1-49C3-BCDE-6EDAA4E35CFB}" srcId="{2989897E-9162-4413-8A44-4EDB019DD0C1}" destId="{1A28BF48-CF88-4EEC-9AAD-59C0B2A939BB}" srcOrd="4" destOrd="0" parTransId="{85455B38-B0F1-4CA7-8958-6F238CCE9F83}" sibTransId="{5D9C7BD4-FD23-44E4-9439-3DB258C9E19E}"/>
    <dgm:cxn modelId="{0D73F555-C46C-4451-BD92-FC6C65C6C1CE}" type="presOf" srcId="{29BE2096-8CD4-49EE-BDE6-1BA872F81981}" destId="{BC0816DA-44FB-47C9-B257-49CFBCC23AD9}" srcOrd="0" destOrd="0" presId="urn:microsoft.com/office/officeart/2005/8/layout/radial1"/>
    <dgm:cxn modelId="{21E50177-137A-4BF5-9ABD-E906011CB743}" type="presOf" srcId="{2989897E-9162-4413-8A44-4EDB019DD0C1}" destId="{0D3C6AAC-C23D-4C2A-816E-38BDF305F80E}" srcOrd="0" destOrd="0" presId="urn:microsoft.com/office/officeart/2005/8/layout/radial1"/>
    <dgm:cxn modelId="{0D8FE579-6218-49BE-A91E-8E2FA2BC91DB}" type="presOf" srcId="{272F3704-E985-4883-9F31-E3657B49666F}" destId="{0DFF9A0F-29BF-467D-AF9C-8BCCA63BF0D8}" srcOrd="1" destOrd="0" presId="urn:microsoft.com/office/officeart/2005/8/layout/radial1"/>
    <dgm:cxn modelId="{463B5B7A-F32B-4BAF-8525-8EF98180F352}" type="presOf" srcId="{272F3704-E985-4883-9F31-E3657B49666F}" destId="{1668D6BE-662C-47FA-9606-F42231A41023}" srcOrd="0" destOrd="0" presId="urn:microsoft.com/office/officeart/2005/8/layout/radial1"/>
    <dgm:cxn modelId="{17E9708C-61A5-4F7A-A210-5FC0238EF5FF}" type="presOf" srcId="{364CC78A-D630-490F-B95F-6B5097B31885}" destId="{A2300BCA-1EEE-48AB-AB39-BAA519C57448}" srcOrd="0" destOrd="0" presId="urn:microsoft.com/office/officeart/2005/8/layout/radial1"/>
    <dgm:cxn modelId="{AA2A1493-56D0-490A-92B3-7EF75BFEF099}" type="presOf" srcId="{EFD7972C-01CF-4E98-AD6F-1E966CFB3A23}" destId="{9E5C5690-6787-4384-8238-132B4626F362}" srcOrd="0" destOrd="0" presId="urn:microsoft.com/office/officeart/2005/8/layout/radial1"/>
    <dgm:cxn modelId="{CCB16BAC-F7B4-4674-944F-1A884C0A987C}" type="presOf" srcId="{B6EF8F08-FF98-4246-8539-F737A64812F6}" destId="{BF51B486-6214-492F-B28A-EB4E4B685F51}" srcOrd="1" destOrd="0" presId="urn:microsoft.com/office/officeart/2005/8/layout/radial1"/>
    <dgm:cxn modelId="{37578FC0-D37D-4495-936F-DDCC17F97DD0}" type="presOf" srcId="{91279149-F54B-4DF0-B498-3057698C5E1C}" destId="{EA3EBD8C-62D1-4B58-8B04-68EF578747F2}" srcOrd="0" destOrd="0" presId="urn:microsoft.com/office/officeart/2005/8/layout/radial1"/>
    <dgm:cxn modelId="{C3CA5ACD-974F-4FC4-826A-68A1EC3E9CBA}" type="presOf" srcId="{955F247B-1ACA-41D0-B278-EB9DF6A6892D}" destId="{9469944B-535E-4E9D-867B-DAC199462FA5}" srcOrd="1" destOrd="0" presId="urn:microsoft.com/office/officeart/2005/8/layout/radial1"/>
    <dgm:cxn modelId="{9CA1DFD7-0A85-40E9-8D6E-263C6DB95F80}" type="presOf" srcId="{F3BDAC8D-C174-485F-9E7A-53CEB5E2449D}" destId="{53AF89EC-70A3-48D4-9691-12EC5AD61EB2}" srcOrd="0" destOrd="0" presId="urn:microsoft.com/office/officeart/2005/8/layout/radial1"/>
    <dgm:cxn modelId="{B14E99E7-6647-4379-A852-57395DC8FA96}" type="presOf" srcId="{1A28BF48-CF88-4EEC-9AAD-59C0B2A939BB}" destId="{CAC6BD80-3718-4C57-A7A6-C7012E0BC74A}" srcOrd="0" destOrd="0" presId="urn:microsoft.com/office/officeart/2005/8/layout/radial1"/>
    <dgm:cxn modelId="{59C88AE8-3902-496A-9046-012C8DFA29B1}" srcId="{2989897E-9162-4413-8A44-4EDB019DD0C1}" destId="{91279149-F54B-4DF0-B498-3057698C5E1C}" srcOrd="2" destOrd="0" parTransId="{B6EF8F08-FF98-4246-8539-F737A64812F6}" sibTransId="{809B2B69-55DD-4027-9DB9-A4FCC3DF5D76}"/>
    <dgm:cxn modelId="{7573A0F8-C87A-4CEB-8A94-5B00553A13D5}" type="presOf" srcId="{B852F812-4E93-4360-ADB9-36BC38DFD9F7}" destId="{71891E8E-B764-4DE1-AF25-E1CEF13A6D88}" srcOrd="0" destOrd="0" presId="urn:microsoft.com/office/officeart/2005/8/layout/radial1"/>
    <dgm:cxn modelId="{A8D8CFF8-75B6-41EC-B896-1E062F31FF77}" type="presOf" srcId="{8654233B-56D1-46FF-B73F-2CFB8C2E002D}" destId="{2C451A4B-FAD7-478F-975E-CF2FB0FE245D}" srcOrd="1" destOrd="0" presId="urn:microsoft.com/office/officeart/2005/8/layout/radial1"/>
    <dgm:cxn modelId="{6BDCE4FD-398E-40F6-91DA-413EDDB54BDA}" srcId="{2989897E-9162-4413-8A44-4EDB019DD0C1}" destId="{170B4BDB-E5C3-4B89-9D71-1A3F5367BA71}" srcOrd="3" destOrd="0" parTransId="{851A3F24-886F-458F-BF63-8417E394F8BC}" sibTransId="{3514AE61-6DD6-4555-B62B-43FEFD457576}"/>
    <dgm:cxn modelId="{E0FF968F-7B64-4E76-AA88-B7FB44423DD9}" type="presParOf" srcId="{9E5C5690-6787-4384-8238-132B4626F362}" destId="{0D3C6AAC-C23D-4C2A-816E-38BDF305F80E}" srcOrd="0" destOrd="0" presId="urn:microsoft.com/office/officeart/2005/8/layout/radial1"/>
    <dgm:cxn modelId="{D0E20F02-9831-4141-8E6F-9826FF2C12CA}" type="presParOf" srcId="{9E5C5690-6787-4384-8238-132B4626F362}" destId="{1668D6BE-662C-47FA-9606-F42231A41023}" srcOrd="1" destOrd="0" presId="urn:microsoft.com/office/officeart/2005/8/layout/radial1"/>
    <dgm:cxn modelId="{38C6F4B9-5E3E-43CE-975E-EBFBB41F15EA}" type="presParOf" srcId="{1668D6BE-662C-47FA-9606-F42231A41023}" destId="{0DFF9A0F-29BF-467D-AF9C-8BCCA63BF0D8}" srcOrd="0" destOrd="0" presId="urn:microsoft.com/office/officeart/2005/8/layout/radial1"/>
    <dgm:cxn modelId="{1375622F-0B46-4D11-B19B-C1DA360F957B}" type="presParOf" srcId="{9E5C5690-6787-4384-8238-132B4626F362}" destId="{53AF89EC-70A3-48D4-9691-12EC5AD61EB2}" srcOrd="2" destOrd="0" presId="urn:microsoft.com/office/officeart/2005/8/layout/radial1"/>
    <dgm:cxn modelId="{2095756D-73EA-4635-890E-A772F489B91B}" type="presParOf" srcId="{9E5C5690-6787-4384-8238-132B4626F362}" destId="{35C440AA-82B4-4485-BBD4-2553ACB2BC60}" srcOrd="3" destOrd="0" presId="urn:microsoft.com/office/officeart/2005/8/layout/radial1"/>
    <dgm:cxn modelId="{8CCD473D-65B3-47FD-BB15-482FDDF3EDF6}" type="presParOf" srcId="{35C440AA-82B4-4485-BBD4-2553ACB2BC60}" destId="{9469944B-535E-4E9D-867B-DAC199462FA5}" srcOrd="0" destOrd="0" presId="urn:microsoft.com/office/officeart/2005/8/layout/radial1"/>
    <dgm:cxn modelId="{96CFF224-23CA-40D7-87D6-C6CBD273D6AF}" type="presParOf" srcId="{9E5C5690-6787-4384-8238-132B4626F362}" destId="{88FBB035-E255-4B17-B7A9-F9D1CAF8690B}" srcOrd="4" destOrd="0" presId="urn:microsoft.com/office/officeart/2005/8/layout/radial1"/>
    <dgm:cxn modelId="{A83673D4-D706-43A3-ADAE-51B432734D46}" type="presParOf" srcId="{9E5C5690-6787-4384-8238-132B4626F362}" destId="{5E41E9FD-6551-4674-988C-18C919FE4C25}" srcOrd="5" destOrd="0" presId="urn:microsoft.com/office/officeart/2005/8/layout/radial1"/>
    <dgm:cxn modelId="{902A55BE-9B59-4478-88E5-EC404ED356E6}" type="presParOf" srcId="{5E41E9FD-6551-4674-988C-18C919FE4C25}" destId="{BF51B486-6214-492F-B28A-EB4E4B685F51}" srcOrd="0" destOrd="0" presId="urn:microsoft.com/office/officeart/2005/8/layout/radial1"/>
    <dgm:cxn modelId="{7C9C583A-A048-41AD-BD76-E3A413D2D5E2}" type="presParOf" srcId="{9E5C5690-6787-4384-8238-132B4626F362}" destId="{EA3EBD8C-62D1-4B58-8B04-68EF578747F2}" srcOrd="6" destOrd="0" presId="urn:microsoft.com/office/officeart/2005/8/layout/radial1"/>
    <dgm:cxn modelId="{D8C9F229-2E93-4263-94E3-3C794E579D7F}" type="presParOf" srcId="{9E5C5690-6787-4384-8238-132B4626F362}" destId="{A1CC689A-1F0C-4A3F-A7D3-336B6F409485}" srcOrd="7" destOrd="0" presId="urn:microsoft.com/office/officeart/2005/8/layout/radial1"/>
    <dgm:cxn modelId="{901957F3-A304-4891-A096-E5D5F80AC55D}" type="presParOf" srcId="{A1CC689A-1F0C-4A3F-A7D3-336B6F409485}" destId="{2DC0B7CF-796E-482F-A5BB-D5699536605D}" srcOrd="0" destOrd="0" presId="urn:microsoft.com/office/officeart/2005/8/layout/radial1"/>
    <dgm:cxn modelId="{1BADA94A-7C7A-4154-A09A-44AA8067193C}" type="presParOf" srcId="{9E5C5690-6787-4384-8238-132B4626F362}" destId="{73F381AC-96BF-4ABF-89AD-0D7350A14E49}" srcOrd="8" destOrd="0" presId="urn:microsoft.com/office/officeart/2005/8/layout/radial1"/>
    <dgm:cxn modelId="{7598F0EE-0891-43E6-9E56-6ADBDE11EB7C}" type="presParOf" srcId="{9E5C5690-6787-4384-8238-132B4626F362}" destId="{2BF8CB19-731B-48E9-916F-5ACA225225A4}" srcOrd="9" destOrd="0" presId="urn:microsoft.com/office/officeart/2005/8/layout/radial1"/>
    <dgm:cxn modelId="{97B39DC7-9092-4D51-9C3D-A634E030ECCD}" type="presParOf" srcId="{2BF8CB19-731B-48E9-916F-5ACA225225A4}" destId="{F5262539-448E-41F3-A5FA-D6D055512E04}" srcOrd="0" destOrd="0" presId="urn:microsoft.com/office/officeart/2005/8/layout/radial1"/>
    <dgm:cxn modelId="{5CC51212-B495-4E25-9D53-C46D82951EFB}" type="presParOf" srcId="{9E5C5690-6787-4384-8238-132B4626F362}" destId="{CAC6BD80-3718-4C57-A7A6-C7012E0BC74A}" srcOrd="10" destOrd="0" presId="urn:microsoft.com/office/officeart/2005/8/layout/radial1"/>
    <dgm:cxn modelId="{E0F4ADE4-83E2-4FCB-9011-0B668BF1E2CE}" type="presParOf" srcId="{9E5C5690-6787-4384-8238-132B4626F362}" destId="{6BF4ABA1-DAA6-4BAC-99B2-29322A3687A8}" srcOrd="11" destOrd="0" presId="urn:microsoft.com/office/officeart/2005/8/layout/radial1"/>
    <dgm:cxn modelId="{5B3A6875-5B5F-4A53-B863-AB4B3B216B35}" type="presParOf" srcId="{6BF4ABA1-DAA6-4BAC-99B2-29322A3687A8}" destId="{2C451A4B-FAD7-478F-975E-CF2FB0FE245D}" srcOrd="0" destOrd="0" presId="urn:microsoft.com/office/officeart/2005/8/layout/radial1"/>
    <dgm:cxn modelId="{09B8A525-749E-4AFD-988E-C52AD0CC24B3}" type="presParOf" srcId="{9E5C5690-6787-4384-8238-132B4626F362}" destId="{71891E8E-B764-4DE1-AF25-E1CEF13A6D88}" srcOrd="12" destOrd="0" presId="urn:microsoft.com/office/officeart/2005/8/layout/radial1"/>
    <dgm:cxn modelId="{C43517FB-FF6A-4100-BB5F-5A42E1EE6B34}" type="presParOf" srcId="{9E5C5690-6787-4384-8238-132B4626F362}" destId="{BC0816DA-44FB-47C9-B257-49CFBCC23AD9}" srcOrd="13" destOrd="0" presId="urn:microsoft.com/office/officeart/2005/8/layout/radial1"/>
    <dgm:cxn modelId="{9FAFC2F5-F94C-4ABB-BE84-432428F4EC0D}" type="presParOf" srcId="{BC0816DA-44FB-47C9-B257-49CFBCC23AD9}" destId="{B2481CB1-5ADD-44ED-8A2C-F0D5B154B65B}" srcOrd="0" destOrd="0" presId="urn:microsoft.com/office/officeart/2005/8/layout/radial1"/>
    <dgm:cxn modelId="{69CE8A81-3372-455B-B18B-DA627A009C1C}" type="presParOf" srcId="{9E5C5690-6787-4384-8238-132B4626F362}" destId="{A2300BCA-1EEE-48AB-AB39-BAA519C57448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89B4-62C4-4E5A-A6F7-A1C0C920FF51}">
      <dsp:nvSpPr>
        <dsp:cNvPr id="0" name=""/>
        <dsp:cNvSpPr/>
      </dsp:nvSpPr>
      <dsp:spPr>
        <a:xfrm rot="5400000">
          <a:off x="6029842" y="-2940628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nature of decision variables</a:t>
          </a:r>
          <a:endParaRPr lang="en-GB" sz="1600" kern="1200" dirty="0"/>
        </a:p>
      </dsp:txBody>
      <dsp:txXfrm rot="-5400000">
        <a:off x="3029881" y="82113"/>
        <a:ext cx="6443786" cy="421084"/>
      </dsp:txXfrm>
    </dsp:sp>
    <dsp:sp modelId="{6D5E894F-1275-4CB8-B22D-E60F183B2B3F}">
      <dsp:nvSpPr>
        <dsp:cNvPr id="0" name=""/>
        <dsp:cNvSpPr/>
      </dsp:nvSpPr>
      <dsp:spPr>
        <a:xfrm>
          <a:off x="607562" y="1001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type</a:t>
          </a:r>
        </a:p>
      </dsp:txBody>
      <dsp:txXfrm>
        <a:off x="636037" y="29476"/>
        <a:ext cx="2365369" cy="526355"/>
      </dsp:txXfrm>
    </dsp:sp>
    <dsp:sp modelId="{F570E581-E0F7-4026-A0EE-F48C7756F0F3}">
      <dsp:nvSpPr>
        <dsp:cNvPr id="0" name=""/>
        <dsp:cNvSpPr/>
      </dsp:nvSpPr>
      <dsp:spPr>
        <a:xfrm rot="5400000">
          <a:off x="6029842" y="-2328158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The name of objective function</a:t>
          </a:r>
        </a:p>
      </dsp:txBody>
      <dsp:txXfrm rot="-5400000">
        <a:off x="3029881" y="694583"/>
        <a:ext cx="6443786" cy="421084"/>
      </dsp:txXfrm>
    </dsp:sp>
    <dsp:sp modelId="{7F9446BD-85FE-4EEC-B37F-C6AE2022691F}">
      <dsp:nvSpPr>
        <dsp:cNvPr id="0" name=""/>
        <dsp:cNvSpPr/>
      </dsp:nvSpPr>
      <dsp:spPr>
        <a:xfrm>
          <a:off x="607562" y="613472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fitness</a:t>
          </a:r>
          <a:endParaRPr lang="en-GB" sz="1600" kern="1200" dirty="0"/>
        </a:p>
      </dsp:txBody>
      <dsp:txXfrm>
        <a:off x="636037" y="641947"/>
        <a:ext cx="2365369" cy="526355"/>
      </dsp:txXfrm>
    </dsp:sp>
    <dsp:sp modelId="{8CA89A82-BEE7-4538-AC9B-BBD69242F14E}">
      <dsp:nvSpPr>
        <dsp:cNvPr id="0" name=""/>
        <dsp:cNvSpPr/>
      </dsp:nvSpPr>
      <dsp:spPr>
        <a:xfrm rot="5400000">
          <a:off x="6029842" y="-171568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vector of length equal to the decision variables providing the minimum of the search </a:t>
          </a:r>
          <a:r>
            <a:rPr lang="en-GB" sz="1600" kern="1200" dirty="0"/>
            <a:t>space</a:t>
          </a:r>
        </a:p>
      </dsp:txBody>
      <dsp:txXfrm rot="-5400000">
        <a:off x="3029881" y="1307054"/>
        <a:ext cx="6443786" cy="421084"/>
      </dsp:txXfrm>
    </dsp:sp>
    <dsp:sp modelId="{C10C9D98-D184-4DCE-B919-7060F5717D82}">
      <dsp:nvSpPr>
        <dsp:cNvPr id="0" name=""/>
        <dsp:cNvSpPr/>
      </dsp:nvSpPr>
      <dsp:spPr>
        <a:xfrm>
          <a:off x="607562" y="1225942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lower</a:t>
          </a:r>
          <a:endParaRPr lang="en-GB" sz="1600" kern="1200" dirty="0"/>
        </a:p>
      </dsp:txBody>
      <dsp:txXfrm>
        <a:off x="636037" y="1254417"/>
        <a:ext cx="2365369" cy="526355"/>
      </dsp:txXfrm>
    </dsp:sp>
    <dsp:sp modelId="{C618645A-8F4A-4ABA-A517-44B2AD708ACF}">
      <dsp:nvSpPr>
        <dsp:cNvPr id="0" name=""/>
        <dsp:cNvSpPr/>
      </dsp:nvSpPr>
      <dsp:spPr>
        <a:xfrm rot="5400000">
          <a:off x="6029842" y="-110321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vector of length equal to the decision variables providing the maximum of the search </a:t>
          </a:r>
          <a:r>
            <a:rPr lang="en-GB" sz="1600" kern="1200" dirty="0"/>
            <a:t>space</a:t>
          </a:r>
        </a:p>
      </dsp:txBody>
      <dsp:txXfrm rot="-5400000">
        <a:off x="3029881" y="1919524"/>
        <a:ext cx="6443786" cy="421084"/>
      </dsp:txXfrm>
    </dsp:sp>
    <dsp:sp modelId="{1EB6E4B2-4B07-437C-B249-FF5585749D2A}">
      <dsp:nvSpPr>
        <dsp:cNvPr id="0" name=""/>
        <dsp:cNvSpPr/>
      </dsp:nvSpPr>
      <dsp:spPr>
        <a:xfrm>
          <a:off x="607562" y="183841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upper</a:t>
          </a:r>
        </a:p>
      </dsp:txBody>
      <dsp:txXfrm>
        <a:off x="636037" y="1866888"/>
        <a:ext cx="2365369" cy="526355"/>
      </dsp:txXfrm>
    </dsp:sp>
    <dsp:sp modelId="{054F2CBD-DEB2-4FF7-99E2-1905B60BB473}">
      <dsp:nvSpPr>
        <dsp:cNvPr id="0" name=""/>
        <dsp:cNvSpPr/>
      </dsp:nvSpPr>
      <dsp:spPr>
        <a:xfrm rot="5400000">
          <a:off x="6029842" y="-490747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maximum number of iterations before the GA search is halted</a:t>
          </a:r>
          <a:endParaRPr lang="en-GB" sz="1600" kern="1200" dirty="0"/>
        </a:p>
      </dsp:txBody>
      <dsp:txXfrm rot="-5400000">
        <a:off x="3029881" y="2531994"/>
        <a:ext cx="6443786" cy="421084"/>
      </dsp:txXfrm>
    </dsp:sp>
    <dsp:sp modelId="{143C2288-A49C-4BD0-B368-683D863F3A74}">
      <dsp:nvSpPr>
        <dsp:cNvPr id="0" name=""/>
        <dsp:cNvSpPr/>
      </dsp:nvSpPr>
      <dsp:spPr>
        <a:xfrm>
          <a:off x="607562" y="245088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maxiter</a:t>
          </a:r>
          <a:endParaRPr lang="en-GB" sz="1600" kern="1200" dirty="0"/>
        </a:p>
      </dsp:txBody>
      <dsp:txXfrm>
        <a:off x="636037" y="2479358"/>
        <a:ext cx="2365369" cy="526355"/>
      </dsp:txXfrm>
    </dsp:sp>
    <dsp:sp modelId="{F83A117F-B6F7-4372-BC96-34BB8FF151E9}">
      <dsp:nvSpPr>
        <dsp:cNvPr id="0" name=""/>
        <dsp:cNvSpPr/>
      </dsp:nvSpPr>
      <dsp:spPr>
        <a:xfrm rot="5400000">
          <a:off x="6029842" y="121723"/>
          <a:ext cx="466644" cy="6466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value specifying the number of bits to be used in binary optimizations</a:t>
          </a:r>
          <a:endParaRPr lang="en-GB" sz="1600" kern="1200" dirty="0"/>
        </a:p>
      </dsp:txBody>
      <dsp:txXfrm rot="-5400000">
        <a:off x="3029881" y="3144464"/>
        <a:ext cx="6443786" cy="421084"/>
      </dsp:txXfrm>
    </dsp:sp>
    <dsp:sp modelId="{7C486B03-1C45-4632-8D40-A51F95E5550D}">
      <dsp:nvSpPr>
        <dsp:cNvPr id="0" name=""/>
        <dsp:cNvSpPr/>
      </dsp:nvSpPr>
      <dsp:spPr>
        <a:xfrm>
          <a:off x="607562" y="3063353"/>
          <a:ext cx="2422319" cy="583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nBits</a:t>
          </a:r>
          <a:endParaRPr lang="en-GB" sz="1600" kern="1200" dirty="0"/>
        </a:p>
      </dsp:txBody>
      <dsp:txXfrm>
        <a:off x="636037" y="3091828"/>
        <a:ext cx="2365369" cy="526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C6AAC-C23D-4C2A-816E-38BDF305F80E}">
      <dsp:nvSpPr>
        <dsp:cNvPr id="0" name=""/>
        <dsp:cNvSpPr/>
      </dsp:nvSpPr>
      <dsp:spPr>
        <a:xfrm>
          <a:off x="2989388" y="1563123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selection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operator</a:t>
          </a:r>
        </a:p>
      </dsp:txBody>
      <dsp:txXfrm>
        <a:off x="3163269" y="1737004"/>
        <a:ext cx="839573" cy="839573"/>
      </dsp:txXfrm>
    </dsp:sp>
    <dsp:sp modelId="{1668D6BE-662C-47FA-9606-F42231A41023}">
      <dsp:nvSpPr>
        <dsp:cNvPr id="0" name=""/>
        <dsp:cNvSpPr/>
      </dsp:nvSpPr>
      <dsp:spPr>
        <a:xfrm rot="16200000">
          <a:off x="3403973" y="1369128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574102" y="1375085"/>
        <a:ext cx="17908" cy="17908"/>
      </dsp:txXfrm>
    </dsp:sp>
    <dsp:sp modelId="{53AF89EC-70A3-48D4-9691-12EC5AD61EB2}">
      <dsp:nvSpPr>
        <dsp:cNvPr id="0" name=""/>
        <dsp:cNvSpPr/>
      </dsp:nvSpPr>
      <dsp:spPr>
        <a:xfrm>
          <a:off x="2989388" y="17621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Linear-rank</a:t>
          </a:r>
        </a:p>
      </dsp:txBody>
      <dsp:txXfrm>
        <a:off x="3163269" y="191502"/>
        <a:ext cx="839573" cy="839573"/>
      </dsp:txXfrm>
    </dsp:sp>
    <dsp:sp modelId="{35C440AA-82B4-4485-BBD4-2553ACB2BC60}">
      <dsp:nvSpPr>
        <dsp:cNvPr id="0" name=""/>
        <dsp:cNvSpPr/>
      </dsp:nvSpPr>
      <dsp:spPr>
        <a:xfrm rot="19800000">
          <a:off x="4073195" y="1755503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243324" y="1761461"/>
        <a:ext cx="17908" cy="17908"/>
      </dsp:txXfrm>
    </dsp:sp>
    <dsp:sp modelId="{88FBB035-E255-4B17-B7A9-F9D1CAF8690B}">
      <dsp:nvSpPr>
        <dsp:cNvPr id="0" name=""/>
        <dsp:cNvSpPr/>
      </dsp:nvSpPr>
      <dsp:spPr>
        <a:xfrm>
          <a:off x="4327832" y="790372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Nonlinear-rank</a:t>
          </a:r>
        </a:p>
      </dsp:txBody>
      <dsp:txXfrm>
        <a:off x="4501713" y="964253"/>
        <a:ext cx="839573" cy="839573"/>
      </dsp:txXfrm>
    </dsp:sp>
    <dsp:sp modelId="{5E41E9FD-6551-4674-988C-18C919FE4C25}">
      <dsp:nvSpPr>
        <dsp:cNvPr id="0" name=""/>
        <dsp:cNvSpPr/>
      </dsp:nvSpPr>
      <dsp:spPr>
        <a:xfrm rot="1800000">
          <a:off x="4073195" y="2528254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243324" y="2534212"/>
        <a:ext cx="17908" cy="17908"/>
      </dsp:txXfrm>
    </dsp:sp>
    <dsp:sp modelId="{EA3EBD8C-62D1-4B58-8B04-68EF578747F2}">
      <dsp:nvSpPr>
        <dsp:cNvPr id="0" name=""/>
        <dsp:cNvSpPr/>
      </dsp:nvSpPr>
      <dsp:spPr>
        <a:xfrm>
          <a:off x="4327832" y="2335874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Proportional</a:t>
          </a:r>
        </a:p>
      </dsp:txBody>
      <dsp:txXfrm>
        <a:off x="4501713" y="2509755"/>
        <a:ext cx="839573" cy="839573"/>
      </dsp:txXfrm>
    </dsp:sp>
    <dsp:sp modelId="{A1CC689A-1F0C-4A3F-A7D3-336B6F409485}">
      <dsp:nvSpPr>
        <dsp:cNvPr id="0" name=""/>
        <dsp:cNvSpPr/>
      </dsp:nvSpPr>
      <dsp:spPr>
        <a:xfrm rot="5400000">
          <a:off x="3403973" y="2914630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574102" y="2920587"/>
        <a:ext cx="17908" cy="17908"/>
      </dsp:txXfrm>
    </dsp:sp>
    <dsp:sp modelId="{73F381AC-96BF-4ABF-89AD-0D7350A14E49}">
      <dsp:nvSpPr>
        <dsp:cNvPr id="0" name=""/>
        <dsp:cNvSpPr/>
      </dsp:nvSpPr>
      <dsp:spPr>
        <a:xfrm>
          <a:off x="2989388" y="3108625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Tournament</a:t>
          </a:r>
        </a:p>
      </dsp:txBody>
      <dsp:txXfrm>
        <a:off x="3163269" y="3282506"/>
        <a:ext cx="839573" cy="839573"/>
      </dsp:txXfrm>
    </dsp:sp>
    <dsp:sp modelId="{2BF8CB19-731B-48E9-916F-5ACA225225A4}">
      <dsp:nvSpPr>
        <dsp:cNvPr id="0" name=""/>
        <dsp:cNvSpPr/>
      </dsp:nvSpPr>
      <dsp:spPr>
        <a:xfrm rot="9000000">
          <a:off x="2734751" y="2528254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904880" y="2534212"/>
        <a:ext cx="17908" cy="17908"/>
      </dsp:txXfrm>
    </dsp:sp>
    <dsp:sp modelId="{CAC6BD80-3718-4C57-A7A6-C7012E0BC74A}">
      <dsp:nvSpPr>
        <dsp:cNvPr id="0" name=""/>
        <dsp:cNvSpPr/>
      </dsp:nvSpPr>
      <dsp:spPr>
        <a:xfrm>
          <a:off x="1650944" y="2335874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linear scaling</a:t>
          </a:r>
        </a:p>
      </dsp:txBody>
      <dsp:txXfrm>
        <a:off x="1824825" y="2509755"/>
        <a:ext cx="839573" cy="839573"/>
      </dsp:txXfrm>
    </dsp:sp>
    <dsp:sp modelId="{6BF4ABA1-DAA6-4BAC-99B2-29322A3687A8}">
      <dsp:nvSpPr>
        <dsp:cNvPr id="0" name=""/>
        <dsp:cNvSpPr/>
      </dsp:nvSpPr>
      <dsp:spPr>
        <a:xfrm rot="12600000">
          <a:off x="2734751" y="1755503"/>
          <a:ext cx="358166" cy="29823"/>
        </a:xfrm>
        <a:custGeom>
          <a:avLst/>
          <a:gdLst/>
          <a:ahLst/>
          <a:cxnLst/>
          <a:rect l="0" t="0" r="0" b="0"/>
          <a:pathLst>
            <a:path>
              <a:moveTo>
                <a:pt x="0" y="14911"/>
              </a:moveTo>
              <a:lnTo>
                <a:pt x="358166" y="149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904880" y="1761461"/>
        <a:ext cx="17908" cy="17908"/>
      </dsp:txXfrm>
    </dsp:sp>
    <dsp:sp modelId="{71891E8E-B764-4DE1-AF25-E1CEF13A6D88}">
      <dsp:nvSpPr>
        <dsp:cNvPr id="0" name=""/>
        <dsp:cNvSpPr/>
      </dsp:nvSpPr>
      <dsp:spPr>
        <a:xfrm>
          <a:off x="1650944" y="790372"/>
          <a:ext cx="1187335" cy="1187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Goldberg's</a:t>
          </a:r>
          <a:r>
            <a:rPr lang="en-GB" sz="1400" kern="1200" dirty="0"/>
            <a:t> sigma truncation scaling</a:t>
          </a:r>
        </a:p>
      </dsp:txBody>
      <dsp:txXfrm>
        <a:off x="1824825" y="964253"/>
        <a:ext cx="839573" cy="8395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C6AAC-C23D-4C2A-816E-38BDF305F80E}">
      <dsp:nvSpPr>
        <dsp:cNvPr id="0" name=""/>
        <dsp:cNvSpPr/>
      </dsp:nvSpPr>
      <dsp:spPr>
        <a:xfrm>
          <a:off x="2775289" y="1697209"/>
          <a:ext cx="889979" cy="8899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crossover operator</a:t>
          </a:r>
        </a:p>
      </dsp:txBody>
      <dsp:txXfrm>
        <a:off x="2905623" y="1827543"/>
        <a:ext cx="629311" cy="629311"/>
      </dsp:txXfrm>
    </dsp:sp>
    <dsp:sp modelId="{1668D6BE-662C-47FA-9606-F42231A41023}">
      <dsp:nvSpPr>
        <dsp:cNvPr id="0" name=""/>
        <dsp:cNvSpPr/>
      </dsp:nvSpPr>
      <dsp:spPr>
        <a:xfrm rot="16200000">
          <a:off x="2818093" y="1282587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00169" y="1274914"/>
        <a:ext cx="40218" cy="40218"/>
      </dsp:txXfrm>
    </dsp:sp>
    <dsp:sp modelId="{53AF89EC-70A3-48D4-9691-12EC5AD61EB2}">
      <dsp:nvSpPr>
        <dsp:cNvPr id="0" name=""/>
        <dsp:cNvSpPr/>
      </dsp:nvSpPr>
      <dsp:spPr>
        <a:xfrm>
          <a:off x="2775289" y="2858"/>
          <a:ext cx="889979" cy="889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Single-point</a:t>
          </a:r>
        </a:p>
      </dsp:txBody>
      <dsp:txXfrm>
        <a:off x="2905623" y="133192"/>
        <a:ext cx="629311" cy="629311"/>
      </dsp:txXfrm>
    </dsp:sp>
    <dsp:sp modelId="{35C440AA-82B4-4485-BBD4-2553ACB2BC60}">
      <dsp:nvSpPr>
        <dsp:cNvPr id="0" name=""/>
        <dsp:cNvSpPr/>
      </dsp:nvSpPr>
      <dsp:spPr>
        <a:xfrm rot="18600000">
          <a:off x="3362647" y="1480788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44723" y="1473115"/>
        <a:ext cx="40218" cy="40218"/>
      </dsp:txXfrm>
    </dsp:sp>
    <dsp:sp modelId="{88FBB035-E255-4B17-B7A9-F9D1CAF8690B}">
      <dsp:nvSpPr>
        <dsp:cNvPr id="0" name=""/>
        <dsp:cNvSpPr/>
      </dsp:nvSpPr>
      <dsp:spPr>
        <a:xfrm>
          <a:off x="3864397" y="399261"/>
          <a:ext cx="889979" cy="889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Uniform</a:t>
          </a:r>
        </a:p>
      </dsp:txBody>
      <dsp:txXfrm>
        <a:off x="3994731" y="529595"/>
        <a:ext cx="629311" cy="629311"/>
      </dsp:txXfrm>
    </dsp:sp>
    <dsp:sp modelId="{5E41E9FD-6551-4674-988C-18C919FE4C25}">
      <dsp:nvSpPr>
        <dsp:cNvPr id="0" name=""/>
        <dsp:cNvSpPr/>
      </dsp:nvSpPr>
      <dsp:spPr>
        <a:xfrm rot="21000000">
          <a:off x="3652398" y="1982652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034474" y="1974979"/>
        <a:ext cx="40218" cy="40218"/>
      </dsp:txXfrm>
    </dsp:sp>
    <dsp:sp modelId="{EA3EBD8C-62D1-4B58-8B04-68EF578747F2}">
      <dsp:nvSpPr>
        <dsp:cNvPr id="0" name=""/>
        <dsp:cNvSpPr/>
      </dsp:nvSpPr>
      <dsp:spPr>
        <a:xfrm>
          <a:off x="4443899" y="1402988"/>
          <a:ext cx="889979" cy="889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Whole arithmetic</a:t>
          </a:r>
        </a:p>
      </dsp:txBody>
      <dsp:txXfrm>
        <a:off x="4574233" y="1533322"/>
        <a:ext cx="629311" cy="629311"/>
      </dsp:txXfrm>
    </dsp:sp>
    <dsp:sp modelId="{A1CC689A-1F0C-4A3F-A7D3-336B6F409485}">
      <dsp:nvSpPr>
        <dsp:cNvPr id="0" name=""/>
        <dsp:cNvSpPr/>
      </dsp:nvSpPr>
      <dsp:spPr>
        <a:xfrm rot="1800000">
          <a:off x="3551768" y="2553350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33845" y="2545677"/>
        <a:ext cx="40218" cy="40218"/>
      </dsp:txXfrm>
    </dsp:sp>
    <dsp:sp modelId="{73F381AC-96BF-4ABF-89AD-0D7350A14E49}">
      <dsp:nvSpPr>
        <dsp:cNvPr id="0" name=""/>
        <dsp:cNvSpPr/>
      </dsp:nvSpPr>
      <dsp:spPr>
        <a:xfrm>
          <a:off x="4242640" y="2544385"/>
          <a:ext cx="889979" cy="889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Local arithmetic</a:t>
          </a:r>
        </a:p>
      </dsp:txBody>
      <dsp:txXfrm>
        <a:off x="4372974" y="2674719"/>
        <a:ext cx="629311" cy="629311"/>
      </dsp:txXfrm>
    </dsp:sp>
    <dsp:sp modelId="{2BF8CB19-731B-48E9-916F-5ACA225225A4}">
      <dsp:nvSpPr>
        <dsp:cNvPr id="0" name=""/>
        <dsp:cNvSpPr/>
      </dsp:nvSpPr>
      <dsp:spPr>
        <a:xfrm rot="4200000">
          <a:off x="3107844" y="2925847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489920" y="2918174"/>
        <a:ext cx="40218" cy="40218"/>
      </dsp:txXfrm>
    </dsp:sp>
    <dsp:sp modelId="{CAC6BD80-3718-4C57-A7A6-C7012E0BC74A}">
      <dsp:nvSpPr>
        <dsp:cNvPr id="0" name=""/>
        <dsp:cNvSpPr/>
      </dsp:nvSpPr>
      <dsp:spPr>
        <a:xfrm>
          <a:off x="3354791" y="3289379"/>
          <a:ext cx="889979" cy="8899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Blend</a:t>
          </a:r>
        </a:p>
      </dsp:txBody>
      <dsp:txXfrm>
        <a:off x="3485125" y="3419713"/>
        <a:ext cx="629311" cy="629311"/>
      </dsp:txXfrm>
    </dsp:sp>
    <dsp:sp modelId="{6BF4ABA1-DAA6-4BAC-99B2-29322A3687A8}">
      <dsp:nvSpPr>
        <dsp:cNvPr id="0" name=""/>
        <dsp:cNvSpPr/>
      </dsp:nvSpPr>
      <dsp:spPr>
        <a:xfrm rot="6600000">
          <a:off x="2528341" y="2925847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910418" y="2918174"/>
        <a:ext cx="40218" cy="40218"/>
      </dsp:txXfrm>
    </dsp:sp>
    <dsp:sp modelId="{71891E8E-B764-4DE1-AF25-E1CEF13A6D88}">
      <dsp:nvSpPr>
        <dsp:cNvPr id="0" name=""/>
        <dsp:cNvSpPr/>
      </dsp:nvSpPr>
      <dsp:spPr>
        <a:xfrm>
          <a:off x="2195787" y="3289379"/>
          <a:ext cx="889979" cy="889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Cycle</a:t>
          </a:r>
        </a:p>
      </dsp:txBody>
      <dsp:txXfrm>
        <a:off x="2326121" y="3419713"/>
        <a:ext cx="629311" cy="629311"/>
      </dsp:txXfrm>
    </dsp:sp>
    <dsp:sp modelId="{BC0816DA-44FB-47C9-B257-49CFBCC23AD9}">
      <dsp:nvSpPr>
        <dsp:cNvPr id="0" name=""/>
        <dsp:cNvSpPr/>
      </dsp:nvSpPr>
      <dsp:spPr>
        <a:xfrm rot="9000000">
          <a:off x="2084417" y="2553350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466494" y="2545677"/>
        <a:ext cx="40218" cy="40218"/>
      </dsp:txXfrm>
    </dsp:sp>
    <dsp:sp modelId="{A2300BCA-1EEE-48AB-AB39-BAA519C57448}">
      <dsp:nvSpPr>
        <dsp:cNvPr id="0" name=""/>
        <dsp:cNvSpPr/>
      </dsp:nvSpPr>
      <dsp:spPr>
        <a:xfrm>
          <a:off x="1307938" y="2544385"/>
          <a:ext cx="889979" cy="889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Partially matched</a:t>
          </a:r>
        </a:p>
      </dsp:txBody>
      <dsp:txXfrm>
        <a:off x="1438272" y="2674719"/>
        <a:ext cx="629311" cy="629311"/>
      </dsp:txXfrm>
    </dsp:sp>
    <dsp:sp modelId="{37A3BC92-4DDF-4715-9304-5D386CEC4CDB}">
      <dsp:nvSpPr>
        <dsp:cNvPr id="0" name=""/>
        <dsp:cNvSpPr/>
      </dsp:nvSpPr>
      <dsp:spPr>
        <a:xfrm rot="11400000">
          <a:off x="1983787" y="1982652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365864" y="1974979"/>
        <a:ext cx="40218" cy="40218"/>
      </dsp:txXfrm>
    </dsp:sp>
    <dsp:sp modelId="{71927D6B-D07D-4418-B3FC-11E1A96D14BF}">
      <dsp:nvSpPr>
        <dsp:cNvPr id="0" name=""/>
        <dsp:cNvSpPr/>
      </dsp:nvSpPr>
      <dsp:spPr>
        <a:xfrm>
          <a:off x="1106678" y="1402988"/>
          <a:ext cx="889979" cy="889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Order</a:t>
          </a:r>
          <a:endParaRPr lang="en-GB" sz="1400" kern="1200" dirty="0"/>
        </a:p>
      </dsp:txBody>
      <dsp:txXfrm>
        <a:off x="1237012" y="1533322"/>
        <a:ext cx="629311" cy="629311"/>
      </dsp:txXfrm>
    </dsp:sp>
    <dsp:sp modelId="{08A99FC0-4D51-49F7-9B25-83F904C179C0}">
      <dsp:nvSpPr>
        <dsp:cNvPr id="0" name=""/>
        <dsp:cNvSpPr/>
      </dsp:nvSpPr>
      <dsp:spPr>
        <a:xfrm rot="13800000">
          <a:off x="2273539" y="1480788"/>
          <a:ext cx="804371" cy="24873"/>
        </a:xfrm>
        <a:custGeom>
          <a:avLst/>
          <a:gdLst/>
          <a:ahLst/>
          <a:cxnLst/>
          <a:rect l="0" t="0" r="0" b="0"/>
          <a:pathLst>
            <a:path>
              <a:moveTo>
                <a:pt x="0" y="12436"/>
              </a:moveTo>
              <a:lnTo>
                <a:pt x="804371" y="1243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655615" y="1473115"/>
        <a:ext cx="40218" cy="40218"/>
      </dsp:txXfrm>
    </dsp:sp>
    <dsp:sp modelId="{B19429D4-9763-4A05-9158-E2220974D8F1}">
      <dsp:nvSpPr>
        <dsp:cNvPr id="0" name=""/>
        <dsp:cNvSpPr/>
      </dsp:nvSpPr>
      <dsp:spPr>
        <a:xfrm>
          <a:off x="1686181" y="399261"/>
          <a:ext cx="889979" cy="889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Position-based</a:t>
          </a:r>
        </a:p>
      </dsp:txBody>
      <dsp:txXfrm>
        <a:off x="1816515" y="529595"/>
        <a:ext cx="629311" cy="6293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C6AAC-C23D-4C2A-816E-38BDF305F80E}">
      <dsp:nvSpPr>
        <dsp:cNvPr id="0" name=""/>
        <dsp:cNvSpPr/>
      </dsp:nvSpPr>
      <dsp:spPr>
        <a:xfrm>
          <a:off x="2677800" y="1629184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mutation operator</a:t>
          </a:r>
        </a:p>
      </dsp:txBody>
      <dsp:txXfrm>
        <a:off x="2836688" y="1788072"/>
        <a:ext cx="767181" cy="767181"/>
      </dsp:txXfrm>
    </dsp:sp>
    <dsp:sp modelId="{1668D6BE-662C-47FA-9606-F42231A41023}">
      <dsp:nvSpPr>
        <dsp:cNvPr id="0" name=""/>
        <dsp:cNvSpPr/>
      </dsp:nvSpPr>
      <dsp:spPr>
        <a:xfrm rot="16200000">
          <a:off x="2949331" y="1343075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06731" y="1344689"/>
        <a:ext cx="27094" cy="27094"/>
      </dsp:txXfrm>
    </dsp:sp>
    <dsp:sp modelId="{53AF89EC-70A3-48D4-9691-12EC5AD61EB2}">
      <dsp:nvSpPr>
        <dsp:cNvPr id="0" name=""/>
        <dsp:cNvSpPr/>
      </dsp:nvSpPr>
      <dsp:spPr>
        <a:xfrm>
          <a:off x="2677800" y="2332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Uniform random</a:t>
          </a:r>
        </a:p>
      </dsp:txBody>
      <dsp:txXfrm>
        <a:off x="2836688" y="161220"/>
        <a:ext cx="767181" cy="767181"/>
      </dsp:txXfrm>
    </dsp:sp>
    <dsp:sp modelId="{35C440AA-82B4-4485-BBD4-2553ACB2BC60}">
      <dsp:nvSpPr>
        <dsp:cNvPr id="0" name=""/>
        <dsp:cNvSpPr/>
      </dsp:nvSpPr>
      <dsp:spPr>
        <a:xfrm rot="19285714">
          <a:off x="3585293" y="1649339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842693" y="1650952"/>
        <a:ext cx="27094" cy="27094"/>
      </dsp:txXfrm>
    </dsp:sp>
    <dsp:sp modelId="{88FBB035-E255-4B17-B7A9-F9D1CAF8690B}">
      <dsp:nvSpPr>
        <dsp:cNvPr id="0" name=""/>
        <dsp:cNvSpPr/>
      </dsp:nvSpPr>
      <dsp:spPr>
        <a:xfrm>
          <a:off x="3949724" y="614858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Nonuniform</a:t>
          </a:r>
          <a:r>
            <a:rPr lang="en-GB" sz="1100" kern="1200" dirty="0"/>
            <a:t> random</a:t>
          </a:r>
        </a:p>
      </dsp:txBody>
      <dsp:txXfrm>
        <a:off x="4108612" y="773746"/>
        <a:ext cx="767181" cy="767181"/>
      </dsp:txXfrm>
    </dsp:sp>
    <dsp:sp modelId="{5E41E9FD-6551-4674-988C-18C919FE4C25}">
      <dsp:nvSpPr>
        <dsp:cNvPr id="0" name=""/>
        <dsp:cNvSpPr/>
      </dsp:nvSpPr>
      <dsp:spPr>
        <a:xfrm rot="771429">
          <a:off x="3742363" y="2337506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99763" y="2339119"/>
        <a:ext cx="27094" cy="27094"/>
      </dsp:txXfrm>
    </dsp:sp>
    <dsp:sp modelId="{EA3EBD8C-62D1-4B58-8B04-68EF578747F2}">
      <dsp:nvSpPr>
        <dsp:cNvPr id="0" name=""/>
        <dsp:cNvSpPr/>
      </dsp:nvSpPr>
      <dsp:spPr>
        <a:xfrm>
          <a:off x="4263863" y="1991193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Simple inversion</a:t>
          </a:r>
        </a:p>
      </dsp:txBody>
      <dsp:txXfrm>
        <a:off x="4422751" y="2150081"/>
        <a:ext cx="767181" cy="767181"/>
      </dsp:txXfrm>
    </dsp:sp>
    <dsp:sp modelId="{A1CC689A-1F0C-4A3F-A7D3-336B6F409485}">
      <dsp:nvSpPr>
        <dsp:cNvPr id="0" name=""/>
        <dsp:cNvSpPr/>
      </dsp:nvSpPr>
      <dsp:spPr>
        <a:xfrm rot="3857143">
          <a:off x="3302263" y="2889373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559663" y="2890987"/>
        <a:ext cx="27094" cy="27094"/>
      </dsp:txXfrm>
    </dsp:sp>
    <dsp:sp modelId="{73F381AC-96BF-4ABF-89AD-0D7350A14E49}">
      <dsp:nvSpPr>
        <dsp:cNvPr id="0" name=""/>
        <dsp:cNvSpPr/>
      </dsp:nvSpPr>
      <dsp:spPr>
        <a:xfrm>
          <a:off x="3383665" y="3094927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Insertion</a:t>
          </a:r>
        </a:p>
      </dsp:txBody>
      <dsp:txXfrm>
        <a:off x="3542553" y="3253815"/>
        <a:ext cx="767181" cy="767181"/>
      </dsp:txXfrm>
    </dsp:sp>
    <dsp:sp modelId="{2BF8CB19-731B-48E9-916F-5ACA225225A4}">
      <dsp:nvSpPr>
        <dsp:cNvPr id="0" name=""/>
        <dsp:cNvSpPr/>
      </dsp:nvSpPr>
      <dsp:spPr>
        <a:xfrm rot="6942857">
          <a:off x="2596399" y="2889373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853799" y="2890987"/>
        <a:ext cx="27094" cy="27094"/>
      </dsp:txXfrm>
    </dsp:sp>
    <dsp:sp modelId="{CAC6BD80-3718-4C57-A7A6-C7012E0BC74A}">
      <dsp:nvSpPr>
        <dsp:cNvPr id="0" name=""/>
        <dsp:cNvSpPr/>
      </dsp:nvSpPr>
      <dsp:spPr>
        <a:xfrm>
          <a:off x="1971935" y="3094927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swap</a:t>
          </a:r>
        </a:p>
      </dsp:txBody>
      <dsp:txXfrm>
        <a:off x="2130823" y="3253815"/>
        <a:ext cx="767181" cy="767181"/>
      </dsp:txXfrm>
    </dsp:sp>
    <dsp:sp modelId="{6BF4ABA1-DAA6-4BAC-99B2-29322A3687A8}">
      <dsp:nvSpPr>
        <dsp:cNvPr id="0" name=""/>
        <dsp:cNvSpPr/>
      </dsp:nvSpPr>
      <dsp:spPr>
        <a:xfrm rot="10028571">
          <a:off x="2156299" y="2337506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413699" y="2339119"/>
        <a:ext cx="27094" cy="27094"/>
      </dsp:txXfrm>
    </dsp:sp>
    <dsp:sp modelId="{71891E8E-B764-4DE1-AF25-E1CEF13A6D88}">
      <dsp:nvSpPr>
        <dsp:cNvPr id="0" name=""/>
        <dsp:cNvSpPr/>
      </dsp:nvSpPr>
      <dsp:spPr>
        <a:xfrm>
          <a:off x="1091736" y="1991193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Displacement</a:t>
          </a:r>
        </a:p>
      </dsp:txBody>
      <dsp:txXfrm>
        <a:off x="1250624" y="2150081"/>
        <a:ext cx="767181" cy="767181"/>
      </dsp:txXfrm>
    </dsp:sp>
    <dsp:sp modelId="{BC0816DA-44FB-47C9-B257-49CFBCC23AD9}">
      <dsp:nvSpPr>
        <dsp:cNvPr id="0" name=""/>
        <dsp:cNvSpPr/>
      </dsp:nvSpPr>
      <dsp:spPr>
        <a:xfrm rot="13114286">
          <a:off x="2313369" y="1649339"/>
          <a:ext cx="541894" cy="30322"/>
        </a:xfrm>
        <a:custGeom>
          <a:avLst/>
          <a:gdLst/>
          <a:ahLst/>
          <a:cxnLst/>
          <a:rect l="0" t="0" r="0" b="0"/>
          <a:pathLst>
            <a:path>
              <a:moveTo>
                <a:pt x="0" y="15161"/>
              </a:moveTo>
              <a:lnTo>
                <a:pt x="541894" y="15161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2570769" y="1650952"/>
        <a:ext cx="27094" cy="27094"/>
      </dsp:txXfrm>
    </dsp:sp>
    <dsp:sp modelId="{A2300BCA-1EEE-48AB-AB39-BAA519C57448}">
      <dsp:nvSpPr>
        <dsp:cNvPr id="0" name=""/>
        <dsp:cNvSpPr/>
      </dsp:nvSpPr>
      <dsp:spPr>
        <a:xfrm>
          <a:off x="1405876" y="614858"/>
          <a:ext cx="1084957" cy="108495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Scramble</a:t>
          </a:r>
        </a:p>
      </dsp:txBody>
      <dsp:txXfrm>
        <a:off x="1564764" y="773746"/>
        <a:ext cx="767181" cy="76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GA/G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adi.Movaghari@glasgow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adigilan/AIFinance_genetic_algorithm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Artificial Intelligence in Finance</a:t>
            </a:r>
            <a:br>
              <a:rPr lang="en-GB" dirty="0"/>
            </a:br>
            <a:r>
              <a:rPr lang="en-GB" sz="4400" i="1" dirty="0">
                <a:solidFill>
                  <a:schemeClr val="accent2">
                    <a:lumMod val="50000"/>
                  </a:schemeClr>
                </a:solidFill>
              </a:rPr>
              <a:t>Genetic algorithm with R</a:t>
            </a:r>
            <a:endParaRPr lang="en-GB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  <a:p>
            <a:endParaRPr lang="en-GB" cap="none" dirty="0"/>
          </a:p>
          <a:p>
            <a:endParaRPr lang="fa-IR" cap="none" dirty="0"/>
          </a:p>
          <a:p>
            <a:endParaRPr lang="en-GB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2015732"/>
            <a:ext cx="10515600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different R packages that implement genetic algorithms.</a:t>
            </a:r>
          </a:p>
          <a:p>
            <a:r>
              <a:rPr lang="en-GB" dirty="0"/>
              <a:t>We use he package GA. Other packages include </a:t>
            </a:r>
            <a:r>
              <a:rPr lang="en-GB" dirty="0" err="1"/>
              <a:t>genalg</a:t>
            </a:r>
            <a:r>
              <a:rPr lang="en-GB" dirty="0"/>
              <a:t>, </a:t>
            </a:r>
            <a:r>
              <a:rPr lang="en-GB" dirty="0" err="1"/>
              <a:t>Rmalschains</a:t>
            </a:r>
            <a:r>
              <a:rPr lang="en-GB" dirty="0"/>
              <a:t>, </a:t>
            </a:r>
            <a:r>
              <a:rPr lang="en-GB" dirty="0" err="1"/>
              <a:t>rgenoud</a:t>
            </a:r>
            <a:r>
              <a:rPr lang="en-GB" dirty="0"/>
              <a:t>, among others.</a:t>
            </a:r>
          </a:p>
          <a:p>
            <a:r>
              <a:rPr lang="en-GB" dirty="0"/>
              <a:t>To install the package and load it, run the following codes: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(“GA")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library(GA)</a:t>
            </a: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https://cran.r-project.org/web/packages/GA/GA.pdf</a:t>
            </a:r>
            <a:r>
              <a:rPr lang="en-GB" dirty="0"/>
              <a:t> </a:t>
            </a:r>
          </a:p>
          <a:p>
            <a:r>
              <a:rPr lang="en-GB" dirty="0"/>
              <a:t>You can cite the package in your publication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citation("GA")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5A178-41FF-9D6A-9335-94993C98810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754"/>
            <a:ext cx="9683254" cy="557731"/>
          </a:xfrm>
        </p:spPr>
        <p:txBody>
          <a:bodyPr>
            <a:normAutofit/>
          </a:bodyPr>
          <a:lstStyle/>
          <a:p>
            <a:r>
              <a:rPr lang="en-GB" dirty="0"/>
              <a:t>The main function in the GA package is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dirty="0"/>
              <a:t> with the following main </a:t>
            </a:r>
            <a:r>
              <a:rPr lang="en-GB" sz="2100" dirty="0"/>
              <a:t>arguments: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F5E6-67BF-76F1-11C7-D19BBB19A38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11697D-F03E-3835-21AC-929A3DA09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36634"/>
              </p:ext>
            </p:extLst>
          </p:nvPr>
        </p:nvGraphicFramePr>
        <p:xfrm>
          <a:off x="1365747" y="2315817"/>
          <a:ext cx="10104010" cy="3647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77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0772"/>
            <a:ext cx="9683254" cy="3404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run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function, we need at least:</a:t>
            </a:r>
          </a:p>
          <a:p>
            <a:pPr lvl="1"/>
            <a:r>
              <a:rPr lang="en-US" dirty="0"/>
              <a:t>For continuous search: arguments </a:t>
            </a:r>
            <a:r>
              <a:rPr lang="en-US" dirty="0">
                <a:solidFill>
                  <a:srgbClr val="FF0000"/>
                </a:solidFill>
              </a:rPr>
              <a:t>type, fitness, lower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upper.</a:t>
            </a:r>
            <a:endParaRPr lang="en-US" dirty="0"/>
          </a:p>
          <a:p>
            <a:pPr lvl="1"/>
            <a:r>
              <a:rPr lang="en-US" dirty="0"/>
              <a:t>For binary search: arguments </a:t>
            </a:r>
            <a:r>
              <a:rPr lang="en-US" dirty="0">
                <a:solidFill>
                  <a:srgbClr val="FF0000"/>
                </a:solidFill>
              </a:rPr>
              <a:t>type, fitness, </a:t>
            </a:r>
            <a:r>
              <a:rPr lang="en-US" dirty="0" err="1">
                <a:solidFill>
                  <a:srgbClr val="FF0000"/>
                </a:solidFill>
              </a:rPr>
              <a:t>nBits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addition to final solution,</a:t>
            </a:r>
            <a:r>
              <a:rPr lang="en-US" dirty="0">
                <a:solidFill>
                  <a:srgbClr val="FF0000"/>
                </a:solidFill>
              </a:rPr>
              <a:t> ga </a:t>
            </a:r>
            <a:r>
              <a:rPr lang="en-US" dirty="0"/>
              <a:t>provides several other outputs, e.g., the value of function in each iteration,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F5E6-67BF-76F1-11C7-D19BBB19A38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550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82" y="2087217"/>
            <a:ext cx="4144617" cy="3657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Available functions for the selection operator in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</a:t>
            </a:r>
          </a:p>
          <a:p>
            <a:pPr marL="0" indent="0" algn="ctr">
              <a:buNone/>
            </a:pPr>
            <a:r>
              <a:rPr lang="en-US" i="1" dirty="0"/>
              <a:t>a function which </a:t>
            </a:r>
            <a:r>
              <a:rPr lang="en-US" sz="2100" i="1" dirty="0"/>
              <a:t>generates a new population from the current population</a:t>
            </a:r>
          </a:p>
          <a:p>
            <a:pPr marL="0" indent="0" algn="ctr">
              <a:buNone/>
            </a:pPr>
            <a:endParaRPr lang="en-US" sz="21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default is l</a:t>
            </a:r>
            <a:r>
              <a:rPr lang="en-GB" dirty="0" err="1"/>
              <a:t>inear</a:t>
            </a:r>
            <a:r>
              <a:rPr lang="en-GB" dirty="0"/>
              <a:t>-rank selection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100" dirty="0"/>
          </a:p>
          <a:p>
            <a:endParaRPr lang="en-US" sz="2100" i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F5E6-67BF-76F1-11C7-D19BBB19A38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5ADAA1-991B-AD5F-4E62-70D02565C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233524"/>
              </p:ext>
            </p:extLst>
          </p:nvPr>
        </p:nvGraphicFramePr>
        <p:xfrm>
          <a:off x="4641574" y="1431235"/>
          <a:ext cx="7166113" cy="4313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34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418" y="1818482"/>
            <a:ext cx="4502425" cy="39462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Available functions for the crossover operator in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function:</a:t>
            </a:r>
          </a:p>
          <a:p>
            <a:pPr marL="0" indent="0" algn="ctr">
              <a:buNone/>
            </a:pPr>
            <a:r>
              <a:rPr lang="en-US" sz="2100" i="1" dirty="0"/>
              <a:t>a function to combine the genetic information from their parents</a:t>
            </a:r>
          </a:p>
          <a:p>
            <a:pPr marL="0" indent="0" algn="ctr">
              <a:buNone/>
            </a:pPr>
            <a:endParaRPr lang="en-US" sz="21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default is single-point crossover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F5E6-67BF-76F1-11C7-D19BBB19A38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5ADAA1-991B-AD5F-4E62-70D02565C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7910"/>
              </p:ext>
            </p:extLst>
          </p:nvPr>
        </p:nvGraphicFramePr>
        <p:xfrm>
          <a:off x="573157" y="1853754"/>
          <a:ext cx="6440558" cy="418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37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574234"/>
            <a:ext cx="4502425" cy="3337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Available functions for the mutation operator in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function:</a:t>
            </a:r>
          </a:p>
          <a:p>
            <a:pPr marL="0" indent="0" algn="ctr">
              <a:buNone/>
            </a:pPr>
            <a:r>
              <a:rPr lang="en-US" sz="2100" i="1" dirty="0"/>
              <a:t>a function which randomly alters the values of some genes in a parent chromosome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default is uniform random mutation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F5E6-67BF-76F1-11C7-D19BBB19A38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5ADAA1-991B-AD5F-4E62-70D02565C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527399"/>
              </p:ext>
            </p:extLst>
          </p:nvPr>
        </p:nvGraphicFramePr>
        <p:xfrm>
          <a:off x="5357190" y="1729408"/>
          <a:ext cx="6440558" cy="418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811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5200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/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 (</a:t>
                </a:r>
                <a:r>
                  <a:rPr lang="en-GB" b="1" i="1" dirty="0"/>
                  <a:t>maximization</a:t>
                </a:r>
                <a:r>
                  <a:rPr lang="en-GB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078" y="2592013"/>
            <a:ext cx="3602002" cy="3628102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built-in function to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a curve corresponding to a function over the interval [from, to]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FB923-2B37-3117-435D-0857B3D2B826}"/>
              </a:ext>
            </a:extLst>
          </p:cNvPr>
          <p:cNvSpPr txBox="1"/>
          <p:nvPr/>
        </p:nvSpPr>
        <p:spPr>
          <a:xfrm>
            <a:off x="1388217" y="2644170"/>
            <a:ext cx="2914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f1 &lt;- function(x) x^2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left &lt;- -1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right &lt;- 5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curve(f1, from=left , to=right 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A6A3-63CA-635C-6C35-26374C60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26" y="2592012"/>
            <a:ext cx="3736490" cy="30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7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/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 (Cont’d)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852" y="2231923"/>
            <a:ext cx="3602002" cy="3628102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are optimizing on the real values, we set the argument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“real-valued”</a:t>
            </a:r>
          </a:p>
          <a:p>
            <a:endParaRPr lang="en-GB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together identify search space</a:t>
            </a:r>
          </a:p>
          <a:p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generic function to print the results of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FB923-2B37-3117-435D-0857B3D2B826}"/>
              </a:ext>
            </a:extLst>
          </p:cNvPr>
          <p:cNvSpPr txBox="1"/>
          <p:nvPr/>
        </p:nvSpPr>
        <p:spPr>
          <a:xfrm>
            <a:off x="1314574" y="1951903"/>
            <a:ext cx="6004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example1 &lt;- ga(type = "real-valued", fitness = f1,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lower = left , upper = right, </a:t>
            </a:r>
            <a:r>
              <a:rPr lang="en-US" sz="1600" dirty="0" err="1">
                <a:solidFill>
                  <a:srgbClr val="FF0000"/>
                </a:solidFill>
              </a:rPr>
              <a:t>maxiter</a:t>
            </a:r>
            <a:r>
              <a:rPr lang="en-US" sz="1600" dirty="0">
                <a:solidFill>
                  <a:srgbClr val="FF0000"/>
                </a:solidFill>
              </a:rPr>
              <a:t> = 100)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summary(example1 )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91090-97A1-758F-E498-ACBD1C22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28" y="3029121"/>
            <a:ext cx="4266164" cy="29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AD85-598D-1134-7541-401336E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1 (Cont’d)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FC3F4-DA59-2B7E-8823-A4D2A87366A4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CB2C2-C58A-5EA8-ED57-B0C7D79CC29E}"/>
              </a:ext>
            </a:extLst>
          </p:cNvPr>
          <p:cNvSpPr txBox="1"/>
          <p:nvPr/>
        </p:nvSpPr>
        <p:spPr>
          <a:xfrm>
            <a:off x="1252330" y="2271252"/>
            <a:ext cx="4948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see the process of optimization over iterations: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plot(example1)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example1</a:t>
            </a:r>
            <a:r>
              <a:rPr lang="en-GB" dirty="0"/>
              <a:t> is the name of the object which contains the results of the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dirty="0"/>
              <a:t> function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B3A4F-BCFE-4D4A-93C4-221A9C0D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32" y="804519"/>
            <a:ext cx="5200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22" y="2379765"/>
            <a:ext cx="9520158" cy="195369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Section 1: </a:t>
            </a:r>
            <a:r>
              <a:rPr lang="en-GB" sz="1800" b="1" dirty="0"/>
              <a:t>Preliminaries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18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Section 2: </a:t>
            </a:r>
            <a:r>
              <a:rPr lang="en-GB" sz="1800" b="1" dirty="0"/>
              <a:t>One-dimensional optimization problems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18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Section 3: </a:t>
            </a:r>
            <a:r>
              <a:rPr lang="en-GB" sz="1800" b="1" dirty="0"/>
              <a:t>Tow-dimensional optimization problems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5056-43A3-16AD-4E2B-44EF5F53E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/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 (</a:t>
                </a:r>
                <a:r>
                  <a:rPr lang="en-GB" b="1" i="1" dirty="0"/>
                  <a:t>minimization</a:t>
                </a:r>
                <a:r>
                  <a:rPr lang="en-GB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374" y="2015733"/>
            <a:ext cx="4204252" cy="308721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By default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dirty="0"/>
              <a:t> finds the maximum. To find minimum, use the negative of the desired function.</a:t>
            </a:r>
          </a:p>
          <a:p>
            <a:pPr algn="l"/>
            <a:r>
              <a:rPr lang="en-GB" sz="2100" dirty="0"/>
              <a:t>To extract the final solution of the </a:t>
            </a:r>
            <a:r>
              <a:rPr lang="en-GB" sz="2100" dirty="0">
                <a:solidFill>
                  <a:srgbClr val="FF0000"/>
                </a:solidFill>
              </a:rPr>
              <a:t>ga</a:t>
            </a:r>
            <a:r>
              <a:rPr lang="en-GB" sz="2100" dirty="0"/>
              <a:t> use the following code with @ operator :</a:t>
            </a:r>
          </a:p>
          <a:p>
            <a:pPr marL="0" indent="0" algn="ctr">
              <a:buNone/>
            </a:pPr>
            <a:r>
              <a:rPr lang="en-GB" sz="1800" dirty="0">
                <a:solidFill>
                  <a:srgbClr val="FF0000"/>
                </a:solidFill>
              </a:rPr>
              <a:t>name of the ga </a:t>
            </a:r>
            <a:r>
              <a:rPr lang="en-GB" sz="1800" dirty="0" err="1">
                <a:solidFill>
                  <a:srgbClr val="FF0000"/>
                </a:solidFill>
              </a:rPr>
              <a:t>function@solution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30086-A87E-925F-829F-B98CCBF9A51C}"/>
              </a:ext>
            </a:extLst>
          </p:cNvPr>
          <p:cNvSpPr txBox="1"/>
          <p:nvPr/>
        </p:nvSpPr>
        <p:spPr>
          <a:xfrm>
            <a:off x="1321904" y="2240621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f2 &lt;- function(x) -f1(x)</a:t>
            </a:r>
          </a:p>
          <a:p>
            <a:r>
              <a:rPr lang="en-GB" dirty="0">
                <a:solidFill>
                  <a:srgbClr val="FF0000"/>
                </a:solidFill>
              </a:rPr>
              <a:t>left &lt;- -1</a:t>
            </a:r>
          </a:p>
          <a:p>
            <a:r>
              <a:rPr lang="en-GB" dirty="0">
                <a:solidFill>
                  <a:srgbClr val="FF0000"/>
                </a:solidFill>
              </a:rPr>
              <a:t>right &lt;- 5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example2 &lt;- ga(type = "real-valued", fitness = f2, lower = left , upper = right, </a:t>
            </a:r>
            <a:r>
              <a:rPr lang="en-GB" dirty="0" err="1">
                <a:solidFill>
                  <a:srgbClr val="FF0000"/>
                </a:solidFill>
              </a:rPr>
              <a:t>maxiter</a:t>
            </a:r>
            <a:r>
              <a:rPr lang="en-GB" dirty="0">
                <a:solidFill>
                  <a:srgbClr val="FF0000"/>
                </a:solidFill>
              </a:rPr>
              <a:t> = 100 )			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summary(example2)</a:t>
            </a:r>
          </a:p>
          <a:p>
            <a:r>
              <a:rPr lang="en-GB" dirty="0">
                <a:solidFill>
                  <a:srgbClr val="FF0000"/>
                </a:solidFill>
              </a:rPr>
              <a:t>example2@solution	</a:t>
            </a:r>
          </a:p>
        </p:txBody>
      </p:sp>
    </p:spTree>
    <p:extLst>
      <p:ext uri="{BB962C8B-B14F-4D97-AF65-F5344CB8AC3E}">
        <p14:creationId xmlns:p14="http://schemas.microsoft.com/office/powerpoint/2010/main" val="3849137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Example 3: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GB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1" dirty="0"/>
                  <a:t>(</a:t>
                </a:r>
                <a:r>
                  <a:rPr lang="en-GB" b="1" i="1" dirty="0"/>
                  <a:t>global optimization</a:t>
                </a:r>
                <a:r>
                  <a:rPr lang="en-GB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1417" y="2015733"/>
                <a:ext cx="9653437" cy="3087210"/>
              </a:xfrm>
            </p:spPr>
            <p:txBody>
              <a:bodyPr>
                <a:normAutofit/>
              </a:bodyPr>
              <a:lstStyle/>
              <a:p>
                <a:pPr algn="l"/>
                <a:endParaRPr lang="en-GB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GB" dirty="0">
                    <a:latin typeface="Cambria Math" panose="02040503050406030204" pitchFamily="18" charset="0"/>
                  </a:rPr>
                  <a:t>To check whether GA correctly identifies the global maximum (minimum), we consider function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mbria Math" panose="02040503050406030204" pitchFamily="18" charset="0"/>
                </a:endParaRPr>
              </a:p>
              <a:p>
                <a:pPr algn="l"/>
                <a:endParaRPr lang="en-GB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 periodic function with the four (one) local (global) maximum over (-10, 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1417" y="2015733"/>
                <a:ext cx="9653437" cy="3087210"/>
              </a:xfrm>
              <a:blipFill>
                <a:blip r:embed="rId3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433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Example 3: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GB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1" dirty="0"/>
                  <a:t>(Cont’d)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162B1-282B-02E0-9A64-76427FF7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999394"/>
            <a:ext cx="5339854" cy="405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6307A-2D58-13D3-C87A-8CA3F2E742C1}"/>
              </a:ext>
            </a:extLst>
          </p:cNvPr>
          <p:cNvSpPr txBox="1"/>
          <p:nvPr/>
        </p:nvSpPr>
        <p:spPr>
          <a:xfrm>
            <a:off x="1260029" y="2681897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f3 &lt;- function(x) (x^2 + x) * cos(x)</a:t>
            </a:r>
          </a:p>
          <a:p>
            <a:r>
              <a:rPr lang="en-GB" dirty="0">
                <a:solidFill>
                  <a:srgbClr val="FF0000"/>
                </a:solidFill>
              </a:rPr>
              <a:t>left 	&lt;- -10</a:t>
            </a:r>
          </a:p>
          <a:p>
            <a:r>
              <a:rPr lang="en-GB" dirty="0">
                <a:solidFill>
                  <a:srgbClr val="FF0000"/>
                </a:solidFill>
              </a:rPr>
              <a:t>right &lt;- 10</a:t>
            </a:r>
          </a:p>
          <a:p>
            <a:r>
              <a:rPr lang="en-GB" dirty="0">
                <a:solidFill>
                  <a:srgbClr val="FF0000"/>
                </a:solidFill>
              </a:rPr>
              <a:t>curve(f3, from=left , to=right )</a:t>
            </a:r>
          </a:p>
        </p:txBody>
      </p:sp>
    </p:spTree>
    <p:extLst>
      <p:ext uri="{BB962C8B-B14F-4D97-AF65-F5344CB8AC3E}">
        <p14:creationId xmlns:p14="http://schemas.microsoft.com/office/powerpoint/2010/main" val="420136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Example 3: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GB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b="1" dirty="0"/>
                  <a:t>(Cont’d)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8F46DB-3205-F278-6B90-67887558E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6" b="-19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6307A-2D58-13D3-C87A-8CA3F2E742C1}"/>
              </a:ext>
            </a:extLst>
          </p:cNvPr>
          <p:cNvSpPr txBox="1"/>
          <p:nvPr/>
        </p:nvSpPr>
        <p:spPr>
          <a:xfrm>
            <a:off x="1329603" y="1956340"/>
            <a:ext cx="61026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example3 &lt;- ga(type = "real-valued", fitness = f3, lower = left, upper = right, </a:t>
            </a:r>
            <a:r>
              <a:rPr lang="en-US" dirty="0" err="1">
                <a:solidFill>
                  <a:srgbClr val="FF0000"/>
                </a:solidFill>
              </a:rPr>
              <a:t>maxiter</a:t>
            </a:r>
            <a:r>
              <a:rPr lang="en-US" dirty="0">
                <a:solidFill>
                  <a:srgbClr val="FF0000"/>
                </a:solidFill>
              </a:rPr>
              <a:t> = 100 )			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example3@solution															</a:t>
            </a:r>
          </a:p>
          <a:p>
            <a:r>
              <a:rPr lang="en-US" dirty="0">
                <a:solidFill>
                  <a:srgbClr val="FF0000"/>
                </a:solidFill>
              </a:rPr>
              <a:t>curve(f3, from=left , to=right )</a:t>
            </a:r>
          </a:p>
          <a:p>
            <a:r>
              <a:rPr lang="en-US" dirty="0">
                <a:solidFill>
                  <a:srgbClr val="FF0000"/>
                </a:solidFill>
              </a:rPr>
              <a:t>points(x=example3@solution, y=example3@fitnessValue, </a:t>
            </a:r>
            <a:r>
              <a:rPr lang="en-US" dirty="0" err="1">
                <a:solidFill>
                  <a:srgbClr val="FF0000"/>
                </a:solidFill>
              </a:rPr>
              <a:t>pch</a:t>
            </a:r>
            <a:r>
              <a:rPr lang="en-US" dirty="0">
                <a:solidFill>
                  <a:srgbClr val="FF0000"/>
                </a:solidFill>
              </a:rPr>
              <a:t>=16, col="red")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A99E3-B11F-D707-CC84-DCD9C288A6C2}"/>
              </a:ext>
            </a:extLst>
          </p:cNvPr>
          <p:cNvSpPr txBox="1"/>
          <p:nvPr/>
        </p:nvSpPr>
        <p:spPr>
          <a:xfrm>
            <a:off x="7732644" y="2028904"/>
            <a:ext cx="3717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D4593-C595-807C-19F8-CEAA3CC77FF1}"/>
              </a:ext>
            </a:extLst>
          </p:cNvPr>
          <p:cNvSpPr txBox="1"/>
          <p:nvPr/>
        </p:nvSpPr>
        <p:spPr>
          <a:xfrm>
            <a:off x="7747064" y="1956340"/>
            <a:ext cx="4003229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Last lines is used to show the location of obtained maximum value by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dirty="0"/>
              <a:t> on the curve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</a:rPr>
              <a:t>points</a:t>
            </a:r>
            <a:r>
              <a:rPr lang="en-GB" dirty="0"/>
              <a:t> is a built-in function to plot point(s) identified by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y. </a:t>
            </a:r>
            <a:r>
              <a:rPr lang="en-GB" dirty="0" err="1">
                <a:solidFill>
                  <a:srgbClr val="FF0000"/>
                </a:solidFill>
              </a:rPr>
              <a:t>pch</a:t>
            </a:r>
            <a:r>
              <a:rPr lang="en-GB" dirty="0">
                <a:solidFill>
                  <a:srgbClr val="FF0000"/>
                </a:solidFill>
              </a:rPr>
              <a:t>=16 </a:t>
            </a:r>
            <a:r>
              <a:rPr lang="en-GB" dirty="0"/>
              <a:t>is an argument to draw a filled circle.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sz="1800" dirty="0"/>
              <a:t>To extract the value of objective function at the solution of </a:t>
            </a:r>
            <a:r>
              <a:rPr lang="en-GB" dirty="0">
                <a:solidFill>
                  <a:srgbClr val="FF0000"/>
                </a:solidFill>
              </a:rPr>
              <a:t>ga</a:t>
            </a:r>
            <a:r>
              <a:rPr lang="en-GB" sz="1800" dirty="0"/>
              <a:t> use the following code with @ operator :</a:t>
            </a:r>
          </a:p>
          <a:p>
            <a:pPr marL="0" indent="0" algn="ctr">
              <a:buNone/>
            </a:pPr>
            <a:r>
              <a:rPr lang="en-GB" sz="1600" dirty="0">
                <a:solidFill>
                  <a:srgbClr val="FF0000"/>
                </a:solidFill>
              </a:rPr>
              <a:t>name of the ga function@</a:t>
            </a:r>
            <a:r>
              <a:rPr lang="en-US" sz="1600" dirty="0" err="1">
                <a:solidFill>
                  <a:srgbClr val="FF0000"/>
                </a:solidFill>
              </a:rPr>
              <a:t>fitnessValue</a:t>
            </a:r>
            <a:endParaRPr lang="en-GB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91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2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10907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4: OLS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2939" y="2015733"/>
                <a:ext cx="10386391" cy="403774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dirty="0"/>
                  <a:t>Consider the following regression model: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     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OLS estimator for the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obtained by minimizing the following objective function (i.e., residual sum of square):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following, we utilize GA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and compare it with OLS estimation results.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2939" y="2015733"/>
                <a:ext cx="10386391" cy="4037748"/>
              </a:xfrm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0300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4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37322" y="1853754"/>
                <a:ext cx="3548269" cy="4040150"/>
              </a:xfrm>
            </p:spPr>
            <p:txBody>
              <a:bodyPr>
                <a:normAutofit fontScale="77500" lnSpcReduction="20000"/>
              </a:bodyPr>
              <a:lstStyle/>
              <a:p>
                <a:pPr algn="l">
                  <a:buFont typeface="Wingdings" panose="05000000000000000000" pitchFamily="2" charset="2"/>
                  <a:buChar char="q"/>
                </a:pPr>
                <a:r>
                  <a:rPr lang="en-GB" dirty="0"/>
                  <a:t>To set up a typical framework for regression analysis, we generate 100 random numbers from normal and uniform distributions using </a:t>
                </a:r>
                <a:r>
                  <a:rPr lang="en-GB" dirty="0" err="1">
                    <a:solidFill>
                      <a:srgbClr val="FF0000"/>
                    </a:solidFill>
                  </a:rPr>
                  <a:t>rnorm</a:t>
                </a:r>
                <a:r>
                  <a:rPr lang="en-GB" dirty="0"/>
                  <a:t> and </a:t>
                </a:r>
                <a:r>
                  <a:rPr lang="en-GB" dirty="0" err="1">
                    <a:solidFill>
                      <a:srgbClr val="FF0000"/>
                    </a:solidFill>
                  </a:rPr>
                  <a:t>runif</a:t>
                </a:r>
                <a:r>
                  <a:rPr lang="en-GB" dirty="0"/>
                  <a:t> built-in functions, respectively</a:t>
                </a:r>
              </a:p>
              <a:p>
                <a:pPr algn="l">
                  <a:buFont typeface="Wingdings" panose="05000000000000000000" pitchFamily="2" charset="2"/>
                  <a:buChar char="q"/>
                </a:pPr>
                <a:r>
                  <a:rPr lang="en-GB" dirty="0"/>
                  <a:t>The function </a:t>
                </a:r>
                <a:r>
                  <a:rPr lang="en-GB" dirty="0">
                    <a:solidFill>
                      <a:srgbClr val="FF0000"/>
                    </a:solidFill>
                  </a:rPr>
                  <a:t>f4</a:t>
                </a:r>
                <a:r>
                  <a:rPr lang="en-GB" dirty="0"/>
                  <a:t> introduce the objective function</a:t>
                </a:r>
              </a:p>
              <a:p>
                <a:pPr algn="l">
                  <a:buFont typeface="Wingdings" panose="05000000000000000000" pitchFamily="2" charset="2"/>
                  <a:buChar char="q"/>
                </a:pPr>
                <a:r>
                  <a:rPr lang="en-GB" dirty="0">
                    <a:solidFill>
                      <a:srgbClr val="FF0000"/>
                    </a:solidFill>
                  </a:rPr>
                  <a:t>beta </a:t>
                </a:r>
                <a:r>
                  <a:rPr lang="en-GB" dirty="0"/>
                  <a:t>is a vector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algn="l">
                  <a:buFont typeface="Wingdings" panose="05000000000000000000" pitchFamily="2" charset="2"/>
                  <a:buChar char="q"/>
                </a:pPr>
                <a:r>
                  <a:rPr lang="en-GB" dirty="0"/>
                  <a:t>To focus on the minimize problem, we use the negative sign in defining </a:t>
                </a:r>
                <a:r>
                  <a:rPr lang="en-GB" dirty="0" err="1">
                    <a:solidFill>
                      <a:srgbClr val="FF0000"/>
                    </a:solidFill>
                  </a:rPr>
                  <a:t>rss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8B140-532C-E21F-6520-473C044D0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322" y="1853754"/>
                <a:ext cx="3548269" cy="4040150"/>
              </a:xfrm>
              <a:blipFill>
                <a:blip r:embed="rId2"/>
                <a:stretch>
                  <a:fillRect l="-687" t="-452" r="-22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4CF0B-258F-FFE0-1488-E0044EC72C1F}"/>
              </a:ext>
            </a:extLst>
          </p:cNvPr>
          <p:cNvSpPr txBox="1"/>
          <p:nvPr/>
        </p:nvSpPr>
        <p:spPr>
          <a:xfrm>
            <a:off x="1232452" y="1853754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y&lt;-  </a:t>
            </a:r>
            <a:r>
              <a:rPr lang="en-GB" dirty="0" err="1">
                <a:solidFill>
                  <a:srgbClr val="FF0000"/>
                </a:solidFill>
              </a:rPr>
              <a:t>rnorm</a:t>
            </a:r>
            <a:r>
              <a:rPr lang="en-GB" dirty="0">
                <a:solidFill>
                  <a:srgbClr val="FF0000"/>
                </a:solidFill>
              </a:rPr>
              <a:t>(100)</a:t>
            </a:r>
          </a:p>
          <a:p>
            <a:r>
              <a:rPr lang="en-GB" dirty="0">
                <a:solidFill>
                  <a:srgbClr val="FF0000"/>
                </a:solidFill>
              </a:rPr>
              <a:t>x&lt;- </a:t>
            </a:r>
            <a:r>
              <a:rPr lang="en-GB" dirty="0" err="1">
                <a:solidFill>
                  <a:srgbClr val="FF0000"/>
                </a:solidFill>
              </a:rPr>
              <a:t>runif</a:t>
            </a:r>
            <a:r>
              <a:rPr lang="en-GB" dirty="0">
                <a:solidFill>
                  <a:srgbClr val="FF0000"/>
                </a:solidFill>
              </a:rPr>
              <a:t>(100)	</a:t>
            </a:r>
          </a:p>
          <a:p>
            <a:r>
              <a:rPr lang="en-GB" dirty="0">
                <a:solidFill>
                  <a:srgbClr val="FF0000"/>
                </a:solidFill>
              </a:rPr>
              <a:t>data4&lt;- </a:t>
            </a:r>
            <a:r>
              <a:rPr lang="en-GB" dirty="0" err="1">
                <a:solidFill>
                  <a:srgbClr val="FF0000"/>
                </a:solidFill>
              </a:rPr>
              <a:t>data.frame</a:t>
            </a:r>
            <a:r>
              <a:rPr lang="en-GB" dirty="0">
                <a:solidFill>
                  <a:srgbClr val="FF0000"/>
                </a:solidFill>
              </a:rPr>
              <a:t>(y, x)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f4&lt;- function(beta, x, y){</a:t>
            </a:r>
          </a:p>
          <a:p>
            <a:r>
              <a:rPr lang="en-GB" dirty="0">
                <a:solidFill>
                  <a:srgbClr val="FF0000"/>
                </a:solidFill>
              </a:rPr>
              <a:t>  			</a:t>
            </a:r>
            <a:r>
              <a:rPr lang="en-GB" dirty="0" err="1">
                <a:solidFill>
                  <a:srgbClr val="FF0000"/>
                </a:solidFill>
              </a:rPr>
              <a:t>y.hat</a:t>
            </a:r>
            <a:r>
              <a:rPr lang="en-GB" dirty="0">
                <a:solidFill>
                  <a:srgbClr val="FF0000"/>
                </a:solidFill>
              </a:rPr>
              <a:t> &lt;- beta[1]  + (beta[2]*x);</a:t>
            </a:r>
          </a:p>
          <a:p>
            <a:r>
              <a:rPr lang="en-GB" dirty="0">
                <a:solidFill>
                  <a:srgbClr val="FF0000"/>
                </a:solidFill>
              </a:rPr>
              <a:t>  			</a:t>
            </a:r>
            <a:r>
              <a:rPr lang="en-GB" dirty="0" err="1">
                <a:solidFill>
                  <a:srgbClr val="FF0000"/>
                </a:solidFill>
              </a:rPr>
              <a:t>rss</a:t>
            </a:r>
            <a:r>
              <a:rPr lang="en-GB" dirty="0">
                <a:solidFill>
                  <a:srgbClr val="FF0000"/>
                </a:solidFill>
              </a:rPr>
              <a:t>&lt;-  -sum( (y-</a:t>
            </a:r>
            <a:r>
              <a:rPr lang="en-GB" dirty="0" err="1">
                <a:solidFill>
                  <a:srgbClr val="FF0000"/>
                </a:solidFill>
              </a:rPr>
              <a:t>y.hat</a:t>
            </a:r>
            <a:r>
              <a:rPr lang="en-GB" dirty="0">
                <a:solidFill>
                  <a:srgbClr val="FF0000"/>
                </a:solidFill>
              </a:rPr>
              <a:t>)^2) ;</a:t>
            </a:r>
          </a:p>
          <a:p>
            <a:r>
              <a:rPr lang="en-GB" dirty="0">
                <a:solidFill>
                  <a:srgbClr val="FF0000"/>
                </a:solidFill>
              </a:rPr>
              <a:t>  			return(</a:t>
            </a:r>
            <a:r>
              <a:rPr lang="en-GB" dirty="0" err="1">
                <a:solidFill>
                  <a:srgbClr val="FF0000"/>
                </a:solidFill>
              </a:rPr>
              <a:t>rss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>
                <a:solidFill>
                  <a:srgbClr val="FF0000"/>
                </a:solidFill>
              </a:rPr>
              <a:t>  			}</a:t>
            </a:r>
          </a:p>
        </p:txBody>
      </p:sp>
    </p:spTree>
    <p:extLst>
      <p:ext uri="{BB962C8B-B14F-4D97-AF65-F5344CB8AC3E}">
        <p14:creationId xmlns:p14="http://schemas.microsoft.com/office/powerpoint/2010/main" val="372089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4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48" y="2015732"/>
            <a:ext cx="3371906" cy="3947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two-dimensional (or more) optimization problems, additional arguments of the objective function can be introduced in the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 function as arguments</a:t>
            </a:r>
          </a:p>
          <a:p>
            <a:r>
              <a:rPr lang="en-GB" dirty="0"/>
              <a:t>We can choose arbitrary names for parameters using the </a:t>
            </a:r>
            <a:r>
              <a:rPr lang="en-GB" dirty="0">
                <a:solidFill>
                  <a:srgbClr val="FF0000"/>
                </a:solidFill>
              </a:rPr>
              <a:t>names</a:t>
            </a:r>
            <a:r>
              <a:rPr lang="en-GB" dirty="0"/>
              <a:t> argument, which will be shown in the output</a:t>
            </a:r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4CF0B-258F-FFE0-1488-E0044EC72C1F}"/>
              </a:ext>
            </a:extLst>
          </p:cNvPr>
          <p:cNvSpPr txBox="1"/>
          <p:nvPr/>
        </p:nvSpPr>
        <p:spPr>
          <a:xfrm>
            <a:off x="1232452" y="2404121"/>
            <a:ext cx="61026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left 	&lt;- c(-10, -10)</a:t>
            </a:r>
          </a:p>
          <a:p>
            <a:r>
              <a:rPr lang="en-US" dirty="0">
                <a:solidFill>
                  <a:srgbClr val="FF0000"/>
                </a:solidFill>
              </a:rPr>
              <a:t>right &lt;- c(10, 10)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example4 &lt;- ga(type = "real-valued", fitness = f4, x=data4$x, y=data4$y, lower = left , upper = right, </a:t>
            </a:r>
            <a:r>
              <a:rPr lang="en-US" dirty="0" err="1">
                <a:solidFill>
                  <a:srgbClr val="FF0000"/>
                </a:solidFill>
              </a:rPr>
              <a:t>maxiter</a:t>
            </a:r>
            <a:r>
              <a:rPr lang="en-US" dirty="0">
                <a:solidFill>
                  <a:srgbClr val="FF0000"/>
                </a:solidFill>
              </a:rPr>
              <a:t> = 100, names=c('beta1', 'beta2') )	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4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730" y="2612081"/>
            <a:ext cx="3371906" cy="1870467"/>
          </a:xfrm>
        </p:spPr>
        <p:txBody>
          <a:bodyPr>
            <a:normAutofit/>
          </a:bodyPr>
          <a:lstStyle/>
          <a:p>
            <a:r>
              <a:rPr lang="en-GB" dirty="0"/>
              <a:t>To compare the GA results against OLS estimation results, we use </a:t>
            </a:r>
            <a:r>
              <a:rPr lang="en-GB" dirty="0" err="1">
                <a:solidFill>
                  <a:srgbClr val="FF0000"/>
                </a:solidFill>
              </a:rPr>
              <a:t>lm</a:t>
            </a:r>
            <a:r>
              <a:rPr lang="en-GB" dirty="0"/>
              <a:t> built-in function </a:t>
            </a:r>
          </a:p>
          <a:p>
            <a:endParaRPr lang="en-GB" dirty="0"/>
          </a:p>
          <a:p>
            <a:pPr algn="l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5D2FD-42BB-4FB8-D874-DBFF9F9C7836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4CF0B-258F-FFE0-1488-E0044EC72C1F}"/>
              </a:ext>
            </a:extLst>
          </p:cNvPr>
          <p:cNvSpPr txBox="1"/>
          <p:nvPr/>
        </p:nvSpPr>
        <p:spPr>
          <a:xfrm>
            <a:off x="1232452" y="185375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example4@solution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lm</a:t>
            </a:r>
            <a:r>
              <a:rPr lang="en-US" dirty="0">
                <a:solidFill>
                  <a:srgbClr val="FF0000"/>
                </a:solidFill>
              </a:rPr>
              <a:t>(y ~ x, data=data4)	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BDCF3-25C3-03D8-CE2B-E20FF769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1" y="3260242"/>
            <a:ext cx="6096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6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Hadi.Movaghari@glasgow.ac</a:t>
            </a:r>
            <a:r>
              <a:rPr lang="en-GB">
                <a:hlinkClick r:id="rId3"/>
              </a:rPr>
              <a:t>.uk</a:t>
            </a:r>
            <a:r>
              <a:rPr lang="en-GB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2EC61-68C7-FDE8-BAFA-F429FB50D665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22" y="2692312"/>
            <a:ext cx="9520158" cy="1049235"/>
          </a:xfrm>
        </p:spPr>
        <p:txBody>
          <a:bodyPr/>
          <a:lstStyle/>
          <a:p>
            <a:pPr algn="ctr"/>
            <a:r>
              <a:rPr lang="en-GB" sz="2400" b="1" dirty="0"/>
              <a:t>Section 1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Preliminaries</a:t>
            </a:r>
          </a:p>
        </p:txBody>
      </p:sp>
    </p:spTree>
    <p:extLst>
      <p:ext uri="{BB962C8B-B14F-4D97-AF65-F5344CB8AC3E}">
        <p14:creationId xmlns:p14="http://schemas.microsoft.com/office/powerpoint/2010/main" val="17772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DE9F-7C43-B4DA-7AE5-D961DAEA6C8A}"/>
              </a:ext>
            </a:extLst>
          </p:cNvPr>
          <p:cNvSpPr txBox="1"/>
          <p:nvPr/>
        </p:nvSpPr>
        <p:spPr>
          <a:xfrm>
            <a:off x="9170117" y="5612191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06A8-EC8B-25ED-3983-3F251A4E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661" y="1990478"/>
            <a:ext cx="2850170" cy="3621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D7EA2-304D-9BC3-D74D-8DFC5F307487}"/>
              </a:ext>
            </a:extLst>
          </p:cNvPr>
          <p:cNvSpPr txBox="1"/>
          <p:nvPr/>
        </p:nvSpPr>
        <p:spPr>
          <a:xfrm>
            <a:off x="1334177" y="1986576"/>
            <a:ext cx="7253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the GA package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Scrucca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(2013). GA: A package for genetic algorithms in R.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Statistical Software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1-37.</a:t>
            </a:r>
          </a:p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Scrucca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(2017). On some extensions to GA package: hybrid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parallelisation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islands evolution. </a:t>
            </a:r>
            <a:r>
              <a:rPr lang="en-US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 Journal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9(1), 187-206. 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textbook for genetic algorithm in R (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Cortez, P., &amp; Cortez. (2021).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optimization with 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Second Edition, New York: Springer.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useful textbook: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Haupt, R. L., &amp; Haupt, S. E. (2004).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genetic algorithms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Edition,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John Wiley &amp; Sons.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CD66F-2DBE-4CEF-AC85-1AC755A6C40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013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06487"/>
            <a:ext cx="10233234" cy="3259858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Genetic Algorithms (GAs) are (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Scrucca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):</a:t>
            </a:r>
          </a:p>
          <a:p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Adaptive search algorithms that belong to the larger part of evolutionary algorithms.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They are commonly used to generate high-quality solutions for optimization problems.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53EC6-7F96-E98A-8ED9-B39CD27D9519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565980"/>
            <a:ext cx="5088834" cy="815559"/>
          </a:xfrm>
        </p:spPr>
        <p:txBody>
          <a:bodyPr/>
          <a:lstStyle/>
          <a:p>
            <a:r>
              <a:rPr lang="en-GB" b="1" dirty="0"/>
              <a:t>Genetic algorithm </a:t>
            </a:r>
            <a:r>
              <a:rPr lang="en-GB" sz="2800" b="1" dirty="0"/>
              <a:t>(Cont’d)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58FC3-C248-FDBF-6A0C-43AAA33A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02" y="358699"/>
            <a:ext cx="6270764" cy="6140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5A10B-A3CE-3F64-E61E-B626DC33974B}"/>
              </a:ext>
            </a:extLst>
          </p:cNvPr>
          <p:cNvSpPr txBox="1"/>
          <p:nvPr/>
        </p:nvSpPr>
        <p:spPr>
          <a:xfrm>
            <a:off x="10018643" y="6081615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Source: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Scrucca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(2013)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CA82F-594F-D1DD-184C-5AC700ACFEF8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7DBFD-CCBB-6645-AD72-3EDEBFD84024}"/>
              </a:ext>
            </a:extLst>
          </p:cNvPr>
          <p:cNvSpPr txBox="1"/>
          <p:nvPr/>
        </p:nvSpPr>
        <p:spPr>
          <a:xfrm>
            <a:off x="1760615" y="3319670"/>
            <a:ext cx="2430110" cy="733663"/>
          </a:xfrm>
          <a:prstGeom prst="notchedRightArrow">
            <a:avLst/>
          </a:prstGeom>
          <a:ln>
            <a:solidFill>
              <a:srgbClr val="E3E3E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 process of GA</a:t>
            </a:r>
          </a:p>
        </p:txBody>
      </p:sp>
    </p:spTree>
    <p:extLst>
      <p:ext uri="{BB962C8B-B14F-4D97-AF65-F5344CB8AC3E}">
        <p14:creationId xmlns:p14="http://schemas.microsoft.com/office/powerpoint/2010/main" val="23741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4C33-2D88-ACEE-4897-79A661D1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Genetic algorithm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117-027E-ED3A-7FFA-DA2A82D4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1610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9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advantages of a GA include that it </a:t>
            </a: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Haupt and Haupt, 2004</a:t>
            </a: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with continuous or discrete variables,</a:t>
            </a:r>
          </a:p>
          <a:p>
            <a:pPr lvl="1">
              <a:lnSpc>
                <a:spcPct val="100000"/>
              </a:lnSpc>
            </a:pPr>
            <a:r>
              <a:rPr lang="en-GB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require derivative information,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searches from a wide sampling of the cost surface,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a large number of variables,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well suited for parallel computers,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variables with extremely complex cost surfaces (they can jump out of a local minimum),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list of optimum variables, not just a single solution,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encode the variables so that the optimization is done with the encoded </a:t>
            </a:r>
            <a:r>
              <a:rPr lang="en-GB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variables, and</a:t>
            </a:r>
          </a:p>
          <a:p>
            <a:pPr lvl="1">
              <a:lnSpc>
                <a:spcPct val="100000"/>
              </a:lnSpc>
            </a:pPr>
            <a:r>
              <a:rPr lang="en-US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with numerically generated data, experimental data, or analytical </a:t>
            </a:r>
            <a:r>
              <a:rPr lang="en-GB" sz="19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EC81D-4578-225B-FDDE-3149C70E6E5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625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https://github.com/hadigilan/AIFinance_genetic_algorithm.git</a:t>
            </a:r>
            <a:endParaRPr lang="en-GB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351FB-7710-959F-20C0-6BAFB7CA0EC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Writing your own function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06" y="2311628"/>
            <a:ext cx="9520158" cy="3450613"/>
          </a:xfrm>
        </p:spPr>
        <p:txBody>
          <a:bodyPr>
            <a:no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 structure of a user-defined function in R has a following form: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GB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GB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name&lt;- function (parameter1, parameter2, …) {</a:t>
            </a:r>
          </a:p>
          <a:p>
            <a:pPr lvl="1"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of function</a:t>
            </a:r>
          </a:p>
          <a:p>
            <a:pPr lvl="1"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</a:t>
            </a:r>
          </a:p>
          <a:p>
            <a:pPr indent="0">
              <a:lnSpc>
                <a:spcPts val="1300"/>
              </a:lnSpc>
              <a:spcAft>
                <a:spcPts val="800"/>
              </a:spcAft>
              <a:buNone/>
            </a:pPr>
            <a:r>
              <a:rPr lang="en-GB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48846-9411-FEAD-DE25-1968C3FCD5A9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GA with 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7990</TotalTime>
  <Words>2109</Words>
  <Application>Microsoft Office PowerPoint</Application>
  <PresentationFormat>Widescreen</PresentationFormat>
  <Paragraphs>304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Artificial Intelligence in Finance Genetic algorithm with R</vt:lpstr>
      <vt:lpstr>Outline</vt:lpstr>
      <vt:lpstr>Section 1: Preliminaries</vt:lpstr>
      <vt:lpstr>Bibliography</vt:lpstr>
      <vt:lpstr>Genetic algorithm</vt:lpstr>
      <vt:lpstr>Genetic algorithm (Cont’d)</vt:lpstr>
      <vt:lpstr>Genetic algorithm (Cont’d)</vt:lpstr>
      <vt:lpstr>Open your script file!</vt:lpstr>
      <vt:lpstr>Writing your own function in R</vt:lpstr>
      <vt:lpstr>Part 6: The package</vt:lpstr>
      <vt:lpstr>Part 6: The package (Cont’d)</vt:lpstr>
      <vt:lpstr>Part 6: The package (Cont’d)</vt:lpstr>
      <vt:lpstr>Part 6: The package (Cont’d)</vt:lpstr>
      <vt:lpstr>Part 6: The package (Cont’d)</vt:lpstr>
      <vt:lpstr>Part 6: The package (Cont’d)</vt:lpstr>
      <vt:lpstr>Section 1: One-dimensional optimization problem</vt:lpstr>
      <vt:lpstr>Example 1: x^2 (maximization)</vt:lpstr>
      <vt:lpstr>Example 1: x^2 (Cont’d)</vt:lpstr>
      <vt:lpstr>Example 1 (Cont’d)</vt:lpstr>
      <vt:lpstr>Example 2: x^2 (minimization)</vt:lpstr>
      <vt:lpstr>Example 3: (x^2+x)cos⁡(x) (global optimization)</vt:lpstr>
      <vt:lpstr>Example 3: (x^2+x)cos⁡(x) (Cont’d)</vt:lpstr>
      <vt:lpstr>Example 3: (x^2+x)cos⁡(x) (Cont’d)</vt:lpstr>
      <vt:lpstr>Section 2: Two-dimensional optimization problem</vt:lpstr>
      <vt:lpstr>Example 4: OLS regression</vt:lpstr>
      <vt:lpstr>Example 4 (Cont’d)</vt:lpstr>
      <vt:lpstr>Example 4 (Cont’d)</vt:lpstr>
      <vt:lpstr>Example 4 (Cont’d)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495</cp:revision>
  <dcterms:created xsi:type="dcterms:W3CDTF">2022-05-28T15:29:58Z</dcterms:created>
  <dcterms:modified xsi:type="dcterms:W3CDTF">2023-01-02T23:53:46Z</dcterms:modified>
</cp:coreProperties>
</file>