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3"/>
  </p:notesMasterIdLst>
  <p:sldIdLst>
    <p:sldId id="256" r:id="rId2"/>
    <p:sldId id="263" r:id="rId3"/>
    <p:sldId id="262" r:id="rId4"/>
    <p:sldId id="265" r:id="rId5"/>
    <p:sldId id="266" r:id="rId6"/>
    <p:sldId id="264" r:id="rId7"/>
    <p:sldId id="270" r:id="rId8"/>
    <p:sldId id="261" r:id="rId9"/>
    <p:sldId id="269" r:id="rId10"/>
    <p:sldId id="268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1BB10-A9DD-46FB-AEB2-B75EC5F60C0C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9CE3AC7F-40BA-4A52-A9E6-381640744070}">
      <dgm:prSet phldrT="[Text]"/>
      <dgm:spPr/>
      <dgm:t>
        <a:bodyPr/>
        <a:lstStyle/>
        <a:p>
          <a:r>
            <a:rPr lang="en-GB" dirty="0"/>
            <a:t>Step 1</a:t>
          </a:r>
        </a:p>
      </dgm:t>
    </dgm:pt>
    <dgm:pt modelId="{5A07D919-8DEA-49DC-8F35-81E0360675D4}" type="parTrans" cxnId="{D51B31BA-55A5-460B-97F4-37ACE52C84B0}">
      <dgm:prSet/>
      <dgm:spPr/>
      <dgm:t>
        <a:bodyPr/>
        <a:lstStyle/>
        <a:p>
          <a:endParaRPr lang="en-GB"/>
        </a:p>
      </dgm:t>
    </dgm:pt>
    <dgm:pt modelId="{12D582F5-AFC9-4D00-BBFA-AB8DC05FD48C}" type="sibTrans" cxnId="{D51B31BA-55A5-460B-97F4-37ACE52C84B0}">
      <dgm:prSet/>
      <dgm:spPr/>
      <dgm:t>
        <a:bodyPr/>
        <a:lstStyle/>
        <a:p>
          <a:endParaRPr lang="en-GB"/>
        </a:p>
      </dgm:t>
    </dgm:pt>
    <dgm:pt modelId="{0A39BA78-1296-48E8-956C-7102B31CCB75}">
      <dgm:prSet phldrT="[Text]"/>
      <dgm:spPr/>
      <dgm:t>
        <a:bodyPr/>
        <a:lstStyle/>
        <a:p>
          <a:r>
            <a:rPr lang="en-GB" dirty="0"/>
            <a:t>Installing </a:t>
          </a:r>
        </a:p>
      </dgm:t>
    </dgm:pt>
    <dgm:pt modelId="{E1A9235E-4B51-413E-8ABD-9B6BF7E410FE}" type="parTrans" cxnId="{FC5D4CB0-9096-44EA-A794-D52EC6CC3CB7}">
      <dgm:prSet/>
      <dgm:spPr/>
      <dgm:t>
        <a:bodyPr/>
        <a:lstStyle/>
        <a:p>
          <a:endParaRPr lang="en-GB"/>
        </a:p>
      </dgm:t>
    </dgm:pt>
    <dgm:pt modelId="{A342CF8A-DDCD-48E5-9DFC-8B89C81E664C}" type="sibTrans" cxnId="{FC5D4CB0-9096-44EA-A794-D52EC6CC3CB7}">
      <dgm:prSet/>
      <dgm:spPr/>
      <dgm:t>
        <a:bodyPr/>
        <a:lstStyle/>
        <a:p>
          <a:endParaRPr lang="en-GB"/>
        </a:p>
      </dgm:t>
    </dgm:pt>
    <dgm:pt modelId="{CF02D92A-AB10-49EF-B795-5AB08EEFB7D5}">
      <dgm:prSet phldrT="[Text]"/>
      <dgm:spPr/>
      <dgm:t>
        <a:bodyPr/>
        <a:lstStyle/>
        <a:p>
          <a:pPr>
            <a:buNone/>
          </a:pPr>
          <a:r>
            <a:rPr lang="en-GB" dirty="0" err="1"/>
            <a:t>install.packages</a:t>
          </a:r>
          <a:r>
            <a:rPr lang="en-GB" dirty="0"/>
            <a:t>(“package’s name")</a:t>
          </a:r>
        </a:p>
        <a:p>
          <a:endParaRPr lang="en-GB" dirty="0"/>
        </a:p>
      </dgm:t>
    </dgm:pt>
    <dgm:pt modelId="{6280D092-7E75-42E5-A9DB-74C4BB515D72}" type="parTrans" cxnId="{8D9E472E-13FE-4168-9B0F-A9322A3DEB74}">
      <dgm:prSet/>
      <dgm:spPr/>
      <dgm:t>
        <a:bodyPr/>
        <a:lstStyle/>
        <a:p>
          <a:endParaRPr lang="en-GB"/>
        </a:p>
      </dgm:t>
    </dgm:pt>
    <dgm:pt modelId="{D7497448-E854-41BD-8129-7DE8C59FF500}" type="sibTrans" cxnId="{8D9E472E-13FE-4168-9B0F-A9322A3DEB74}">
      <dgm:prSet/>
      <dgm:spPr/>
      <dgm:t>
        <a:bodyPr/>
        <a:lstStyle/>
        <a:p>
          <a:endParaRPr lang="en-GB"/>
        </a:p>
      </dgm:t>
    </dgm:pt>
    <dgm:pt modelId="{3DECB52F-ABA9-4AF6-9977-2F933EF7F40F}">
      <dgm:prSet phldrT="[Text]"/>
      <dgm:spPr/>
      <dgm:t>
        <a:bodyPr/>
        <a:lstStyle/>
        <a:p>
          <a:r>
            <a:rPr lang="en-GB" dirty="0"/>
            <a:t>Step 2</a:t>
          </a:r>
        </a:p>
      </dgm:t>
    </dgm:pt>
    <dgm:pt modelId="{A4D76A5A-84ED-4133-A6CC-55402138FC4E}" type="parTrans" cxnId="{CD3F37A2-B56E-4BBF-A53D-09505876CF45}">
      <dgm:prSet/>
      <dgm:spPr/>
      <dgm:t>
        <a:bodyPr/>
        <a:lstStyle/>
        <a:p>
          <a:endParaRPr lang="en-GB"/>
        </a:p>
      </dgm:t>
    </dgm:pt>
    <dgm:pt modelId="{2DFD9717-ED18-4DD7-B79B-AA1BFE8BEB84}" type="sibTrans" cxnId="{CD3F37A2-B56E-4BBF-A53D-09505876CF45}">
      <dgm:prSet/>
      <dgm:spPr/>
      <dgm:t>
        <a:bodyPr/>
        <a:lstStyle/>
        <a:p>
          <a:endParaRPr lang="en-GB"/>
        </a:p>
      </dgm:t>
    </dgm:pt>
    <dgm:pt modelId="{683422B3-3171-4339-8995-9598DD0FCE1A}">
      <dgm:prSet phldrT="[Text]"/>
      <dgm:spPr/>
      <dgm:t>
        <a:bodyPr/>
        <a:lstStyle/>
        <a:p>
          <a:r>
            <a:rPr lang="en-GB" dirty="0"/>
            <a:t>Loading</a:t>
          </a:r>
        </a:p>
      </dgm:t>
    </dgm:pt>
    <dgm:pt modelId="{EDC1EB58-FBFA-4E87-A68F-BB5264268CAD}" type="parTrans" cxnId="{3D22561C-B49E-4200-8D2D-6DC125D18A44}">
      <dgm:prSet/>
      <dgm:spPr/>
      <dgm:t>
        <a:bodyPr/>
        <a:lstStyle/>
        <a:p>
          <a:endParaRPr lang="en-GB"/>
        </a:p>
      </dgm:t>
    </dgm:pt>
    <dgm:pt modelId="{6BCC403E-9C34-492C-B7DE-0258CBC1C10D}" type="sibTrans" cxnId="{3D22561C-B49E-4200-8D2D-6DC125D18A44}">
      <dgm:prSet/>
      <dgm:spPr/>
      <dgm:t>
        <a:bodyPr/>
        <a:lstStyle/>
        <a:p>
          <a:endParaRPr lang="en-GB"/>
        </a:p>
      </dgm:t>
    </dgm:pt>
    <dgm:pt modelId="{16F129F3-EA8C-4074-94AD-494B34746538}">
      <dgm:prSet phldrT="[Text]"/>
      <dgm:spPr/>
      <dgm:t>
        <a:bodyPr/>
        <a:lstStyle/>
        <a:p>
          <a:pPr>
            <a:buNone/>
          </a:pPr>
          <a:r>
            <a:rPr lang="en-GB" dirty="0"/>
            <a:t>library(package’s name)</a:t>
          </a:r>
        </a:p>
      </dgm:t>
    </dgm:pt>
    <dgm:pt modelId="{1D881A74-F0A9-40C0-8526-10DC481F0606}" type="parTrans" cxnId="{5D86A0D9-A192-40A3-A547-43C270F41904}">
      <dgm:prSet/>
      <dgm:spPr/>
      <dgm:t>
        <a:bodyPr/>
        <a:lstStyle/>
        <a:p>
          <a:endParaRPr lang="en-GB"/>
        </a:p>
      </dgm:t>
    </dgm:pt>
    <dgm:pt modelId="{92211E30-2547-4268-B8F4-17E586406DD8}" type="sibTrans" cxnId="{5D86A0D9-A192-40A3-A547-43C270F41904}">
      <dgm:prSet/>
      <dgm:spPr/>
      <dgm:t>
        <a:bodyPr/>
        <a:lstStyle/>
        <a:p>
          <a:endParaRPr lang="en-GB"/>
        </a:p>
      </dgm:t>
    </dgm:pt>
    <dgm:pt modelId="{85556BCF-A0F6-4548-9D96-ACBFE31BEF69}" type="pres">
      <dgm:prSet presAssocID="{0F51BB10-A9DD-46FB-AEB2-B75EC5F60C0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D0025BD-66EE-461C-917C-966947AD70A4}" type="pres">
      <dgm:prSet presAssocID="{9CE3AC7F-40BA-4A52-A9E6-381640744070}" presName="composite" presStyleCnt="0"/>
      <dgm:spPr/>
    </dgm:pt>
    <dgm:pt modelId="{FF5A92F2-A5CD-418B-8518-ECF5A3743ED5}" type="pres">
      <dgm:prSet presAssocID="{9CE3AC7F-40BA-4A52-A9E6-381640744070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76DB079-EEE9-4A95-97D3-C17C1476528E}" type="pres">
      <dgm:prSet presAssocID="{9CE3AC7F-40BA-4A52-A9E6-381640744070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50652D38-55F3-4CD5-8522-50A1375A2D78}" type="pres">
      <dgm:prSet presAssocID="{9CE3AC7F-40BA-4A52-A9E6-381640744070}" presName="Accent" presStyleLbl="parChTrans1D1" presStyleIdx="0" presStyleCnt="2"/>
      <dgm:spPr/>
    </dgm:pt>
    <dgm:pt modelId="{5FF12057-DEC0-42E5-B29D-8C44F3AA3043}" type="pres">
      <dgm:prSet presAssocID="{9CE3AC7F-40BA-4A52-A9E6-381640744070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CE89BA8-62B7-48F7-A49C-0BD39E201712}" type="pres">
      <dgm:prSet presAssocID="{12D582F5-AFC9-4D00-BBFA-AB8DC05FD48C}" presName="sibTrans" presStyleCnt="0"/>
      <dgm:spPr/>
    </dgm:pt>
    <dgm:pt modelId="{72AA630B-E1DA-4523-AD30-5FD594A8F343}" type="pres">
      <dgm:prSet presAssocID="{3DECB52F-ABA9-4AF6-9977-2F933EF7F40F}" presName="composite" presStyleCnt="0"/>
      <dgm:spPr/>
    </dgm:pt>
    <dgm:pt modelId="{748D302F-D375-4129-A580-EE23532408CB}" type="pres">
      <dgm:prSet presAssocID="{3DECB52F-ABA9-4AF6-9977-2F933EF7F40F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C202A35-220F-44D6-BA29-01EAF046BFFE}" type="pres">
      <dgm:prSet presAssocID="{3DECB52F-ABA9-4AF6-9977-2F933EF7F40F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34F474B0-58E9-4CA6-944C-26BD699A27D2}" type="pres">
      <dgm:prSet presAssocID="{3DECB52F-ABA9-4AF6-9977-2F933EF7F40F}" presName="Accent" presStyleLbl="parChTrans1D1" presStyleIdx="1" presStyleCnt="2"/>
      <dgm:spPr/>
    </dgm:pt>
    <dgm:pt modelId="{459717B0-2092-450B-87BB-EE5FC68A229E}" type="pres">
      <dgm:prSet presAssocID="{3DECB52F-ABA9-4AF6-9977-2F933EF7F40F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BCFAC02-5224-4E6E-B134-7B03DC76DA6F}" type="presOf" srcId="{CF02D92A-AB10-49EF-B795-5AB08EEFB7D5}" destId="{5FF12057-DEC0-42E5-B29D-8C44F3AA3043}" srcOrd="0" destOrd="0" presId="urn:microsoft.com/office/officeart/2011/layout/TabList"/>
    <dgm:cxn modelId="{616AD216-996A-438C-B6D0-5673A1B26640}" type="presOf" srcId="{16F129F3-EA8C-4074-94AD-494B34746538}" destId="{459717B0-2092-450B-87BB-EE5FC68A229E}" srcOrd="0" destOrd="0" presId="urn:microsoft.com/office/officeart/2011/layout/TabList"/>
    <dgm:cxn modelId="{3D22561C-B49E-4200-8D2D-6DC125D18A44}" srcId="{3DECB52F-ABA9-4AF6-9977-2F933EF7F40F}" destId="{683422B3-3171-4339-8995-9598DD0FCE1A}" srcOrd="0" destOrd="0" parTransId="{EDC1EB58-FBFA-4E87-A68F-BB5264268CAD}" sibTransId="{6BCC403E-9C34-492C-B7DE-0258CBC1C10D}"/>
    <dgm:cxn modelId="{8D9E472E-13FE-4168-9B0F-A9322A3DEB74}" srcId="{9CE3AC7F-40BA-4A52-A9E6-381640744070}" destId="{CF02D92A-AB10-49EF-B795-5AB08EEFB7D5}" srcOrd="1" destOrd="0" parTransId="{6280D092-7E75-42E5-A9DB-74C4BB515D72}" sibTransId="{D7497448-E854-41BD-8129-7DE8C59FF500}"/>
    <dgm:cxn modelId="{5E6CB757-0822-4A41-9D70-75B7662BFFCA}" type="presOf" srcId="{0F51BB10-A9DD-46FB-AEB2-B75EC5F60C0C}" destId="{85556BCF-A0F6-4548-9D96-ACBFE31BEF69}" srcOrd="0" destOrd="0" presId="urn:microsoft.com/office/officeart/2011/layout/TabList"/>
    <dgm:cxn modelId="{29EB0A94-EE54-4226-80E8-13F9AB01E2AE}" type="presOf" srcId="{0A39BA78-1296-48E8-956C-7102B31CCB75}" destId="{FF5A92F2-A5CD-418B-8518-ECF5A3743ED5}" srcOrd="0" destOrd="0" presId="urn:microsoft.com/office/officeart/2011/layout/TabList"/>
    <dgm:cxn modelId="{CD3F37A2-B56E-4BBF-A53D-09505876CF45}" srcId="{0F51BB10-A9DD-46FB-AEB2-B75EC5F60C0C}" destId="{3DECB52F-ABA9-4AF6-9977-2F933EF7F40F}" srcOrd="1" destOrd="0" parTransId="{A4D76A5A-84ED-4133-A6CC-55402138FC4E}" sibTransId="{2DFD9717-ED18-4DD7-B79B-AA1BFE8BEB84}"/>
    <dgm:cxn modelId="{A3146FAF-DAEB-4B77-8141-4DB5143E139B}" type="presOf" srcId="{683422B3-3171-4339-8995-9598DD0FCE1A}" destId="{748D302F-D375-4129-A580-EE23532408CB}" srcOrd="0" destOrd="0" presId="urn:microsoft.com/office/officeart/2011/layout/TabList"/>
    <dgm:cxn modelId="{FC5D4CB0-9096-44EA-A794-D52EC6CC3CB7}" srcId="{9CE3AC7F-40BA-4A52-A9E6-381640744070}" destId="{0A39BA78-1296-48E8-956C-7102B31CCB75}" srcOrd="0" destOrd="0" parTransId="{E1A9235E-4B51-413E-8ABD-9B6BF7E410FE}" sibTransId="{A342CF8A-DDCD-48E5-9DFC-8B89C81E664C}"/>
    <dgm:cxn modelId="{D51B31BA-55A5-460B-97F4-37ACE52C84B0}" srcId="{0F51BB10-A9DD-46FB-AEB2-B75EC5F60C0C}" destId="{9CE3AC7F-40BA-4A52-A9E6-381640744070}" srcOrd="0" destOrd="0" parTransId="{5A07D919-8DEA-49DC-8F35-81E0360675D4}" sibTransId="{12D582F5-AFC9-4D00-BBFA-AB8DC05FD48C}"/>
    <dgm:cxn modelId="{6D8F7EC1-92F2-41AF-8A08-D6B2CE228436}" type="presOf" srcId="{3DECB52F-ABA9-4AF6-9977-2F933EF7F40F}" destId="{4C202A35-220F-44D6-BA29-01EAF046BFFE}" srcOrd="0" destOrd="0" presId="urn:microsoft.com/office/officeart/2011/layout/TabList"/>
    <dgm:cxn modelId="{5D86A0D9-A192-40A3-A547-43C270F41904}" srcId="{3DECB52F-ABA9-4AF6-9977-2F933EF7F40F}" destId="{16F129F3-EA8C-4074-94AD-494B34746538}" srcOrd="1" destOrd="0" parTransId="{1D881A74-F0A9-40C0-8526-10DC481F0606}" sibTransId="{92211E30-2547-4268-B8F4-17E586406DD8}"/>
    <dgm:cxn modelId="{978910DB-8C89-405A-900D-7BC20B7450A6}" type="presOf" srcId="{9CE3AC7F-40BA-4A52-A9E6-381640744070}" destId="{076DB079-EEE9-4A95-97D3-C17C1476528E}" srcOrd="0" destOrd="0" presId="urn:microsoft.com/office/officeart/2011/layout/TabList"/>
    <dgm:cxn modelId="{CA40C10C-983F-4B3F-9689-FE17BF84867A}" type="presParOf" srcId="{85556BCF-A0F6-4548-9D96-ACBFE31BEF69}" destId="{8D0025BD-66EE-461C-917C-966947AD70A4}" srcOrd="0" destOrd="0" presId="urn:microsoft.com/office/officeart/2011/layout/TabList"/>
    <dgm:cxn modelId="{01D13873-F7CF-44DD-A0FC-60D43E7ABB3F}" type="presParOf" srcId="{8D0025BD-66EE-461C-917C-966947AD70A4}" destId="{FF5A92F2-A5CD-418B-8518-ECF5A3743ED5}" srcOrd="0" destOrd="0" presId="urn:microsoft.com/office/officeart/2011/layout/TabList"/>
    <dgm:cxn modelId="{E3AB5146-D7CE-40E8-8722-4842C242FB0E}" type="presParOf" srcId="{8D0025BD-66EE-461C-917C-966947AD70A4}" destId="{076DB079-EEE9-4A95-97D3-C17C1476528E}" srcOrd="1" destOrd="0" presId="urn:microsoft.com/office/officeart/2011/layout/TabList"/>
    <dgm:cxn modelId="{CD439AA3-9354-46DE-A72E-3A8852E821F1}" type="presParOf" srcId="{8D0025BD-66EE-461C-917C-966947AD70A4}" destId="{50652D38-55F3-4CD5-8522-50A1375A2D78}" srcOrd="2" destOrd="0" presId="urn:microsoft.com/office/officeart/2011/layout/TabList"/>
    <dgm:cxn modelId="{04890C43-AA0B-4841-8FB9-21B0088AD95C}" type="presParOf" srcId="{85556BCF-A0F6-4548-9D96-ACBFE31BEF69}" destId="{5FF12057-DEC0-42E5-B29D-8C44F3AA3043}" srcOrd="1" destOrd="0" presId="urn:microsoft.com/office/officeart/2011/layout/TabList"/>
    <dgm:cxn modelId="{5D4892BE-6466-4B0F-92C9-62EC10F3936D}" type="presParOf" srcId="{85556BCF-A0F6-4548-9D96-ACBFE31BEF69}" destId="{ACE89BA8-62B7-48F7-A49C-0BD39E201712}" srcOrd="2" destOrd="0" presId="urn:microsoft.com/office/officeart/2011/layout/TabList"/>
    <dgm:cxn modelId="{99080FBF-31E7-480B-B601-6E68514B5825}" type="presParOf" srcId="{85556BCF-A0F6-4548-9D96-ACBFE31BEF69}" destId="{72AA630B-E1DA-4523-AD30-5FD594A8F343}" srcOrd="3" destOrd="0" presId="urn:microsoft.com/office/officeart/2011/layout/TabList"/>
    <dgm:cxn modelId="{8445055E-2DD5-4319-A5CE-6FFCF6FED81A}" type="presParOf" srcId="{72AA630B-E1DA-4523-AD30-5FD594A8F343}" destId="{748D302F-D375-4129-A580-EE23532408CB}" srcOrd="0" destOrd="0" presId="urn:microsoft.com/office/officeart/2011/layout/TabList"/>
    <dgm:cxn modelId="{74CFE5AA-6A65-4CB5-89C3-058357122474}" type="presParOf" srcId="{72AA630B-E1DA-4523-AD30-5FD594A8F343}" destId="{4C202A35-220F-44D6-BA29-01EAF046BFFE}" srcOrd="1" destOrd="0" presId="urn:microsoft.com/office/officeart/2011/layout/TabList"/>
    <dgm:cxn modelId="{9A200580-C05C-4A70-A083-EE6137793406}" type="presParOf" srcId="{72AA630B-E1DA-4523-AD30-5FD594A8F343}" destId="{34F474B0-58E9-4CA6-944C-26BD699A27D2}" srcOrd="2" destOrd="0" presId="urn:microsoft.com/office/officeart/2011/layout/TabList"/>
    <dgm:cxn modelId="{0E46E5E1-1DD8-48D6-973F-E915828888C6}" type="presParOf" srcId="{85556BCF-A0F6-4548-9D96-ACBFE31BEF69}" destId="{459717B0-2092-450B-87BB-EE5FC68A229E}" srcOrd="4" destOrd="0" presId="urn:microsoft.com/office/officeart/2011/layout/Tab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1BB10-A9DD-46FB-AEB2-B75EC5F60C0C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9CE3AC7F-40BA-4A52-A9E6-381640744070}">
      <dgm:prSet phldrT="[Text]"/>
      <dgm:spPr/>
      <dgm:t>
        <a:bodyPr/>
        <a:lstStyle/>
        <a:p>
          <a:r>
            <a:rPr lang="en-GB" dirty="0"/>
            <a:t>Vector</a:t>
          </a:r>
        </a:p>
      </dgm:t>
    </dgm:pt>
    <dgm:pt modelId="{5A07D919-8DEA-49DC-8F35-81E0360675D4}" type="parTrans" cxnId="{D51B31BA-55A5-460B-97F4-37ACE52C84B0}">
      <dgm:prSet/>
      <dgm:spPr/>
      <dgm:t>
        <a:bodyPr/>
        <a:lstStyle/>
        <a:p>
          <a:endParaRPr lang="en-GB"/>
        </a:p>
      </dgm:t>
    </dgm:pt>
    <dgm:pt modelId="{12D582F5-AFC9-4D00-BBFA-AB8DC05FD48C}" type="sibTrans" cxnId="{D51B31BA-55A5-460B-97F4-37ACE52C84B0}">
      <dgm:prSet/>
      <dgm:spPr/>
      <dgm:t>
        <a:bodyPr/>
        <a:lstStyle/>
        <a:p>
          <a:endParaRPr lang="en-GB"/>
        </a:p>
      </dgm:t>
    </dgm:pt>
    <dgm:pt modelId="{0A39BA78-1296-48E8-956C-7102B31CCB75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E1A9235E-4B51-413E-8ABD-9B6BF7E410FE}" type="parTrans" cxnId="{FC5D4CB0-9096-44EA-A794-D52EC6CC3CB7}">
      <dgm:prSet/>
      <dgm:spPr/>
      <dgm:t>
        <a:bodyPr/>
        <a:lstStyle/>
        <a:p>
          <a:endParaRPr lang="en-GB"/>
        </a:p>
      </dgm:t>
    </dgm:pt>
    <dgm:pt modelId="{A342CF8A-DDCD-48E5-9DFC-8B89C81E664C}" type="sibTrans" cxnId="{FC5D4CB0-9096-44EA-A794-D52EC6CC3CB7}">
      <dgm:prSet/>
      <dgm:spPr/>
      <dgm:t>
        <a:bodyPr/>
        <a:lstStyle/>
        <a:p>
          <a:endParaRPr lang="en-GB"/>
        </a:p>
      </dgm:t>
    </dgm:pt>
    <dgm:pt modelId="{CF02D92A-AB10-49EF-B795-5AB08EEFB7D5}">
      <dgm:prSet phldrT="[Text]" custT="1"/>
      <dgm:spPr/>
      <dgm:t>
        <a:bodyPr/>
        <a:lstStyle/>
        <a:p>
          <a:pPr>
            <a:buNone/>
          </a:pPr>
          <a:r>
            <a:rPr lang="en-GB" sz="1000" dirty="0">
              <a:solidFill>
                <a:srgbClr val="FF0000"/>
              </a:solidFill>
            </a:rPr>
            <a:t>&gt; c(1,2,3)</a:t>
          </a:r>
        </a:p>
        <a:p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[1] 1 2 3</a:t>
          </a:r>
        </a:p>
      </dgm:t>
    </dgm:pt>
    <dgm:pt modelId="{6280D092-7E75-42E5-A9DB-74C4BB515D72}" type="parTrans" cxnId="{8D9E472E-13FE-4168-9B0F-A9322A3DEB74}">
      <dgm:prSet/>
      <dgm:spPr/>
      <dgm:t>
        <a:bodyPr/>
        <a:lstStyle/>
        <a:p>
          <a:endParaRPr lang="en-GB"/>
        </a:p>
      </dgm:t>
    </dgm:pt>
    <dgm:pt modelId="{D7497448-E854-41BD-8129-7DE8C59FF500}" type="sibTrans" cxnId="{8D9E472E-13FE-4168-9B0F-A9322A3DEB74}">
      <dgm:prSet/>
      <dgm:spPr/>
      <dgm:t>
        <a:bodyPr/>
        <a:lstStyle/>
        <a:p>
          <a:endParaRPr lang="en-GB"/>
        </a:p>
      </dgm:t>
    </dgm:pt>
    <dgm:pt modelId="{3DECB52F-ABA9-4AF6-9977-2F933EF7F40F}">
      <dgm:prSet phldrT="[Text]"/>
      <dgm:spPr/>
      <dgm:t>
        <a:bodyPr/>
        <a:lstStyle/>
        <a:p>
          <a:r>
            <a:rPr lang="en-GB" dirty="0"/>
            <a:t>Matrix</a:t>
          </a:r>
        </a:p>
      </dgm:t>
    </dgm:pt>
    <dgm:pt modelId="{A4D76A5A-84ED-4133-A6CC-55402138FC4E}" type="parTrans" cxnId="{CD3F37A2-B56E-4BBF-A53D-09505876CF45}">
      <dgm:prSet/>
      <dgm:spPr/>
      <dgm:t>
        <a:bodyPr/>
        <a:lstStyle/>
        <a:p>
          <a:endParaRPr lang="en-GB"/>
        </a:p>
      </dgm:t>
    </dgm:pt>
    <dgm:pt modelId="{2DFD9717-ED18-4DD7-B79B-AA1BFE8BEB84}" type="sibTrans" cxnId="{CD3F37A2-B56E-4BBF-A53D-09505876CF45}">
      <dgm:prSet/>
      <dgm:spPr/>
      <dgm:t>
        <a:bodyPr/>
        <a:lstStyle/>
        <a:p>
          <a:endParaRPr lang="en-GB"/>
        </a:p>
      </dgm:t>
    </dgm:pt>
    <dgm:pt modelId="{683422B3-3171-4339-8995-9598DD0FCE1A}">
      <dgm:prSet phldrT="[Text]"/>
      <dgm:spPr/>
      <dgm:t>
        <a:bodyPr/>
        <a:lstStyle/>
        <a:p>
          <a:endParaRPr lang="en-GB" dirty="0"/>
        </a:p>
      </dgm:t>
    </dgm:pt>
    <dgm:pt modelId="{EDC1EB58-FBFA-4E87-A68F-BB5264268CAD}" type="parTrans" cxnId="{3D22561C-B49E-4200-8D2D-6DC125D18A44}">
      <dgm:prSet/>
      <dgm:spPr/>
      <dgm:t>
        <a:bodyPr/>
        <a:lstStyle/>
        <a:p>
          <a:endParaRPr lang="en-GB"/>
        </a:p>
      </dgm:t>
    </dgm:pt>
    <dgm:pt modelId="{6BCC403E-9C34-492C-B7DE-0258CBC1C10D}" type="sibTrans" cxnId="{3D22561C-B49E-4200-8D2D-6DC125D18A44}">
      <dgm:prSet/>
      <dgm:spPr/>
      <dgm:t>
        <a:bodyPr/>
        <a:lstStyle/>
        <a:p>
          <a:endParaRPr lang="en-GB"/>
        </a:p>
      </dgm:t>
    </dgm:pt>
    <dgm:pt modelId="{16F129F3-EA8C-4074-94AD-494B34746538}">
      <dgm:prSet phldrT="[Text]" custT="1"/>
      <dgm:spPr/>
      <dgm:t>
        <a:bodyPr/>
        <a:lstStyle/>
        <a:p>
          <a:pPr>
            <a:buNone/>
          </a:pPr>
          <a:r>
            <a:rPr lang="en-GB" sz="1000" dirty="0">
              <a:solidFill>
                <a:srgbClr val="FF0000"/>
              </a:solidFill>
            </a:rPr>
            <a:t>&gt; matrix(c(2,5,1,7), </a:t>
          </a:r>
          <a:r>
            <a:rPr lang="en-GB" sz="1000" dirty="0" err="1">
              <a:solidFill>
                <a:srgbClr val="FF0000"/>
              </a:solidFill>
            </a:rPr>
            <a:t>ncol</a:t>
          </a:r>
          <a:r>
            <a:rPr lang="en-GB" sz="1000" dirty="0">
              <a:solidFill>
                <a:srgbClr val="FF0000"/>
              </a:solidFill>
            </a:rPr>
            <a:t>=2)</a:t>
          </a:r>
        </a:p>
        <a:p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 [,1] [,2]</a:t>
          </a:r>
        </a:p>
        <a:p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[1,]    2    1</a:t>
          </a:r>
        </a:p>
        <a:p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[2,]    5    7</a:t>
          </a:r>
        </a:p>
      </dgm:t>
    </dgm:pt>
    <dgm:pt modelId="{1D881A74-F0A9-40C0-8526-10DC481F0606}" type="parTrans" cxnId="{5D86A0D9-A192-40A3-A547-43C270F41904}">
      <dgm:prSet/>
      <dgm:spPr/>
      <dgm:t>
        <a:bodyPr/>
        <a:lstStyle/>
        <a:p>
          <a:endParaRPr lang="en-GB"/>
        </a:p>
      </dgm:t>
    </dgm:pt>
    <dgm:pt modelId="{92211E30-2547-4268-B8F4-17E586406DD8}" type="sibTrans" cxnId="{5D86A0D9-A192-40A3-A547-43C270F41904}">
      <dgm:prSet/>
      <dgm:spPr/>
      <dgm:t>
        <a:bodyPr/>
        <a:lstStyle/>
        <a:p>
          <a:endParaRPr lang="en-GB"/>
        </a:p>
      </dgm:t>
    </dgm:pt>
    <dgm:pt modelId="{892A1D67-F1F1-4B81-AA77-DF0F30CF9A04}">
      <dgm:prSet phldrT="[Text]"/>
      <dgm:spPr/>
      <dgm:t>
        <a:bodyPr/>
        <a:lstStyle/>
        <a:p>
          <a:pPr>
            <a:buNone/>
          </a:pPr>
          <a:r>
            <a:rPr lang="en-GB" dirty="0"/>
            <a:t>Data frame</a:t>
          </a:r>
        </a:p>
      </dgm:t>
    </dgm:pt>
    <dgm:pt modelId="{51176E19-F2A6-458E-852F-5A3ACDCD89B3}" type="parTrans" cxnId="{F2E6A32B-3DC4-478A-B567-19A8FD4E9F32}">
      <dgm:prSet/>
      <dgm:spPr/>
      <dgm:t>
        <a:bodyPr/>
        <a:lstStyle/>
        <a:p>
          <a:endParaRPr lang="en-GB"/>
        </a:p>
      </dgm:t>
    </dgm:pt>
    <dgm:pt modelId="{B0306028-5960-481E-A21A-198A06985F6A}" type="sibTrans" cxnId="{F2E6A32B-3DC4-478A-B567-19A8FD4E9F32}">
      <dgm:prSet/>
      <dgm:spPr/>
      <dgm:t>
        <a:bodyPr/>
        <a:lstStyle/>
        <a:p>
          <a:endParaRPr lang="en-GB"/>
        </a:p>
      </dgm:t>
    </dgm:pt>
    <dgm:pt modelId="{084379D5-AE12-434F-A6B8-B78C198985A5}">
      <dgm:prSet phldrT="[Text]" custT="1"/>
      <dgm:spPr/>
      <dgm:t>
        <a:bodyPr/>
        <a:lstStyle/>
        <a:p>
          <a:pPr>
            <a:buNone/>
          </a:pPr>
          <a:r>
            <a:rPr lang="en-GB" sz="1000" dirty="0">
              <a:solidFill>
                <a:srgbClr val="FF0000"/>
              </a:solidFill>
            </a:rPr>
            <a:t>&gt; </a:t>
          </a:r>
          <a:r>
            <a:rPr lang="en-GB" sz="1000" dirty="0" err="1">
              <a:solidFill>
                <a:srgbClr val="FF0000"/>
              </a:solidFill>
            </a:rPr>
            <a:t>data.frame</a:t>
          </a:r>
          <a:r>
            <a:rPr lang="en-GB" sz="1000" dirty="0">
              <a:solidFill>
                <a:srgbClr val="FF0000"/>
              </a:solidFill>
            </a:rPr>
            <a:t>(x1=1:3, x2=2:4)</a:t>
          </a:r>
        </a:p>
      </dgm:t>
    </dgm:pt>
    <dgm:pt modelId="{40119896-548C-4651-A7B1-4AFAD449485D}" type="parTrans" cxnId="{1FBCB8A9-1AC8-465E-A5BA-3C0ECAF15C00}">
      <dgm:prSet/>
      <dgm:spPr/>
      <dgm:t>
        <a:bodyPr/>
        <a:lstStyle/>
        <a:p>
          <a:endParaRPr lang="en-GB"/>
        </a:p>
      </dgm:t>
    </dgm:pt>
    <dgm:pt modelId="{4DCB9BB6-24D7-4633-8394-1F28F1D26A66}" type="sibTrans" cxnId="{1FBCB8A9-1AC8-465E-A5BA-3C0ECAF15C00}">
      <dgm:prSet/>
      <dgm:spPr/>
      <dgm:t>
        <a:bodyPr/>
        <a:lstStyle/>
        <a:p>
          <a:endParaRPr lang="en-GB"/>
        </a:p>
      </dgm:t>
    </dgm:pt>
    <dgm:pt modelId="{375DCAEE-EAEF-4A82-8ED5-DDED89459A37}">
      <dgm:prSet phldrT="[Text]"/>
      <dgm:spPr/>
      <dgm:t>
        <a:bodyPr/>
        <a:lstStyle/>
        <a:p>
          <a:pPr>
            <a:buNone/>
          </a:pPr>
          <a:endParaRPr lang="en-GB" dirty="0"/>
        </a:p>
      </dgm:t>
    </dgm:pt>
    <dgm:pt modelId="{C03D692D-67F5-41BC-9493-2CFAE65B517A}" type="parTrans" cxnId="{795D1B26-2B78-4544-80B1-CF515F803BE8}">
      <dgm:prSet/>
      <dgm:spPr/>
      <dgm:t>
        <a:bodyPr/>
        <a:lstStyle/>
        <a:p>
          <a:endParaRPr lang="en-GB"/>
        </a:p>
      </dgm:t>
    </dgm:pt>
    <dgm:pt modelId="{B656E2AB-4804-48AD-940C-A60B298A5224}" type="sibTrans" cxnId="{795D1B26-2B78-4544-80B1-CF515F803BE8}">
      <dgm:prSet/>
      <dgm:spPr/>
      <dgm:t>
        <a:bodyPr/>
        <a:lstStyle/>
        <a:p>
          <a:endParaRPr lang="en-GB"/>
        </a:p>
      </dgm:t>
    </dgm:pt>
    <dgm:pt modelId="{60690DB3-CEA9-4241-8EC7-E44F141800F6}">
      <dgm:prSet custT="1"/>
      <dgm:spPr/>
      <dgm:t>
        <a:bodyPr/>
        <a:lstStyle/>
        <a:p>
          <a:pPr>
            <a:buNone/>
          </a:pPr>
          <a:r>
            <a:rPr lang="en-GB" sz="1000" dirty="0">
              <a:solidFill>
                <a:srgbClr val="FF0000"/>
              </a:solidFill>
            </a:rPr>
            <a:t> </a:t>
          </a:r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x1 x2</a:t>
          </a:r>
        </a:p>
      </dgm:t>
    </dgm:pt>
    <dgm:pt modelId="{A3435130-76F8-4C71-A94F-AE0267EDEB3F}" type="parTrans" cxnId="{1C73AFA3-88C9-4515-905C-43AF62308BA4}">
      <dgm:prSet/>
      <dgm:spPr/>
      <dgm:t>
        <a:bodyPr/>
        <a:lstStyle/>
        <a:p>
          <a:endParaRPr lang="en-GB"/>
        </a:p>
      </dgm:t>
    </dgm:pt>
    <dgm:pt modelId="{31720FE1-8834-407E-AFB0-F458A9B42276}" type="sibTrans" cxnId="{1C73AFA3-88C9-4515-905C-43AF62308BA4}">
      <dgm:prSet/>
      <dgm:spPr/>
      <dgm:t>
        <a:bodyPr/>
        <a:lstStyle/>
        <a:p>
          <a:endParaRPr lang="en-GB"/>
        </a:p>
      </dgm:t>
    </dgm:pt>
    <dgm:pt modelId="{909455BF-541A-454B-B554-42F4DB465018}">
      <dgm:prSet custT="1"/>
      <dgm:spPr/>
      <dgm:t>
        <a:bodyPr/>
        <a:lstStyle/>
        <a:p>
          <a:pPr>
            <a:buNone/>
          </a:pPr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1  1  2</a:t>
          </a:r>
        </a:p>
      </dgm:t>
    </dgm:pt>
    <dgm:pt modelId="{4B3652D5-FBCE-4E5F-92F8-E90D97CDCAAF}" type="parTrans" cxnId="{71339B92-763F-47D7-B0FA-B63CD5F39029}">
      <dgm:prSet/>
      <dgm:spPr/>
      <dgm:t>
        <a:bodyPr/>
        <a:lstStyle/>
        <a:p>
          <a:endParaRPr lang="en-GB"/>
        </a:p>
      </dgm:t>
    </dgm:pt>
    <dgm:pt modelId="{6342E6C5-8FA6-4CA9-99DB-38037EE0F04D}" type="sibTrans" cxnId="{71339B92-763F-47D7-B0FA-B63CD5F39029}">
      <dgm:prSet/>
      <dgm:spPr/>
      <dgm:t>
        <a:bodyPr/>
        <a:lstStyle/>
        <a:p>
          <a:endParaRPr lang="en-GB"/>
        </a:p>
      </dgm:t>
    </dgm:pt>
    <dgm:pt modelId="{4412B321-D7AF-4D3B-82BE-BB2D2ADA9022}">
      <dgm:prSet custT="1"/>
      <dgm:spPr/>
      <dgm:t>
        <a:bodyPr/>
        <a:lstStyle/>
        <a:p>
          <a:pPr>
            <a:buNone/>
          </a:pPr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2  2  3</a:t>
          </a:r>
        </a:p>
      </dgm:t>
    </dgm:pt>
    <dgm:pt modelId="{BA2D5A59-E878-4453-BFB2-8FC87145B673}" type="parTrans" cxnId="{089A7887-A378-448D-B8B3-CF9E474FBF12}">
      <dgm:prSet/>
      <dgm:spPr/>
      <dgm:t>
        <a:bodyPr/>
        <a:lstStyle/>
        <a:p>
          <a:endParaRPr lang="en-GB"/>
        </a:p>
      </dgm:t>
    </dgm:pt>
    <dgm:pt modelId="{ADEBFFD3-B302-403F-8917-DBC33207DD18}" type="sibTrans" cxnId="{089A7887-A378-448D-B8B3-CF9E474FBF12}">
      <dgm:prSet/>
      <dgm:spPr/>
      <dgm:t>
        <a:bodyPr/>
        <a:lstStyle/>
        <a:p>
          <a:endParaRPr lang="en-GB"/>
        </a:p>
      </dgm:t>
    </dgm:pt>
    <dgm:pt modelId="{2938BB7A-EF1C-40B3-91C6-C60D8561CAFD}">
      <dgm:prSet custT="1"/>
      <dgm:spPr/>
      <dgm:t>
        <a:bodyPr/>
        <a:lstStyle/>
        <a:p>
          <a:pPr>
            <a:buNone/>
          </a:pPr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3  3  4</a:t>
          </a:r>
        </a:p>
      </dgm:t>
    </dgm:pt>
    <dgm:pt modelId="{3E5F72CA-1A21-4E01-82FC-112AA19E38AD}" type="parTrans" cxnId="{93CFE0FA-DF0D-4213-95DB-889B99BB649F}">
      <dgm:prSet/>
      <dgm:spPr/>
      <dgm:t>
        <a:bodyPr/>
        <a:lstStyle/>
        <a:p>
          <a:endParaRPr lang="en-GB"/>
        </a:p>
      </dgm:t>
    </dgm:pt>
    <dgm:pt modelId="{C77211EF-187A-4343-B683-9E965E5945B2}" type="sibTrans" cxnId="{93CFE0FA-DF0D-4213-95DB-889B99BB649F}">
      <dgm:prSet/>
      <dgm:spPr/>
      <dgm:t>
        <a:bodyPr/>
        <a:lstStyle/>
        <a:p>
          <a:endParaRPr lang="en-GB"/>
        </a:p>
      </dgm:t>
    </dgm:pt>
    <dgm:pt modelId="{85556BCF-A0F6-4548-9D96-ACBFE31BEF69}" type="pres">
      <dgm:prSet presAssocID="{0F51BB10-A9DD-46FB-AEB2-B75EC5F60C0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D0025BD-66EE-461C-917C-966947AD70A4}" type="pres">
      <dgm:prSet presAssocID="{9CE3AC7F-40BA-4A52-A9E6-381640744070}" presName="composite" presStyleCnt="0"/>
      <dgm:spPr/>
    </dgm:pt>
    <dgm:pt modelId="{FF5A92F2-A5CD-418B-8518-ECF5A3743ED5}" type="pres">
      <dgm:prSet presAssocID="{9CE3AC7F-40BA-4A52-A9E6-381640744070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76DB079-EEE9-4A95-97D3-C17C1476528E}" type="pres">
      <dgm:prSet presAssocID="{9CE3AC7F-40BA-4A52-A9E6-381640744070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50652D38-55F3-4CD5-8522-50A1375A2D78}" type="pres">
      <dgm:prSet presAssocID="{9CE3AC7F-40BA-4A52-A9E6-381640744070}" presName="Accent" presStyleLbl="parChTrans1D1" presStyleIdx="0" presStyleCnt="3"/>
      <dgm:spPr/>
    </dgm:pt>
    <dgm:pt modelId="{5FF12057-DEC0-42E5-B29D-8C44F3AA3043}" type="pres">
      <dgm:prSet presAssocID="{9CE3AC7F-40BA-4A52-A9E6-381640744070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ACE89BA8-62B7-48F7-A49C-0BD39E201712}" type="pres">
      <dgm:prSet presAssocID="{12D582F5-AFC9-4D00-BBFA-AB8DC05FD48C}" presName="sibTrans" presStyleCnt="0"/>
      <dgm:spPr/>
    </dgm:pt>
    <dgm:pt modelId="{72AA630B-E1DA-4523-AD30-5FD594A8F343}" type="pres">
      <dgm:prSet presAssocID="{3DECB52F-ABA9-4AF6-9977-2F933EF7F40F}" presName="composite" presStyleCnt="0"/>
      <dgm:spPr/>
    </dgm:pt>
    <dgm:pt modelId="{748D302F-D375-4129-A580-EE23532408CB}" type="pres">
      <dgm:prSet presAssocID="{3DECB52F-ABA9-4AF6-9977-2F933EF7F40F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4C202A35-220F-44D6-BA29-01EAF046BFFE}" type="pres">
      <dgm:prSet presAssocID="{3DECB52F-ABA9-4AF6-9977-2F933EF7F40F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34F474B0-58E9-4CA6-944C-26BD699A27D2}" type="pres">
      <dgm:prSet presAssocID="{3DECB52F-ABA9-4AF6-9977-2F933EF7F40F}" presName="Accent" presStyleLbl="parChTrans1D1" presStyleIdx="1" presStyleCnt="3"/>
      <dgm:spPr/>
    </dgm:pt>
    <dgm:pt modelId="{459717B0-2092-450B-87BB-EE5FC68A229E}" type="pres">
      <dgm:prSet presAssocID="{3DECB52F-ABA9-4AF6-9977-2F933EF7F40F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86A0D41-D415-4EC9-8CB2-FC072E1B4C5F}" type="pres">
      <dgm:prSet presAssocID="{2DFD9717-ED18-4DD7-B79B-AA1BFE8BEB84}" presName="sibTrans" presStyleCnt="0"/>
      <dgm:spPr/>
    </dgm:pt>
    <dgm:pt modelId="{FA4A4D4A-CFAA-42FE-B9AD-4126C5D04120}" type="pres">
      <dgm:prSet presAssocID="{892A1D67-F1F1-4B81-AA77-DF0F30CF9A04}" presName="composite" presStyleCnt="0"/>
      <dgm:spPr/>
    </dgm:pt>
    <dgm:pt modelId="{18A6A7DC-ABB3-4178-90C6-DE0991E4E96A}" type="pres">
      <dgm:prSet presAssocID="{892A1D67-F1F1-4B81-AA77-DF0F30CF9A04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3D63BCA8-9C23-487F-9AE7-1EF5F22EFE0A}" type="pres">
      <dgm:prSet presAssocID="{892A1D67-F1F1-4B81-AA77-DF0F30CF9A04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D08ADA37-C499-4A78-8AEF-681E19E71FC1}" type="pres">
      <dgm:prSet presAssocID="{892A1D67-F1F1-4B81-AA77-DF0F30CF9A04}" presName="Accent" presStyleLbl="parChTrans1D1" presStyleIdx="2" presStyleCnt="3"/>
      <dgm:spPr/>
    </dgm:pt>
    <dgm:pt modelId="{8756D2B3-CEF3-45F0-A4AF-98C551C7E262}" type="pres">
      <dgm:prSet presAssocID="{892A1D67-F1F1-4B81-AA77-DF0F30CF9A04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BCFAC02-5224-4E6E-B134-7B03DC76DA6F}" type="presOf" srcId="{CF02D92A-AB10-49EF-B795-5AB08EEFB7D5}" destId="{5FF12057-DEC0-42E5-B29D-8C44F3AA3043}" srcOrd="0" destOrd="0" presId="urn:microsoft.com/office/officeart/2011/layout/TabList"/>
    <dgm:cxn modelId="{5FA6CF16-4BB4-4386-AFF9-34AABAB1FB27}" type="presOf" srcId="{375DCAEE-EAEF-4A82-8ED5-DDED89459A37}" destId="{18A6A7DC-ABB3-4178-90C6-DE0991E4E96A}" srcOrd="0" destOrd="0" presId="urn:microsoft.com/office/officeart/2011/layout/TabList"/>
    <dgm:cxn modelId="{616AD216-996A-438C-B6D0-5673A1B26640}" type="presOf" srcId="{16F129F3-EA8C-4074-94AD-494B34746538}" destId="{459717B0-2092-450B-87BB-EE5FC68A229E}" srcOrd="0" destOrd="0" presId="urn:microsoft.com/office/officeart/2011/layout/TabList"/>
    <dgm:cxn modelId="{3D22561C-B49E-4200-8D2D-6DC125D18A44}" srcId="{3DECB52F-ABA9-4AF6-9977-2F933EF7F40F}" destId="{683422B3-3171-4339-8995-9598DD0FCE1A}" srcOrd="0" destOrd="0" parTransId="{EDC1EB58-FBFA-4E87-A68F-BB5264268CAD}" sibTransId="{6BCC403E-9C34-492C-B7DE-0258CBC1C10D}"/>
    <dgm:cxn modelId="{7AE1321F-8CC6-48DF-8675-A9BF2EEAEA36}" type="presOf" srcId="{2938BB7A-EF1C-40B3-91C6-C60D8561CAFD}" destId="{8756D2B3-CEF3-45F0-A4AF-98C551C7E262}" srcOrd="0" destOrd="4" presId="urn:microsoft.com/office/officeart/2011/layout/TabList"/>
    <dgm:cxn modelId="{982C6725-A9E6-484D-A77B-D23E0A10BAD7}" type="presOf" srcId="{60690DB3-CEA9-4241-8EC7-E44F141800F6}" destId="{8756D2B3-CEF3-45F0-A4AF-98C551C7E262}" srcOrd="0" destOrd="1" presId="urn:microsoft.com/office/officeart/2011/layout/TabList"/>
    <dgm:cxn modelId="{795D1B26-2B78-4544-80B1-CF515F803BE8}" srcId="{892A1D67-F1F1-4B81-AA77-DF0F30CF9A04}" destId="{375DCAEE-EAEF-4A82-8ED5-DDED89459A37}" srcOrd="0" destOrd="0" parTransId="{C03D692D-67F5-41BC-9493-2CFAE65B517A}" sibTransId="{B656E2AB-4804-48AD-940C-A60B298A5224}"/>
    <dgm:cxn modelId="{F2E6A32B-3DC4-478A-B567-19A8FD4E9F32}" srcId="{0F51BB10-A9DD-46FB-AEB2-B75EC5F60C0C}" destId="{892A1D67-F1F1-4B81-AA77-DF0F30CF9A04}" srcOrd="2" destOrd="0" parTransId="{51176E19-F2A6-458E-852F-5A3ACDCD89B3}" sibTransId="{B0306028-5960-481E-A21A-198A06985F6A}"/>
    <dgm:cxn modelId="{8D9E472E-13FE-4168-9B0F-A9322A3DEB74}" srcId="{9CE3AC7F-40BA-4A52-A9E6-381640744070}" destId="{CF02D92A-AB10-49EF-B795-5AB08EEFB7D5}" srcOrd="1" destOrd="0" parTransId="{6280D092-7E75-42E5-A9DB-74C4BB515D72}" sibTransId="{D7497448-E854-41BD-8129-7DE8C59FF500}"/>
    <dgm:cxn modelId="{5172EB5D-F5DF-4137-BDD6-E64D50E96709}" type="presOf" srcId="{909455BF-541A-454B-B554-42F4DB465018}" destId="{8756D2B3-CEF3-45F0-A4AF-98C551C7E262}" srcOrd="0" destOrd="2" presId="urn:microsoft.com/office/officeart/2011/layout/TabList"/>
    <dgm:cxn modelId="{A9D05D4B-0717-408B-9858-BF9C37181FE4}" type="presOf" srcId="{4412B321-D7AF-4D3B-82BE-BB2D2ADA9022}" destId="{8756D2B3-CEF3-45F0-A4AF-98C551C7E262}" srcOrd="0" destOrd="3" presId="urn:microsoft.com/office/officeart/2011/layout/TabList"/>
    <dgm:cxn modelId="{EF6C3873-AB8E-4FCA-BFCB-400831214AC9}" type="presOf" srcId="{084379D5-AE12-434F-A6B8-B78C198985A5}" destId="{8756D2B3-CEF3-45F0-A4AF-98C551C7E262}" srcOrd="0" destOrd="0" presId="urn:microsoft.com/office/officeart/2011/layout/TabList"/>
    <dgm:cxn modelId="{5E6CB757-0822-4A41-9D70-75B7662BFFCA}" type="presOf" srcId="{0F51BB10-A9DD-46FB-AEB2-B75EC5F60C0C}" destId="{85556BCF-A0F6-4548-9D96-ACBFE31BEF69}" srcOrd="0" destOrd="0" presId="urn:microsoft.com/office/officeart/2011/layout/TabList"/>
    <dgm:cxn modelId="{089A7887-A378-448D-B8B3-CF9E474FBF12}" srcId="{892A1D67-F1F1-4B81-AA77-DF0F30CF9A04}" destId="{4412B321-D7AF-4D3B-82BE-BB2D2ADA9022}" srcOrd="4" destOrd="0" parTransId="{BA2D5A59-E878-4453-BFB2-8FC87145B673}" sibTransId="{ADEBFFD3-B302-403F-8917-DBC33207DD18}"/>
    <dgm:cxn modelId="{71339B92-763F-47D7-B0FA-B63CD5F39029}" srcId="{892A1D67-F1F1-4B81-AA77-DF0F30CF9A04}" destId="{909455BF-541A-454B-B554-42F4DB465018}" srcOrd="3" destOrd="0" parTransId="{4B3652D5-FBCE-4E5F-92F8-E90D97CDCAAF}" sibTransId="{6342E6C5-8FA6-4CA9-99DB-38037EE0F04D}"/>
    <dgm:cxn modelId="{29EB0A94-EE54-4226-80E8-13F9AB01E2AE}" type="presOf" srcId="{0A39BA78-1296-48E8-956C-7102B31CCB75}" destId="{FF5A92F2-A5CD-418B-8518-ECF5A3743ED5}" srcOrd="0" destOrd="0" presId="urn:microsoft.com/office/officeart/2011/layout/TabList"/>
    <dgm:cxn modelId="{CD3F37A2-B56E-4BBF-A53D-09505876CF45}" srcId="{0F51BB10-A9DD-46FB-AEB2-B75EC5F60C0C}" destId="{3DECB52F-ABA9-4AF6-9977-2F933EF7F40F}" srcOrd="1" destOrd="0" parTransId="{A4D76A5A-84ED-4133-A6CC-55402138FC4E}" sibTransId="{2DFD9717-ED18-4DD7-B79B-AA1BFE8BEB84}"/>
    <dgm:cxn modelId="{1C73AFA3-88C9-4515-905C-43AF62308BA4}" srcId="{892A1D67-F1F1-4B81-AA77-DF0F30CF9A04}" destId="{60690DB3-CEA9-4241-8EC7-E44F141800F6}" srcOrd="2" destOrd="0" parTransId="{A3435130-76F8-4C71-A94F-AE0267EDEB3F}" sibTransId="{31720FE1-8834-407E-AFB0-F458A9B42276}"/>
    <dgm:cxn modelId="{1FBCB8A9-1AC8-465E-A5BA-3C0ECAF15C00}" srcId="{892A1D67-F1F1-4B81-AA77-DF0F30CF9A04}" destId="{084379D5-AE12-434F-A6B8-B78C198985A5}" srcOrd="1" destOrd="0" parTransId="{40119896-548C-4651-A7B1-4AFAD449485D}" sibTransId="{4DCB9BB6-24D7-4633-8394-1F28F1D26A66}"/>
    <dgm:cxn modelId="{A3146FAF-DAEB-4B77-8141-4DB5143E139B}" type="presOf" srcId="{683422B3-3171-4339-8995-9598DD0FCE1A}" destId="{748D302F-D375-4129-A580-EE23532408CB}" srcOrd="0" destOrd="0" presId="urn:microsoft.com/office/officeart/2011/layout/TabList"/>
    <dgm:cxn modelId="{FC5D4CB0-9096-44EA-A794-D52EC6CC3CB7}" srcId="{9CE3AC7F-40BA-4A52-A9E6-381640744070}" destId="{0A39BA78-1296-48E8-956C-7102B31CCB75}" srcOrd="0" destOrd="0" parTransId="{E1A9235E-4B51-413E-8ABD-9B6BF7E410FE}" sibTransId="{A342CF8A-DDCD-48E5-9DFC-8B89C81E664C}"/>
    <dgm:cxn modelId="{D51B31BA-55A5-460B-97F4-37ACE52C84B0}" srcId="{0F51BB10-A9DD-46FB-AEB2-B75EC5F60C0C}" destId="{9CE3AC7F-40BA-4A52-A9E6-381640744070}" srcOrd="0" destOrd="0" parTransId="{5A07D919-8DEA-49DC-8F35-81E0360675D4}" sibTransId="{12D582F5-AFC9-4D00-BBFA-AB8DC05FD48C}"/>
    <dgm:cxn modelId="{6D8F7EC1-92F2-41AF-8A08-D6B2CE228436}" type="presOf" srcId="{3DECB52F-ABA9-4AF6-9977-2F933EF7F40F}" destId="{4C202A35-220F-44D6-BA29-01EAF046BFFE}" srcOrd="0" destOrd="0" presId="urn:microsoft.com/office/officeart/2011/layout/TabList"/>
    <dgm:cxn modelId="{5D86A0D9-A192-40A3-A547-43C270F41904}" srcId="{3DECB52F-ABA9-4AF6-9977-2F933EF7F40F}" destId="{16F129F3-EA8C-4074-94AD-494B34746538}" srcOrd="1" destOrd="0" parTransId="{1D881A74-F0A9-40C0-8526-10DC481F0606}" sibTransId="{92211E30-2547-4268-B8F4-17E586406DD8}"/>
    <dgm:cxn modelId="{978910DB-8C89-405A-900D-7BC20B7450A6}" type="presOf" srcId="{9CE3AC7F-40BA-4A52-A9E6-381640744070}" destId="{076DB079-EEE9-4A95-97D3-C17C1476528E}" srcOrd="0" destOrd="0" presId="urn:microsoft.com/office/officeart/2011/layout/TabList"/>
    <dgm:cxn modelId="{86C893E4-F067-48CD-B36C-2A8ABF1F0377}" type="presOf" srcId="{892A1D67-F1F1-4B81-AA77-DF0F30CF9A04}" destId="{3D63BCA8-9C23-487F-9AE7-1EF5F22EFE0A}" srcOrd="0" destOrd="0" presId="urn:microsoft.com/office/officeart/2011/layout/TabList"/>
    <dgm:cxn modelId="{93CFE0FA-DF0D-4213-95DB-889B99BB649F}" srcId="{892A1D67-F1F1-4B81-AA77-DF0F30CF9A04}" destId="{2938BB7A-EF1C-40B3-91C6-C60D8561CAFD}" srcOrd="5" destOrd="0" parTransId="{3E5F72CA-1A21-4E01-82FC-112AA19E38AD}" sibTransId="{C77211EF-187A-4343-B683-9E965E5945B2}"/>
    <dgm:cxn modelId="{CA40C10C-983F-4B3F-9689-FE17BF84867A}" type="presParOf" srcId="{85556BCF-A0F6-4548-9D96-ACBFE31BEF69}" destId="{8D0025BD-66EE-461C-917C-966947AD70A4}" srcOrd="0" destOrd="0" presId="urn:microsoft.com/office/officeart/2011/layout/TabList"/>
    <dgm:cxn modelId="{01D13873-F7CF-44DD-A0FC-60D43E7ABB3F}" type="presParOf" srcId="{8D0025BD-66EE-461C-917C-966947AD70A4}" destId="{FF5A92F2-A5CD-418B-8518-ECF5A3743ED5}" srcOrd="0" destOrd="0" presId="urn:microsoft.com/office/officeart/2011/layout/TabList"/>
    <dgm:cxn modelId="{E3AB5146-D7CE-40E8-8722-4842C242FB0E}" type="presParOf" srcId="{8D0025BD-66EE-461C-917C-966947AD70A4}" destId="{076DB079-EEE9-4A95-97D3-C17C1476528E}" srcOrd="1" destOrd="0" presId="urn:microsoft.com/office/officeart/2011/layout/TabList"/>
    <dgm:cxn modelId="{CD439AA3-9354-46DE-A72E-3A8852E821F1}" type="presParOf" srcId="{8D0025BD-66EE-461C-917C-966947AD70A4}" destId="{50652D38-55F3-4CD5-8522-50A1375A2D78}" srcOrd="2" destOrd="0" presId="urn:microsoft.com/office/officeart/2011/layout/TabList"/>
    <dgm:cxn modelId="{04890C43-AA0B-4841-8FB9-21B0088AD95C}" type="presParOf" srcId="{85556BCF-A0F6-4548-9D96-ACBFE31BEF69}" destId="{5FF12057-DEC0-42E5-B29D-8C44F3AA3043}" srcOrd="1" destOrd="0" presId="urn:microsoft.com/office/officeart/2011/layout/TabList"/>
    <dgm:cxn modelId="{5D4892BE-6466-4B0F-92C9-62EC10F3936D}" type="presParOf" srcId="{85556BCF-A0F6-4548-9D96-ACBFE31BEF69}" destId="{ACE89BA8-62B7-48F7-A49C-0BD39E201712}" srcOrd="2" destOrd="0" presId="urn:microsoft.com/office/officeart/2011/layout/TabList"/>
    <dgm:cxn modelId="{99080FBF-31E7-480B-B601-6E68514B5825}" type="presParOf" srcId="{85556BCF-A0F6-4548-9D96-ACBFE31BEF69}" destId="{72AA630B-E1DA-4523-AD30-5FD594A8F343}" srcOrd="3" destOrd="0" presId="urn:microsoft.com/office/officeart/2011/layout/TabList"/>
    <dgm:cxn modelId="{8445055E-2DD5-4319-A5CE-6FFCF6FED81A}" type="presParOf" srcId="{72AA630B-E1DA-4523-AD30-5FD594A8F343}" destId="{748D302F-D375-4129-A580-EE23532408CB}" srcOrd="0" destOrd="0" presId="urn:microsoft.com/office/officeart/2011/layout/TabList"/>
    <dgm:cxn modelId="{74CFE5AA-6A65-4CB5-89C3-058357122474}" type="presParOf" srcId="{72AA630B-E1DA-4523-AD30-5FD594A8F343}" destId="{4C202A35-220F-44D6-BA29-01EAF046BFFE}" srcOrd="1" destOrd="0" presId="urn:microsoft.com/office/officeart/2011/layout/TabList"/>
    <dgm:cxn modelId="{9A200580-C05C-4A70-A083-EE6137793406}" type="presParOf" srcId="{72AA630B-E1DA-4523-AD30-5FD594A8F343}" destId="{34F474B0-58E9-4CA6-944C-26BD699A27D2}" srcOrd="2" destOrd="0" presId="urn:microsoft.com/office/officeart/2011/layout/TabList"/>
    <dgm:cxn modelId="{0E46E5E1-1DD8-48D6-973F-E915828888C6}" type="presParOf" srcId="{85556BCF-A0F6-4548-9D96-ACBFE31BEF69}" destId="{459717B0-2092-450B-87BB-EE5FC68A229E}" srcOrd="4" destOrd="0" presId="urn:microsoft.com/office/officeart/2011/layout/TabList"/>
    <dgm:cxn modelId="{D487B60D-42AF-4E99-A7E5-39B4CDE91E3F}" type="presParOf" srcId="{85556BCF-A0F6-4548-9D96-ACBFE31BEF69}" destId="{786A0D41-D415-4EC9-8CB2-FC072E1B4C5F}" srcOrd="5" destOrd="0" presId="urn:microsoft.com/office/officeart/2011/layout/TabList"/>
    <dgm:cxn modelId="{BD2CCAAE-42D0-4D9B-9CF1-9F181EAE17D9}" type="presParOf" srcId="{85556BCF-A0F6-4548-9D96-ACBFE31BEF69}" destId="{FA4A4D4A-CFAA-42FE-B9AD-4126C5D04120}" srcOrd="6" destOrd="0" presId="urn:microsoft.com/office/officeart/2011/layout/TabList"/>
    <dgm:cxn modelId="{B603954A-DF0B-424F-B111-EA5283296FE0}" type="presParOf" srcId="{FA4A4D4A-CFAA-42FE-B9AD-4126C5D04120}" destId="{18A6A7DC-ABB3-4178-90C6-DE0991E4E96A}" srcOrd="0" destOrd="0" presId="urn:microsoft.com/office/officeart/2011/layout/TabList"/>
    <dgm:cxn modelId="{559E205E-C9D8-42EC-AC86-A6C9E7175787}" type="presParOf" srcId="{FA4A4D4A-CFAA-42FE-B9AD-4126C5D04120}" destId="{3D63BCA8-9C23-487F-9AE7-1EF5F22EFE0A}" srcOrd="1" destOrd="0" presId="urn:microsoft.com/office/officeart/2011/layout/TabList"/>
    <dgm:cxn modelId="{CAA92925-7FF9-4F98-BA83-9432D805B8A1}" type="presParOf" srcId="{FA4A4D4A-CFAA-42FE-B9AD-4126C5D04120}" destId="{D08ADA37-C499-4A78-8AEF-681E19E71FC1}" srcOrd="2" destOrd="0" presId="urn:microsoft.com/office/officeart/2011/layout/TabList"/>
    <dgm:cxn modelId="{1CF67727-943F-484E-8377-8954CC737A7D}" type="presParOf" srcId="{85556BCF-A0F6-4548-9D96-ACBFE31BEF69}" destId="{8756D2B3-CEF3-45F0-A4AF-98C551C7E262}" srcOrd="7" destOrd="0" presId="urn:microsoft.com/office/officeart/2011/layout/Tab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474B0-58E9-4CA6-944C-26BD699A27D2}">
      <dsp:nvSpPr>
        <dsp:cNvPr id="0" name=""/>
        <dsp:cNvSpPr/>
      </dsp:nvSpPr>
      <dsp:spPr>
        <a:xfrm>
          <a:off x="0" y="2308894"/>
          <a:ext cx="9520237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2D38-55F3-4CD5-8522-50A1375A2D78}">
      <dsp:nvSpPr>
        <dsp:cNvPr id="0" name=""/>
        <dsp:cNvSpPr/>
      </dsp:nvSpPr>
      <dsp:spPr>
        <a:xfrm>
          <a:off x="0" y="570743"/>
          <a:ext cx="9520237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A92F2-A5CD-418B-8518-ECF5A3743ED5}">
      <dsp:nvSpPr>
        <dsp:cNvPr id="0" name=""/>
        <dsp:cNvSpPr/>
      </dsp:nvSpPr>
      <dsp:spPr>
        <a:xfrm>
          <a:off x="2475261" y="913"/>
          <a:ext cx="7044975" cy="56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Installing </a:t>
          </a:r>
        </a:p>
      </dsp:txBody>
      <dsp:txXfrm>
        <a:off x="2475261" y="913"/>
        <a:ext cx="7044975" cy="569829"/>
      </dsp:txXfrm>
    </dsp:sp>
    <dsp:sp modelId="{076DB079-EEE9-4A95-97D3-C17C1476528E}">
      <dsp:nvSpPr>
        <dsp:cNvPr id="0" name=""/>
        <dsp:cNvSpPr/>
      </dsp:nvSpPr>
      <dsp:spPr>
        <a:xfrm>
          <a:off x="0" y="913"/>
          <a:ext cx="2475261" cy="5698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Step 1</a:t>
          </a:r>
        </a:p>
      </dsp:txBody>
      <dsp:txXfrm>
        <a:off x="27822" y="28735"/>
        <a:ext cx="2419617" cy="542007"/>
      </dsp:txXfrm>
    </dsp:sp>
    <dsp:sp modelId="{5FF12057-DEC0-42E5-B29D-8C44F3AA3043}">
      <dsp:nvSpPr>
        <dsp:cNvPr id="0" name=""/>
        <dsp:cNvSpPr/>
      </dsp:nvSpPr>
      <dsp:spPr>
        <a:xfrm>
          <a:off x="0" y="570743"/>
          <a:ext cx="9520237" cy="113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200" kern="1200" dirty="0" err="1"/>
            <a:t>install.packages</a:t>
          </a:r>
          <a:r>
            <a:rPr lang="en-GB" sz="2200" kern="1200" dirty="0"/>
            <a:t>(“package’s name")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GB" sz="2200" kern="1200" dirty="0"/>
        </a:p>
      </dsp:txBody>
      <dsp:txXfrm>
        <a:off x="0" y="570743"/>
        <a:ext cx="9520237" cy="1139829"/>
      </dsp:txXfrm>
    </dsp:sp>
    <dsp:sp modelId="{748D302F-D375-4129-A580-EE23532408CB}">
      <dsp:nvSpPr>
        <dsp:cNvPr id="0" name=""/>
        <dsp:cNvSpPr/>
      </dsp:nvSpPr>
      <dsp:spPr>
        <a:xfrm>
          <a:off x="2475261" y="1739064"/>
          <a:ext cx="7044975" cy="56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Loading</a:t>
          </a:r>
        </a:p>
      </dsp:txBody>
      <dsp:txXfrm>
        <a:off x="2475261" y="1739064"/>
        <a:ext cx="7044975" cy="569829"/>
      </dsp:txXfrm>
    </dsp:sp>
    <dsp:sp modelId="{4C202A35-220F-44D6-BA29-01EAF046BFFE}">
      <dsp:nvSpPr>
        <dsp:cNvPr id="0" name=""/>
        <dsp:cNvSpPr/>
      </dsp:nvSpPr>
      <dsp:spPr>
        <a:xfrm>
          <a:off x="0" y="1739064"/>
          <a:ext cx="2475261" cy="5698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5875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Step 2</a:t>
          </a:r>
        </a:p>
      </dsp:txBody>
      <dsp:txXfrm>
        <a:off x="27822" y="1766886"/>
        <a:ext cx="2419617" cy="542007"/>
      </dsp:txXfrm>
    </dsp:sp>
    <dsp:sp modelId="{459717B0-2092-450B-87BB-EE5FC68A229E}">
      <dsp:nvSpPr>
        <dsp:cNvPr id="0" name=""/>
        <dsp:cNvSpPr/>
      </dsp:nvSpPr>
      <dsp:spPr>
        <a:xfrm>
          <a:off x="0" y="2308894"/>
          <a:ext cx="9520237" cy="113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200" kern="1200" dirty="0"/>
            <a:t>library(package’s name)</a:t>
          </a:r>
        </a:p>
      </dsp:txBody>
      <dsp:txXfrm>
        <a:off x="0" y="2308894"/>
        <a:ext cx="9520237" cy="1139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DA37-C499-4A78-8AEF-681E19E71FC1}">
      <dsp:nvSpPr>
        <dsp:cNvPr id="0" name=""/>
        <dsp:cNvSpPr/>
      </dsp:nvSpPr>
      <dsp:spPr>
        <a:xfrm>
          <a:off x="0" y="2691200"/>
          <a:ext cx="9520237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474B0-58E9-4CA6-944C-26BD699A27D2}">
      <dsp:nvSpPr>
        <dsp:cNvPr id="0" name=""/>
        <dsp:cNvSpPr/>
      </dsp:nvSpPr>
      <dsp:spPr>
        <a:xfrm>
          <a:off x="0" y="1535286"/>
          <a:ext cx="9520237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2D38-55F3-4CD5-8522-50A1375A2D78}">
      <dsp:nvSpPr>
        <dsp:cNvPr id="0" name=""/>
        <dsp:cNvSpPr/>
      </dsp:nvSpPr>
      <dsp:spPr>
        <a:xfrm>
          <a:off x="0" y="379373"/>
          <a:ext cx="9520237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A92F2-A5CD-418B-8518-ECF5A3743ED5}">
      <dsp:nvSpPr>
        <dsp:cNvPr id="0" name=""/>
        <dsp:cNvSpPr/>
      </dsp:nvSpPr>
      <dsp:spPr>
        <a:xfrm>
          <a:off x="2475261" y="422"/>
          <a:ext cx="7044975" cy="37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</a:t>
          </a:r>
        </a:p>
      </dsp:txBody>
      <dsp:txXfrm>
        <a:off x="2475261" y="422"/>
        <a:ext cx="7044975" cy="378950"/>
      </dsp:txXfrm>
    </dsp:sp>
    <dsp:sp modelId="{076DB079-EEE9-4A95-97D3-C17C1476528E}">
      <dsp:nvSpPr>
        <dsp:cNvPr id="0" name=""/>
        <dsp:cNvSpPr/>
      </dsp:nvSpPr>
      <dsp:spPr>
        <a:xfrm>
          <a:off x="0" y="422"/>
          <a:ext cx="2475261" cy="3789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Vector</a:t>
          </a:r>
        </a:p>
      </dsp:txBody>
      <dsp:txXfrm>
        <a:off x="18502" y="18924"/>
        <a:ext cx="2438257" cy="360448"/>
      </dsp:txXfrm>
    </dsp:sp>
    <dsp:sp modelId="{5FF12057-DEC0-42E5-B29D-8C44F3AA3043}">
      <dsp:nvSpPr>
        <dsp:cNvPr id="0" name=""/>
        <dsp:cNvSpPr/>
      </dsp:nvSpPr>
      <dsp:spPr>
        <a:xfrm>
          <a:off x="0" y="379373"/>
          <a:ext cx="9520237" cy="758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rgbClr val="FF0000"/>
              </a:solidFill>
            </a:rPr>
            <a:t>&gt; c(1,2,3)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[1] 1 2 3</a:t>
          </a:r>
        </a:p>
      </dsp:txBody>
      <dsp:txXfrm>
        <a:off x="0" y="379373"/>
        <a:ext cx="9520237" cy="758014"/>
      </dsp:txXfrm>
    </dsp:sp>
    <dsp:sp modelId="{748D302F-D375-4129-A580-EE23532408CB}">
      <dsp:nvSpPr>
        <dsp:cNvPr id="0" name=""/>
        <dsp:cNvSpPr/>
      </dsp:nvSpPr>
      <dsp:spPr>
        <a:xfrm>
          <a:off x="2475261" y="1156336"/>
          <a:ext cx="7044975" cy="37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2475261" y="1156336"/>
        <a:ext cx="7044975" cy="378950"/>
      </dsp:txXfrm>
    </dsp:sp>
    <dsp:sp modelId="{4C202A35-220F-44D6-BA29-01EAF046BFFE}">
      <dsp:nvSpPr>
        <dsp:cNvPr id="0" name=""/>
        <dsp:cNvSpPr/>
      </dsp:nvSpPr>
      <dsp:spPr>
        <a:xfrm>
          <a:off x="0" y="1156336"/>
          <a:ext cx="2475261" cy="3789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5875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Matrix</a:t>
          </a:r>
        </a:p>
      </dsp:txBody>
      <dsp:txXfrm>
        <a:off x="18502" y="1174838"/>
        <a:ext cx="2438257" cy="360448"/>
      </dsp:txXfrm>
    </dsp:sp>
    <dsp:sp modelId="{459717B0-2092-450B-87BB-EE5FC68A229E}">
      <dsp:nvSpPr>
        <dsp:cNvPr id="0" name=""/>
        <dsp:cNvSpPr/>
      </dsp:nvSpPr>
      <dsp:spPr>
        <a:xfrm>
          <a:off x="0" y="1535286"/>
          <a:ext cx="9520237" cy="758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rgbClr val="FF0000"/>
              </a:solidFill>
            </a:rPr>
            <a:t>&gt; matrix(c(2,5,1,7), </a:t>
          </a:r>
          <a:r>
            <a:rPr lang="en-GB" sz="1000" kern="1200" dirty="0" err="1">
              <a:solidFill>
                <a:srgbClr val="FF0000"/>
              </a:solidFill>
            </a:rPr>
            <a:t>ncol</a:t>
          </a:r>
          <a:r>
            <a:rPr lang="en-GB" sz="1000" kern="1200" dirty="0">
              <a:solidFill>
                <a:srgbClr val="FF0000"/>
              </a:solidFill>
            </a:rPr>
            <a:t>=2)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 [,1] [,2]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[1,]    2    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[2,]    5    7</a:t>
          </a:r>
        </a:p>
      </dsp:txBody>
      <dsp:txXfrm>
        <a:off x="0" y="1535286"/>
        <a:ext cx="9520237" cy="758014"/>
      </dsp:txXfrm>
    </dsp:sp>
    <dsp:sp modelId="{18A6A7DC-ABB3-4178-90C6-DE0991E4E96A}">
      <dsp:nvSpPr>
        <dsp:cNvPr id="0" name=""/>
        <dsp:cNvSpPr/>
      </dsp:nvSpPr>
      <dsp:spPr>
        <a:xfrm>
          <a:off x="2475261" y="2312249"/>
          <a:ext cx="7044975" cy="37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2475261" y="2312249"/>
        <a:ext cx="7044975" cy="378950"/>
      </dsp:txXfrm>
    </dsp:sp>
    <dsp:sp modelId="{3D63BCA8-9C23-487F-9AE7-1EF5F22EFE0A}">
      <dsp:nvSpPr>
        <dsp:cNvPr id="0" name=""/>
        <dsp:cNvSpPr/>
      </dsp:nvSpPr>
      <dsp:spPr>
        <a:xfrm>
          <a:off x="0" y="2312249"/>
          <a:ext cx="2475261" cy="3789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5875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frame</a:t>
          </a:r>
        </a:p>
      </dsp:txBody>
      <dsp:txXfrm>
        <a:off x="18502" y="2330751"/>
        <a:ext cx="2438257" cy="360448"/>
      </dsp:txXfrm>
    </dsp:sp>
    <dsp:sp modelId="{8756D2B3-CEF3-45F0-A4AF-98C551C7E262}">
      <dsp:nvSpPr>
        <dsp:cNvPr id="0" name=""/>
        <dsp:cNvSpPr/>
      </dsp:nvSpPr>
      <dsp:spPr>
        <a:xfrm>
          <a:off x="0" y="2691200"/>
          <a:ext cx="9520237" cy="758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rgbClr val="FF0000"/>
              </a:solidFill>
            </a:rPr>
            <a:t>&gt; </a:t>
          </a:r>
          <a:r>
            <a:rPr lang="en-GB" sz="1000" kern="1200" dirty="0" err="1">
              <a:solidFill>
                <a:srgbClr val="FF0000"/>
              </a:solidFill>
            </a:rPr>
            <a:t>data.frame</a:t>
          </a:r>
          <a:r>
            <a:rPr lang="en-GB" sz="1000" kern="1200" dirty="0">
              <a:solidFill>
                <a:srgbClr val="FF0000"/>
              </a:solidFill>
            </a:rPr>
            <a:t>(x1=1:3, x2=2:4)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rgbClr val="FF0000"/>
              </a:solidFill>
            </a:rPr>
            <a:t> </a:t>
          </a: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x1 x2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1  1  2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2  2  3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3  3  4</a:t>
          </a:r>
        </a:p>
      </dsp:txBody>
      <dsp:txXfrm>
        <a:off x="0" y="2691200"/>
        <a:ext cx="9520237" cy="758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loud.r-project.org/web/views/MachineLearn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r-project.org/web/views/" TargetMode="External"/><Relationship Id="rId5" Type="http://schemas.openxmlformats.org/officeDocument/2006/relationships/hyperlink" Target="https://cloud.r-project.org/web/packages/available_packages_by_name.html" TargetMode="External"/><Relationship Id="rId4" Type="http://schemas.openxmlformats.org/officeDocument/2006/relationships/hyperlink" Target="https://cloud.r-project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Artificial Intelligence in Finance</a:t>
            </a:r>
            <a:br>
              <a:rPr lang="en-GB" dirty="0"/>
            </a:br>
            <a:r>
              <a:rPr lang="en-GB" sz="4000" i="1" dirty="0"/>
              <a:t>An introduction to R programming</a:t>
            </a:r>
            <a:endParaRPr lang="en-GB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5"/>
            <a:ext cx="8561746" cy="2541430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  <a:endParaRPr lang="fa-IR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895F95-04B2-4ECB-B6DF-DE20337C230A}"/>
              </a:ext>
            </a:extLst>
          </p:cNvPr>
          <p:cNvSpPr txBox="1"/>
          <p:nvPr/>
        </p:nvSpPr>
        <p:spPr>
          <a:xfrm>
            <a:off x="76097" y="6211669"/>
            <a:ext cx="464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Artificial Intelligence in Finance: </a:t>
            </a:r>
            <a:r>
              <a:rPr lang="en-GB" sz="1200" i="1" dirty="0"/>
              <a:t>An introduction to R programming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52A2-9575-2173-1E94-CB79326C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Writing a statistical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4A89-937C-FAA5-B9D5-29651BB9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write a statistical mode use operator ~ in the following way: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</a:rPr>
              <a:t>dependent ~ independent1 + independent2</a:t>
            </a:r>
          </a:p>
          <a:p>
            <a:pPr marL="0" indent="0" algn="ctr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Use -1 to remove the intercept term from the model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</a:rPr>
              <a:t>dependent ~ independent1 + independent2 - 1</a:t>
            </a:r>
          </a:p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2C2F0-FFFB-03FC-2361-A663FAE7D924}"/>
              </a:ext>
            </a:extLst>
          </p:cNvPr>
          <p:cNvSpPr txBox="1"/>
          <p:nvPr/>
        </p:nvSpPr>
        <p:spPr>
          <a:xfrm>
            <a:off x="76097" y="6211669"/>
            <a:ext cx="464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Artificial Intelligence in Finance: </a:t>
            </a:r>
            <a:r>
              <a:rPr lang="en-GB" sz="1200" i="1" dirty="0"/>
              <a:t>An introduction to R programming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91645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FBDD-6AB8-4CBF-B3B7-00C80BA3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Bibliography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CF962-D42F-D779-73A7-FFB2B4EB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11" y="1980150"/>
            <a:ext cx="2520000" cy="3574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A7025-5E6C-518F-5CB2-3565D82D30EB}"/>
              </a:ext>
            </a:extLst>
          </p:cNvPr>
          <p:cNvSpPr txBox="1"/>
          <p:nvPr/>
        </p:nvSpPr>
        <p:spPr>
          <a:xfrm>
            <a:off x="1349087" y="5678151"/>
            <a:ext cx="233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Available in the library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01338C-3794-3F36-E5A0-9706B678F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645" y="1980150"/>
            <a:ext cx="2569052" cy="3574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A89385-2DB7-38F6-3FBF-C5F9DD2C4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277" y="1980149"/>
            <a:ext cx="2614712" cy="35746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AD1B61-E420-066E-33AC-E5897858C8C6}"/>
              </a:ext>
            </a:extLst>
          </p:cNvPr>
          <p:cNvSpPr txBox="1"/>
          <p:nvPr/>
        </p:nvSpPr>
        <p:spPr>
          <a:xfrm>
            <a:off x="5593313" y="5678151"/>
            <a:ext cx="233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Available in the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A9BAF-947F-D806-B01D-508EDBEF68E6}"/>
              </a:ext>
            </a:extLst>
          </p:cNvPr>
          <p:cNvSpPr txBox="1"/>
          <p:nvPr/>
        </p:nvSpPr>
        <p:spPr>
          <a:xfrm>
            <a:off x="76097" y="6192005"/>
            <a:ext cx="464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Artificial Intelligence in Finance: </a:t>
            </a:r>
            <a:r>
              <a:rPr lang="en-GB" sz="1200" i="1" dirty="0"/>
              <a:t>An introduction to R programming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72829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8762-5A30-1F47-C9F5-5966BC0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Useful links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514C1-B8E9-B3FF-6E15-3BF2921005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84439" y="1962743"/>
            <a:ext cx="7629832" cy="38382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6A74-A788-4E00-B5AB-6CA7FF6D6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542" y="2015732"/>
            <a:ext cx="9232490" cy="345061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To download the latest version of R see </a:t>
            </a:r>
            <a:r>
              <a:rPr lang="en-GB" dirty="0">
                <a:hlinkClick r:id="rId4"/>
              </a:rPr>
              <a:t>https://cloud.r-project.org/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To see a complete list of available packages in R see </a:t>
            </a:r>
            <a:r>
              <a:rPr lang="en-GB" dirty="0">
                <a:hlinkClick r:id="rId5"/>
              </a:rPr>
              <a:t>https://cloud.r-project.org/web/packages/available_packages_by_name.html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A comprehensive list of packages by topics </a:t>
            </a:r>
            <a:r>
              <a:rPr lang="en-GB" dirty="0">
                <a:hlinkClick r:id="rId6"/>
              </a:rPr>
              <a:t>https://cloud.r-project.org/web/views/</a:t>
            </a:r>
            <a:r>
              <a:rPr lang="en-GB" dirty="0"/>
              <a:t>  </a:t>
            </a:r>
          </a:p>
          <a:p>
            <a:endParaRPr lang="en-GB" dirty="0"/>
          </a:p>
          <a:p>
            <a:r>
              <a:rPr lang="en-GB" dirty="0"/>
              <a:t>The specific page for machine </a:t>
            </a:r>
            <a:r>
              <a:rPr lang="en-GB"/>
              <a:t>learning packages </a:t>
            </a:r>
            <a:r>
              <a:rPr lang="en-GB" dirty="0">
                <a:hlinkClick r:id="rId7"/>
              </a:rPr>
              <a:t>https://cloud.r-project.org/web/views/MachineLearning.html</a:t>
            </a: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E82D9-5003-8ABA-7905-7F05167FA4F6}"/>
              </a:ext>
            </a:extLst>
          </p:cNvPr>
          <p:cNvSpPr txBox="1"/>
          <p:nvPr/>
        </p:nvSpPr>
        <p:spPr>
          <a:xfrm>
            <a:off x="76097" y="6211669"/>
            <a:ext cx="464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Artificial Intelligence in Finance: </a:t>
            </a:r>
            <a:r>
              <a:rPr lang="en-GB" sz="1200" i="1" dirty="0"/>
              <a:t>An introduction to R programming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879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I use an R package?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D7F99A-51CD-A889-04B6-B1F1E1328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910738"/>
              </p:ext>
            </p:extLst>
          </p:nvPr>
        </p:nvGraphicFramePr>
        <p:xfrm>
          <a:off x="1534696" y="2379919"/>
          <a:ext cx="9520237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2883A0-7368-00E4-F924-F33D3A6AF783}"/>
              </a:ext>
            </a:extLst>
          </p:cNvPr>
          <p:cNvSpPr txBox="1"/>
          <p:nvPr/>
        </p:nvSpPr>
        <p:spPr>
          <a:xfrm>
            <a:off x="76097" y="6211669"/>
            <a:ext cx="464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Artificial Intelligence in Finance: </a:t>
            </a:r>
            <a:r>
              <a:rPr lang="en-GB" sz="1200" i="1" dirty="0"/>
              <a:t>An introduction to R programming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27420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1FD2-98BD-D484-51A6-BD7B163F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Preliminaries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2EE3E3-21D7-0ED9-9CD9-05869CB7F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536342"/>
              </p:ext>
            </p:extLst>
          </p:nvPr>
        </p:nvGraphicFramePr>
        <p:xfrm>
          <a:off x="924624" y="2699984"/>
          <a:ext cx="1094291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57">
                  <a:extLst>
                    <a:ext uri="{9D8B030D-6E8A-4147-A177-3AD203B41FA5}">
                      <a16:colId xmlns:a16="http://schemas.microsoft.com/office/drawing/2014/main" val="3415956456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10933673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70504909"/>
                    </a:ext>
                  </a:extLst>
                </a:gridCol>
                <a:gridCol w="1465007">
                  <a:extLst>
                    <a:ext uri="{9D8B030D-6E8A-4147-A177-3AD203B41FA5}">
                      <a16:colId xmlns:a16="http://schemas.microsoft.com/office/drawing/2014/main" val="3771848437"/>
                    </a:ext>
                  </a:extLst>
                </a:gridCol>
                <a:gridCol w="1622322">
                  <a:extLst>
                    <a:ext uri="{9D8B030D-6E8A-4147-A177-3AD203B41FA5}">
                      <a16:colId xmlns:a16="http://schemas.microsoft.com/office/drawing/2014/main" val="4045997053"/>
                    </a:ext>
                  </a:extLst>
                </a:gridCol>
                <a:gridCol w="1169843">
                  <a:extLst>
                    <a:ext uri="{9D8B030D-6E8A-4147-A177-3AD203B41FA5}">
                      <a16:colId xmlns:a16="http://schemas.microsoft.com/office/drawing/2014/main" val="406552717"/>
                    </a:ext>
                  </a:extLst>
                </a:gridCol>
                <a:gridCol w="1292844">
                  <a:extLst>
                    <a:ext uri="{9D8B030D-6E8A-4147-A177-3AD203B41FA5}">
                      <a16:colId xmlns:a16="http://schemas.microsoft.com/office/drawing/2014/main" val="152036037"/>
                    </a:ext>
                  </a:extLst>
                </a:gridCol>
                <a:gridCol w="1893003">
                  <a:extLst>
                    <a:ext uri="{9D8B030D-6E8A-4147-A177-3AD203B41FA5}">
                      <a16:colId xmlns:a16="http://schemas.microsoft.com/office/drawing/2014/main" val="4289135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==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57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producing </a:t>
                      </a:r>
                    </a:p>
                    <a:p>
                      <a:pPr algn="ctr"/>
                      <a:r>
                        <a:rPr lang="en-GB" sz="1400" dirty="0"/>
                        <a:t>sequence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equal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97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3D92C8-87C0-479F-6CFA-E6EB6AE6D9A7}"/>
              </a:ext>
            </a:extLst>
          </p:cNvPr>
          <p:cNvSpPr txBox="1"/>
          <p:nvPr/>
        </p:nvSpPr>
        <p:spPr>
          <a:xfrm>
            <a:off x="1446128" y="2203981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Basic operators in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DCAE-726F-7E24-F553-18E806C2416A}"/>
              </a:ext>
            </a:extLst>
          </p:cNvPr>
          <p:cNvSpPr txBox="1"/>
          <p:nvPr/>
        </p:nvSpPr>
        <p:spPr>
          <a:xfrm>
            <a:off x="1446128" y="4015447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Important built-in functions in R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69DA243-2072-23E1-4C75-74F531DF0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945969"/>
              </p:ext>
            </p:extLst>
          </p:nvPr>
        </p:nvGraphicFramePr>
        <p:xfrm>
          <a:off x="1224703" y="4462289"/>
          <a:ext cx="1064282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336">
                  <a:extLst>
                    <a:ext uri="{9D8B030D-6E8A-4147-A177-3AD203B41FA5}">
                      <a16:colId xmlns:a16="http://schemas.microsoft.com/office/drawing/2014/main" val="406552717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152036037"/>
                    </a:ext>
                  </a:extLst>
                </a:gridCol>
                <a:gridCol w="1356851">
                  <a:extLst>
                    <a:ext uri="{9D8B030D-6E8A-4147-A177-3AD203B41FA5}">
                      <a16:colId xmlns:a16="http://schemas.microsoft.com/office/drawing/2014/main" val="4289135135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651901693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val="1619291825"/>
                    </a:ext>
                  </a:extLst>
                </a:gridCol>
                <a:gridCol w="1061884">
                  <a:extLst>
                    <a:ext uri="{9D8B030D-6E8A-4147-A177-3AD203B41FA5}">
                      <a16:colId xmlns:a16="http://schemas.microsoft.com/office/drawing/2014/main" val="2149477118"/>
                    </a:ext>
                  </a:extLst>
                </a:gridCol>
                <a:gridCol w="1455174">
                  <a:extLst>
                    <a:ext uri="{9D8B030D-6E8A-4147-A177-3AD203B41FA5}">
                      <a16:colId xmlns:a16="http://schemas.microsoft.com/office/drawing/2014/main" val="2634641335"/>
                    </a:ext>
                  </a:extLst>
                </a:gridCol>
                <a:gridCol w="1553493">
                  <a:extLst>
                    <a:ext uri="{9D8B030D-6E8A-4147-A177-3AD203B41FA5}">
                      <a16:colId xmlns:a16="http://schemas.microsoft.com/office/drawing/2014/main" val="129487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sqrt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57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square root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logarithm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Absolute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971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B5D2E2-4532-7E88-7973-37271C43CA0C}"/>
              </a:ext>
            </a:extLst>
          </p:cNvPr>
          <p:cNvSpPr txBox="1"/>
          <p:nvPr/>
        </p:nvSpPr>
        <p:spPr>
          <a:xfrm>
            <a:off x="76097" y="6211669"/>
            <a:ext cx="464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Artificial Intelligence in Finance: </a:t>
            </a:r>
            <a:r>
              <a:rPr lang="en-GB" sz="1200" i="1" dirty="0"/>
              <a:t>An introduction to R programming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73323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1FD2-98BD-D484-51A6-BD7B163F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Preliminaries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DAFC0C9-246F-22E9-0184-36569853F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5920" y="2170248"/>
                <a:ext cx="10098995" cy="34506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/>
                  <a:t>There is difference between lowercase and UPPERCASE, for example, </a:t>
                </a:r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dirty="0"/>
                  <a:t> and </a:t>
                </a:r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dirty="0"/>
                  <a:t> are two different things in R environment.</a:t>
                </a:r>
              </a:p>
              <a:p>
                <a:r>
                  <a:rPr lang="en-US" dirty="0"/>
                  <a:t>In mathematical expressions, it is better to put each expression in parentheses, for example, the result of -2*5+3 is -7 while -2*(5+3) equals to -16</a:t>
                </a:r>
              </a:p>
              <a:p>
                <a:r>
                  <a:rPr lang="en-US" dirty="0"/>
                  <a:t>To execute each line of a program use </a:t>
                </a:r>
                <a:r>
                  <a:rPr lang="en-US" dirty="0" err="1"/>
                  <a:t>ctrl+R</a:t>
                </a:r>
                <a:endParaRPr lang="en-US" dirty="0"/>
              </a:p>
              <a:p>
                <a:r>
                  <a:rPr lang="en-US" dirty="0"/>
                  <a:t>To write your own program use </a:t>
                </a:r>
                <a:r>
                  <a:rPr lang="en-US" i="1" dirty="0"/>
                  <a:t>new script </a:t>
                </a:r>
                <a:r>
                  <a:rPr lang="en-US" dirty="0"/>
                  <a:t>from </a:t>
                </a:r>
                <a:r>
                  <a:rPr lang="en-US" i="1" dirty="0"/>
                  <a:t>file</a:t>
                </a:r>
                <a:r>
                  <a:rPr lang="en-US" dirty="0"/>
                  <a:t> menu</a:t>
                </a:r>
              </a:p>
              <a:p>
                <a:r>
                  <a:rPr lang="en-US" dirty="0"/>
                  <a:t>To clean the R Console use </a:t>
                </a:r>
                <a:r>
                  <a:rPr lang="en-US" dirty="0" err="1"/>
                  <a:t>ctrl+L</a:t>
                </a:r>
                <a:endParaRPr lang="en-US" dirty="0"/>
              </a:p>
              <a:p>
                <a:r>
                  <a:rPr lang="en-US" dirty="0"/>
                  <a:t>To prompt previously executed commands use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To assign a new object to a variable use &lt;- or =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DAFC0C9-246F-22E9-0184-36569853F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920" y="2170248"/>
                <a:ext cx="10098995" cy="3450613"/>
              </a:xfrm>
              <a:blipFill>
                <a:blip r:embed="rId2"/>
                <a:stretch>
                  <a:fillRect l="-302" t="-177" r="-604" b="-10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C2492CF-6470-D53B-C0A4-CF292026D187}"/>
              </a:ext>
            </a:extLst>
          </p:cNvPr>
          <p:cNvSpPr txBox="1"/>
          <p:nvPr/>
        </p:nvSpPr>
        <p:spPr>
          <a:xfrm>
            <a:off x="76097" y="6211669"/>
            <a:ext cx="464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Artificial Intelligence in Finance: </a:t>
            </a:r>
            <a:r>
              <a:rPr lang="en-GB" sz="1200" i="1" dirty="0"/>
              <a:t>An introduction to R programming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07344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C843-06CC-E86D-D093-6443E160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Objects in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7DE8C-E3A4-575C-EBA6-8F4FB6E7492C}"/>
              </a:ext>
            </a:extLst>
          </p:cNvPr>
          <p:cNvSpPr txBox="1"/>
          <p:nvPr/>
        </p:nvSpPr>
        <p:spPr>
          <a:xfrm>
            <a:off x="76097" y="6211669"/>
            <a:ext cx="464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Artificial Intelligence in Finance: </a:t>
            </a:r>
            <a:r>
              <a:rPr lang="en-GB" sz="1200" i="1" dirty="0"/>
              <a:t>An introduction to R programming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13680E5-F4E4-312C-7431-5C17327CB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590968"/>
              </p:ext>
            </p:extLst>
          </p:nvPr>
        </p:nvGraphicFramePr>
        <p:xfrm>
          <a:off x="1534696" y="2183274"/>
          <a:ext cx="9520237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97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C843-06CC-E86D-D093-6443E160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Objects in R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7DE8C-E3A4-575C-EBA6-8F4FB6E7492C}"/>
              </a:ext>
            </a:extLst>
          </p:cNvPr>
          <p:cNvSpPr txBox="1"/>
          <p:nvPr/>
        </p:nvSpPr>
        <p:spPr>
          <a:xfrm>
            <a:off x="76097" y="6211669"/>
            <a:ext cx="464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Artificial Intelligence in Finance: </a:t>
            </a:r>
            <a:r>
              <a:rPr lang="en-GB" sz="1200" i="1" dirty="0"/>
              <a:t>An introduction to R programming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9893CB-27D2-2C52-E670-582125997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Suppose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 matrix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A[,2]</a:t>
                </a:r>
                <a:r>
                  <a:rPr lang="en-GB" dirty="0"/>
                  <a:t> extract the second column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A[1,] </a:t>
                </a:r>
                <a:r>
                  <a:rPr lang="en-GB" dirty="0"/>
                  <a:t>extract the first row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A[,c(2,3)] </a:t>
                </a:r>
                <a:r>
                  <a:rPr lang="en-GB" dirty="0"/>
                  <a:t>extract the second and third columns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A[1,3] </a:t>
                </a:r>
                <a:r>
                  <a:rPr lang="en-GB" dirty="0"/>
                  <a:t>extracts the elements in the first row and third column</a:t>
                </a:r>
              </a:p>
              <a:p>
                <a:r>
                  <a:rPr lang="en-GB" dirty="0"/>
                  <a:t>Suppose </a:t>
                </a:r>
                <a:r>
                  <a:rPr lang="en-GB" dirty="0" err="1"/>
                  <a:t>df</a:t>
                </a:r>
                <a:r>
                  <a:rPr lang="en-GB" dirty="0"/>
                  <a:t> is a </a:t>
                </a:r>
                <a:r>
                  <a:rPr lang="en-GB" dirty="0" err="1"/>
                  <a:t>data.frame</a:t>
                </a:r>
                <a:r>
                  <a:rPr lang="en-GB" dirty="0"/>
                  <a:t> with two columns x1 and x2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df$x1</a:t>
                </a:r>
                <a:r>
                  <a:rPr lang="en-GB" dirty="0"/>
                  <a:t> extract the column x1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9893CB-27D2-2C52-E670-582125997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26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Importing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Excel file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install.packages</a:t>
            </a:r>
            <a:r>
              <a:rPr lang="en-GB" dirty="0">
                <a:solidFill>
                  <a:srgbClr val="FF0000"/>
                </a:solidFill>
              </a:rPr>
              <a:t>("</a:t>
            </a:r>
            <a:r>
              <a:rPr lang="en-GB" dirty="0" err="1">
                <a:solidFill>
                  <a:srgbClr val="FF0000"/>
                </a:solidFill>
              </a:rPr>
              <a:t>readxl</a:t>
            </a:r>
            <a:r>
              <a:rPr lang="en-GB" dirty="0">
                <a:solidFill>
                  <a:srgbClr val="FF0000"/>
                </a:solidFill>
              </a:rPr>
              <a:t>")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mydata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read_excel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“path of the file/file name.xlsx"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from CSV file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 &lt;- read.csv(“path of the file/file name.csv")</a:t>
            </a:r>
          </a:p>
          <a:p>
            <a:r>
              <a:rPr lang="en-GB" dirty="0"/>
              <a:t>from Stata file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install.packages</a:t>
            </a:r>
            <a:r>
              <a:rPr lang="en-GB" dirty="0">
                <a:solidFill>
                  <a:srgbClr val="FF0000"/>
                </a:solidFill>
              </a:rPr>
              <a:t>(“readstata13”)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mydata</a:t>
            </a:r>
            <a:r>
              <a:rPr lang="en-US" sz="1600" dirty="0">
                <a:solidFill>
                  <a:srgbClr val="FF0000"/>
                </a:solidFill>
              </a:rPr>
              <a:t> &lt;- read.dta13("</a:t>
            </a:r>
            <a:r>
              <a:rPr lang="en-GB" sz="1600" dirty="0">
                <a:solidFill>
                  <a:srgbClr val="FF0000"/>
                </a:solidFill>
              </a:rPr>
              <a:t> path of the file/file name</a:t>
            </a:r>
            <a:r>
              <a:rPr lang="en-US" sz="1600" dirty="0">
                <a:solidFill>
                  <a:srgbClr val="FF0000"/>
                </a:solidFill>
              </a:rPr>
              <a:t>.dta")</a:t>
            </a:r>
            <a:r>
              <a:rPr lang="en-US" dirty="0">
                <a:solidFill>
                  <a:srgbClr val="FF0000"/>
                </a:solidFill>
              </a:rPr>
              <a:t>				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65C84-C933-681F-8008-406D13266369}"/>
              </a:ext>
            </a:extLst>
          </p:cNvPr>
          <p:cNvSpPr txBox="1"/>
          <p:nvPr/>
        </p:nvSpPr>
        <p:spPr>
          <a:xfrm>
            <a:off x="76097" y="6211669"/>
            <a:ext cx="464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Artificial Intelligence in Finance: </a:t>
            </a:r>
            <a:r>
              <a:rPr lang="en-GB" sz="1200" i="1" dirty="0"/>
              <a:t>An introduction to R programming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59160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Some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63216"/>
            <a:ext cx="9520158" cy="3450613"/>
          </a:xfrm>
        </p:spPr>
        <p:txBody>
          <a:bodyPr/>
          <a:lstStyle/>
          <a:p>
            <a:r>
              <a:rPr lang="en-US" dirty="0"/>
              <a:t>Sequence of numbers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seq(from=2, to=10, by=3)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2 5 8</a:t>
            </a:r>
          </a:p>
          <a:p>
            <a:r>
              <a:rPr lang="en-US" dirty="0"/>
              <a:t>Repeating elements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rep(c("a", "b"), each=3)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[1] "a" "a" "a" "b" "b" "b"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16EA7-5A05-9629-CD3A-DA0084FE6AA6}"/>
              </a:ext>
            </a:extLst>
          </p:cNvPr>
          <p:cNvSpPr txBox="1"/>
          <p:nvPr/>
        </p:nvSpPr>
        <p:spPr>
          <a:xfrm>
            <a:off x="76097" y="6211669"/>
            <a:ext cx="464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Artificial Intelligence in Finance: </a:t>
            </a:r>
            <a:r>
              <a:rPr lang="en-GB" sz="1200" i="1" dirty="0"/>
              <a:t>An introduction to R programming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0755666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6530</TotalTime>
  <Words>776</Words>
  <Application>Microsoft Office PowerPoint</Application>
  <PresentationFormat>Widescreen</PresentationFormat>
  <Paragraphs>145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Palatino Linotype</vt:lpstr>
      <vt:lpstr>Times New Roman</vt:lpstr>
      <vt:lpstr>Wingdings</vt:lpstr>
      <vt:lpstr>Gallery</vt:lpstr>
      <vt:lpstr>Artificial Intelligence in Finance An introduction to R programming</vt:lpstr>
      <vt:lpstr>Useful links</vt:lpstr>
      <vt:lpstr>How can I use an R package?</vt:lpstr>
      <vt:lpstr>Preliminaries</vt:lpstr>
      <vt:lpstr>Preliminaries (Cont’d)</vt:lpstr>
      <vt:lpstr>Objects in R</vt:lpstr>
      <vt:lpstr>Objects in R (Cont’d)</vt:lpstr>
      <vt:lpstr>Importing data into R</vt:lpstr>
      <vt:lpstr>Some useful functions</vt:lpstr>
      <vt:lpstr>Writing a statistical model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235</cp:revision>
  <dcterms:created xsi:type="dcterms:W3CDTF">2022-05-28T15:29:58Z</dcterms:created>
  <dcterms:modified xsi:type="dcterms:W3CDTF">2022-12-14T14:19:19Z</dcterms:modified>
</cp:coreProperties>
</file>