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54" d="100"/>
          <a:sy n="54" d="100"/>
        </p:scale>
        <p:origin x="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0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0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45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608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4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6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0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1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8837-8AB2-4671-9918-D839CFD6A1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0A74A9-2D33-4557-A0B3-31D4841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Penyajian</a:t>
            </a:r>
            <a:r>
              <a:rPr lang="en-US" dirty="0" smtClean="0"/>
              <a:t> Data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Hal-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di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/data</a:t>
            </a:r>
          </a:p>
          <a:p>
            <a:r>
              <a:rPr lang="en-US" dirty="0" err="1" smtClean="0"/>
              <a:t>Menyajikan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/data</a:t>
            </a:r>
          </a:p>
          <a:p>
            <a:r>
              <a:rPr lang="en-US" dirty="0" err="1" smtClean="0"/>
              <a:t>Bertukar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smtClean="0"/>
              <a:t>/data</a:t>
            </a:r>
            <a:endParaRPr lang="en-US" dirty="0" smtClean="0"/>
          </a:p>
          <a:p>
            <a:r>
              <a:rPr lang="en-US" dirty="0" err="1" smtClean="0"/>
              <a:t>Menyimpan</a:t>
            </a:r>
            <a:r>
              <a:rPr lang="en-US" dirty="0" smtClean="0"/>
              <a:t> Data/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6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Beberapa</a:t>
            </a:r>
            <a:r>
              <a:rPr lang="en-US" dirty="0" smtClean="0"/>
              <a:t> Point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r>
              <a:rPr lang="en-US" dirty="0" smtClean="0"/>
              <a:t> data/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 err="1"/>
              <a:t>Tentukan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yang </a:t>
            </a:r>
            <a:r>
              <a:rPr lang="en-US" b="1" dirty="0" err="1"/>
              <a:t>ingin</a:t>
            </a:r>
            <a:r>
              <a:rPr lang="en-US" b="1" dirty="0"/>
              <a:t> </a:t>
            </a:r>
            <a:r>
              <a:rPr lang="en-US" b="1" dirty="0" err="1"/>
              <a:t>disajikan</a:t>
            </a:r>
            <a:endParaRPr lang="en-US" b="1" dirty="0"/>
          </a:p>
          <a:p>
            <a:pPr marL="404813" indent="0">
              <a:buNone/>
            </a:pP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smtClean="0"/>
              <a:t>Kita </a:t>
            </a:r>
            <a:r>
              <a:rPr lang="en-US" dirty="0" err="1"/>
              <a:t>sampaikan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audiens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dinarasikan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infografis</a:t>
            </a:r>
            <a:r>
              <a:rPr lang="en-US" dirty="0"/>
              <a:t>,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audiens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. 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di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infografis</a:t>
            </a:r>
            <a:r>
              <a:rPr lang="en-US" dirty="0"/>
              <a:t> 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.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membingungkan</a:t>
            </a:r>
            <a:r>
              <a:rPr lang="en-US" dirty="0"/>
              <a:t> </a:t>
            </a:r>
            <a:r>
              <a:rPr lang="en-US" dirty="0" err="1"/>
              <a:t>audiens</a:t>
            </a:r>
            <a:r>
              <a:rPr lang="en-US" dirty="0"/>
              <a:t>.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jam,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penandaannya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3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Beberapa</a:t>
            </a:r>
            <a:r>
              <a:rPr lang="en-US" dirty="0" smtClean="0"/>
              <a:t> Point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r>
              <a:rPr lang="en-US" dirty="0" smtClean="0"/>
              <a:t> data/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Kumpulkan</a:t>
            </a:r>
            <a:r>
              <a:rPr lang="en-US" b="1" dirty="0"/>
              <a:t> data yang </a:t>
            </a:r>
            <a:r>
              <a:rPr lang="en-US" b="1" dirty="0" err="1"/>
              <a:t>relevan</a:t>
            </a:r>
            <a:endParaRPr lang="en-US" b="1" dirty="0"/>
          </a:p>
          <a:p>
            <a:pPr marL="404813" indent="0">
              <a:buNone/>
            </a:pP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smtClean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, </a:t>
            </a:r>
            <a:r>
              <a:rPr lang="en-US" dirty="0" smtClean="0"/>
              <a:t>Kita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data.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internet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mengompilasinya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 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. 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tanpanya</a:t>
            </a:r>
            <a:r>
              <a:rPr lang="en-US" dirty="0"/>
              <a:t>, </a:t>
            </a:r>
            <a:r>
              <a:rPr lang="en-US" dirty="0" err="1" smtClean="0"/>
              <a:t>infomasi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6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Beberapa</a:t>
            </a:r>
            <a:r>
              <a:rPr lang="en-US" dirty="0" smtClean="0"/>
              <a:t> Point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r>
              <a:rPr lang="en-US" dirty="0" smtClean="0"/>
              <a:t> data/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Cari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buat</a:t>
            </a:r>
            <a:r>
              <a:rPr lang="en-US" b="1" dirty="0"/>
              <a:t> </a:t>
            </a:r>
            <a:r>
              <a:rPr lang="en-US" b="1" dirty="0" err="1"/>
              <a:t>gambar</a:t>
            </a:r>
            <a:r>
              <a:rPr lang="en-US" b="1" dirty="0"/>
              <a:t> </a:t>
            </a:r>
            <a:r>
              <a:rPr lang="en-US" b="1" dirty="0" err="1"/>
              <a:t>sesuai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endParaRPr lang="en-US" b="1" dirty="0"/>
          </a:p>
          <a:p>
            <a:pPr marL="404813" indent="0">
              <a:buNone/>
            </a:pPr>
            <a:r>
              <a:rPr lang="en-US" dirty="0"/>
              <a:t>Cara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visual.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visual,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dibagikan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audiens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ringkas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audiens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1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Beberapa</a:t>
            </a:r>
            <a:r>
              <a:rPr lang="en-US" dirty="0" smtClean="0"/>
              <a:t> Point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r>
              <a:rPr lang="en-US" dirty="0" smtClean="0"/>
              <a:t> data/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Tentukan</a:t>
            </a:r>
            <a:r>
              <a:rPr lang="en-US" b="1" dirty="0"/>
              <a:t> </a:t>
            </a:r>
            <a:r>
              <a:rPr lang="en-US" b="1" dirty="0" err="1"/>
              <a:t>ukuran</a:t>
            </a:r>
            <a:r>
              <a:rPr lang="en-US" b="1" dirty="0"/>
              <a:t> media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 smtClean="0"/>
              <a:t>penyajiannya</a:t>
            </a:r>
            <a:endParaRPr lang="en-US" b="1" dirty="0" smtClean="0"/>
          </a:p>
          <a:p>
            <a:pPr marL="404813" indent="0">
              <a:buNone/>
            </a:pP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keterjangkauan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acuannya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media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 smtClean="0"/>
              <a:t>diaplikasikan</a:t>
            </a:r>
            <a:r>
              <a:rPr lang="en-US" dirty="0" smtClean="0"/>
              <a:t>.</a:t>
            </a:r>
          </a:p>
          <a:p>
            <a:pPr marL="285750" indent="-285750"/>
            <a:r>
              <a:rPr lang="en-US" b="1" dirty="0" err="1"/>
              <a:t>Sajikan</a:t>
            </a:r>
            <a:r>
              <a:rPr lang="en-US" b="1" dirty="0"/>
              <a:t> data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gambar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media</a:t>
            </a:r>
          </a:p>
          <a:p>
            <a:pPr marL="0" indent="0">
              <a:buNone/>
            </a:pPr>
            <a:endParaRPr lang="en-US" b="1" dirty="0"/>
          </a:p>
          <a:p>
            <a:pPr marL="40481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8132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</TotalTime>
  <Words>175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Penyajian Data Informasi Melalui Jaringan Internet</vt:lpstr>
      <vt:lpstr>Hal-hal yang dapat dilakukan di internet</vt:lpstr>
      <vt:lpstr>Beberapa Point yang perlu diperhatikan dalam penyajian data/informasi</vt:lpstr>
      <vt:lpstr>Beberapa Point yang perlu diperhatikan dalam penyajian data/informasi</vt:lpstr>
      <vt:lpstr>Beberapa Point yang perlu diperhatikan dalam penyajian data/informasi</vt:lpstr>
      <vt:lpstr>Beberapa Point yang perlu diperhatikan dalam penyajian data/informasi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sabir</dc:creator>
  <cp:lastModifiedBy>sabir</cp:lastModifiedBy>
  <cp:revision>8</cp:revision>
  <dcterms:created xsi:type="dcterms:W3CDTF">2019-10-10T08:02:46Z</dcterms:created>
  <dcterms:modified xsi:type="dcterms:W3CDTF">2019-10-10T10:27:35Z</dcterms:modified>
</cp:coreProperties>
</file>