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54" d="100"/>
          <a:sy n="54" d="100"/>
        </p:scale>
        <p:origin x="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9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3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69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0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3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1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6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5031-1993-40D0-9C40-98CCEEF3C68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AA2A42-94EB-4A0D-9183-249C4D12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Penyiapan</a:t>
            </a:r>
            <a:r>
              <a:rPr lang="en-US" dirty="0" smtClean="0"/>
              <a:t> Dan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website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endParaRPr lang="en-US" dirty="0"/>
          </a:p>
          <a:p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desain</a:t>
            </a:r>
            <a:endParaRPr lang="en-US" dirty="0"/>
          </a:p>
          <a:p>
            <a:r>
              <a:rPr lang="en-US" dirty="0" err="1"/>
              <a:t>Pengembangan</a:t>
            </a:r>
            <a:endParaRPr lang="en-US" dirty="0"/>
          </a:p>
          <a:p>
            <a:r>
              <a:rPr lang="en-US" dirty="0"/>
              <a:t>Launching</a:t>
            </a:r>
          </a:p>
          <a:p>
            <a:r>
              <a:rPr lang="en-US" dirty="0" err="1"/>
              <a:t>Pemeliharaan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Tujuan</a:t>
            </a:r>
            <a:r>
              <a:rPr lang="en-US" b="1" dirty="0"/>
              <a:t> Usaha </a:t>
            </a:r>
            <a:r>
              <a:rPr lang="en-US" b="1" dirty="0" err="1"/>
              <a:t>dan</a:t>
            </a:r>
            <a:r>
              <a:rPr lang="en-US" b="1" dirty="0"/>
              <a:t> Website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Tujuan</a:t>
            </a:r>
            <a:r>
              <a:rPr lang="en-US" b="1" dirty="0"/>
              <a:t> Usaha </a:t>
            </a:r>
            <a:r>
              <a:rPr lang="en-US" b="1" dirty="0" err="1"/>
              <a:t>dan</a:t>
            </a:r>
            <a:r>
              <a:rPr lang="en-US" b="1" dirty="0"/>
              <a:t> Website</a:t>
            </a:r>
          </a:p>
          <a:p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endParaRPr lang="en-US" b="1" dirty="0"/>
          </a:p>
          <a:p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b="1" dirty="0" err="1"/>
              <a:t>Konten</a:t>
            </a:r>
            <a:endParaRPr lang="en-US" b="1" dirty="0"/>
          </a:p>
          <a:p>
            <a:r>
              <a:rPr lang="en-US" b="1" dirty="0" err="1"/>
              <a:t>Keperluan</a:t>
            </a:r>
            <a:r>
              <a:rPr lang="en-US" b="1" dirty="0"/>
              <a:t> </a:t>
            </a:r>
            <a:r>
              <a:rPr lang="en-US" b="1" dirty="0" err="1"/>
              <a:t>Anda</a:t>
            </a:r>
            <a:r>
              <a:rPr lang="en-US" b="1" dirty="0"/>
              <a:t> </a:t>
            </a:r>
            <a:r>
              <a:rPr lang="en-US" b="1" dirty="0" err="1"/>
              <a:t>vs</a:t>
            </a:r>
            <a:r>
              <a:rPr lang="en-US" b="1" dirty="0"/>
              <a:t> </a:t>
            </a:r>
            <a:r>
              <a:rPr lang="en-US" b="1" dirty="0" err="1"/>
              <a:t>Layanan</a:t>
            </a:r>
            <a:r>
              <a:rPr lang="en-US" b="1" dirty="0"/>
              <a:t> Web </a:t>
            </a:r>
            <a:r>
              <a:rPr lang="en-US" b="1" dirty="0" smtClean="0"/>
              <a:t>Developer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26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Perencanaan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Profil</a:t>
            </a:r>
            <a:r>
              <a:rPr lang="en-US" b="1" dirty="0"/>
              <a:t> </a:t>
            </a:r>
            <a:r>
              <a:rPr lang="en-US" b="1" dirty="0" err="1"/>
              <a:t>Pengunjung</a:t>
            </a:r>
            <a:r>
              <a:rPr lang="en-US" b="1" dirty="0"/>
              <a:t> Website</a:t>
            </a:r>
          </a:p>
          <a:p>
            <a:r>
              <a:rPr lang="en-US" b="1" dirty="0" err="1"/>
              <a:t>Arsitektur</a:t>
            </a:r>
            <a:endParaRPr lang="en-US" b="1" dirty="0"/>
          </a:p>
          <a:p>
            <a:r>
              <a:rPr lang="en-US" b="1" dirty="0"/>
              <a:t>Page Layout</a:t>
            </a:r>
          </a:p>
          <a:p>
            <a:r>
              <a:rPr lang="en-US" b="1" dirty="0"/>
              <a:t>Mockup/Wireframe</a:t>
            </a:r>
          </a:p>
          <a:p>
            <a:r>
              <a:rPr lang="en-US" b="1" dirty="0" err="1" smtClean="0"/>
              <a:t>Infrastruktur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576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Merancang</a:t>
            </a:r>
            <a:r>
              <a:rPr lang="en-US" b="1" dirty="0"/>
              <a:t> </a:t>
            </a:r>
            <a:r>
              <a:rPr lang="en-US" b="1" dirty="0" err="1"/>
              <a:t>Desain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Skema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endParaRPr lang="en-US" b="1" dirty="0"/>
          </a:p>
          <a:p>
            <a:r>
              <a:rPr lang="en-US" b="1" dirty="0" err="1"/>
              <a:t>Elemen</a:t>
            </a:r>
            <a:r>
              <a:rPr lang="en-US" b="1" dirty="0"/>
              <a:t> Visual</a:t>
            </a:r>
          </a:p>
          <a:p>
            <a:r>
              <a:rPr lang="en-US" b="1" dirty="0" smtClean="0"/>
              <a:t>Media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77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Pengembangan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Template/CMS</a:t>
            </a:r>
          </a:p>
          <a:p>
            <a:r>
              <a:rPr lang="en-US" b="1" dirty="0" err="1"/>
              <a:t>Standar</a:t>
            </a:r>
            <a:r>
              <a:rPr lang="en-US" b="1" dirty="0"/>
              <a:t> Web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  <a:p>
            <a:r>
              <a:rPr lang="en-US" b="1" dirty="0"/>
              <a:t>Database</a:t>
            </a:r>
          </a:p>
          <a:p>
            <a:r>
              <a:rPr lang="en-US" b="1" dirty="0" err="1"/>
              <a:t>Fitur</a:t>
            </a:r>
            <a:endParaRPr lang="en-US" b="1" dirty="0"/>
          </a:p>
          <a:p>
            <a:r>
              <a:rPr lang="en-US" b="1" dirty="0" err="1"/>
              <a:t>Keamanan</a:t>
            </a:r>
            <a:endParaRPr lang="en-US" b="1" dirty="0"/>
          </a:p>
          <a:p>
            <a:r>
              <a:rPr lang="en-US" b="1" dirty="0" err="1"/>
              <a:t>Kinerja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2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Pengujian</a:t>
            </a:r>
            <a:r>
              <a:rPr lang="en-US" b="1" dirty="0"/>
              <a:t> Beta</a:t>
            </a:r>
          </a:p>
          <a:p>
            <a:r>
              <a:rPr lang="en-US" b="1" dirty="0" err="1"/>
              <a:t>Pengiriman</a:t>
            </a:r>
            <a:endParaRPr lang="en-US" b="1" dirty="0"/>
          </a:p>
          <a:p>
            <a:r>
              <a:rPr lang="en-US" b="1" dirty="0" err="1"/>
              <a:t>Pelatihan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Dokumentasi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485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Pemeliharaan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Support </a:t>
            </a:r>
            <a:r>
              <a:rPr lang="en-US" b="1" dirty="0" err="1"/>
              <a:t>dan</a:t>
            </a:r>
            <a:r>
              <a:rPr lang="en-US" b="1" dirty="0"/>
              <a:t> Troubleshoot</a:t>
            </a:r>
          </a:p>
          <a:p>
            <a:r>
              <a:rPr lang="en-US" b="1" dirty="0" err="1"/>
              <a:t>Perpanjangan</a:t>
            </a:r>
            <a:r>
              <a:rPr lang="en-US" b="1" dirty="0"/>
              <a:t> </a:t>
            </a:r>
            <a:r>
              <a:rPr lang="en-US" b="1" dirty="0" err="1" smtClean="0"/>
              <a:t>Periodik</a:t>
            </a:r>
            <a:endParaRPr lang="en-US" b="1" dirty="0" smtClean="0"/>
          </a:p>
          <a:p>
            <a:r>
              <a:rPr lang="en-US" b="1" dirty="0"/>
              <a:t>Blog/Live Content</a:t>
            </a:r>
          </a:p>
          <a:p>
            <a:r>
              <a:rPr lang="en-US" b="1" dirty="0" err="1" smtClean="0"/>
              <a:t>Optimasi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889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</TotalTime>
  <Words>84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Penyiapan Dan Perancangan Situs Web</vt:lpstr>
      <vt:lpstr>6 tahapan membuat website</vt:lpstr>
      <vt:lpstr>Tujuan Usaha dan Website </vt:lpstr>
      <vt:lpstr>Penelitian dan Perencanaan </vt:lpstr>
      <vt:lpstr>Merancang Desain </vt:lpstr>
      <vt:lpstr>Pengembangan </vt:lpstr>
      <vt:lpstr>Launching </vt:lpstr>
      <vt:lpstr>Pemeliharaan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Penyiapan Dan Perancangan Situs Web</dc:title>
  <dc:creator>sabir</dc:creator>
  <cp:lastModifiedBy>sabir</cp:lastModifiedBy>
  <cp:revision>6</cp:revision>
  <dcterms:created xsi:type="dcterms:W3CDTF">2019-10-10T07:35:13Z</dcterms:created>
  <dcterms:modified xsi:type="dcterms:W3CDTF">2019-10-10T10:27:28Z</dcterms:modified>
</cp:coreProperties>
</file>