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55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40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41D7-A4A4-4CA5-8DDA-4A7E1D75725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BDD56D-CF88-4C86-9318-76D4BFE5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Asalamulaikum</a:t>
            </a:r>
            <a:r>
              <a:rPr lang="en-US" dirty="0" smtClean="0"/>
              <a:t> </a:t>
            </a:r>
            <a:r>
              <a:rPr lang="en-US" dirty="0" err="1" smtClean="0"/>
              <a:t>Wr.Wb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1303" y="715202"/>
            <a:ext cx="953177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Nama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	  : Muhammad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Hadi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Saputra</a:t>
            </a:r>
            <a:endParaRPr lang="en-US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Ttl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   		  : Jambi 30 Mei 1988</a:t>
            </a:r>
          </a:p>
          <a:p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Pendidikan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Terakhir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 S2 </a:t>
            </a:r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Komputer</a:t>
            </a:r>
            <a:endParaRPr lang="en-US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Pekerjaan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	  : </a:t>
            </a:r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Dosen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Unaja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88" b="31971"/>
          <a:stretch/>
        </p:blipFill>
        <p:spPr>
          <a:xfrm>
            <a:off x="4742920" y="3200638"/>
            <a:ext cx="2230433" cy="3064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871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Penyiapan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Penyajian</a:t>
            </a:r>
            <a:r>
              <a:rPr lang="en-US" dirty="0" smtClean="0"/>
              <a:t> data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7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Asalamulaikum Wr.Wb</vt:lpstr>
      <vt:lpstr>PowerPoint Presentation</vt:lpstr>
      <vt:lpstr>Materi Hari Ini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</dc:creator>
  <cp:lastModifiedBy>sabir</cp:lastModifiedBy>
  <cp:revision>3</cp:revision>
  <dcterms:created xsi:type="dcterms:W3CDTF">2019-10-10T07:54:10Z</dcterms:created>
  <dcterms:modified xsi:type="dcterms:W3CDTF">2019-10-10T10:27:14Z</dcterms:modified>
</cp:coreProperties>
</file>