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533" autoAdjust="0"/>
  </p:normalViewPr>
  <p:slideViewPr>
    <p:cSldViewPr snapToGrid="0">
      <p:cViewPr varScale="1">
        <p:scale>
          <a:sx n="39" d="100"/>
          <a:sy n="39" d="100"/>
        </p:scale>
        <p:origin x="336" y="48"/>
      </p:cViewPr>
      <p:guideLst/>
    </p:cSldViewPr>
  </p:slideViewPr>
  <p:outlineViewPr>
    <p:cViewPr>
      <p:scale>
        <a:sx n="33" d="100"/>
        <a:sy n="33" d="100"/>
      </p:scale>
      <p:origin x="0" y="-8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3D02-E26C-4ECD-9300-5F176745738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901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Impact" panose="020B0806030902050204" pitchFamily="34" charset="0"/>
              </a:rPr>
              <a:t>Algoritma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dan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Pemograman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Dasar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1747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latin typeface="Impact" panose="020B0806030902050204" pitchFamily="34" charset="0"/>
              </a:rPr>
              <a:t>Dosen</a:t>
            </a:r>
            <a:r>
              <a:rPr lang="en-US" dirty="0" smtClean="0">
                <a:latin typeface="Impact" panose="020B0806030902050204" pitchFamily="34" charset="0"/>
              </a:rPr>
              <a:t> </a:t>
            </a:r>
            <a:r>
              <a:rPr lang="en-US" dirty="0" err="1" smtClean="0">
                <a:latin typeface="Impact" panose="020B0806030902050204" pitchFamily="34" charset="0"/>
              </a:rPr>
              <a:t>Pengampu</a:t>
            </a:r>
            <a:endParaRPr lang="en-US" dirty="0" smtClean="0">
              <a:latin typeface="Impact" panose="020B0806030902050204" pitchFamily="34" charset="0"/>
            </a:endParaRPr>
          </a:p>
          <a:p>
            <a:pPr algn="r"/>
            <a:r>
              <a:rPr lang="en-US" dirty="0" smtClean="0">
                <a:latin typeface="Impact" panose="020B0806030902050204" pitchFamily="34" charset="0"/>
              </a:rPr>
              <a:t>Muhammad </a:t>
            </a:r>
            <a:r>
              <a:rPr lang="en-US" dirty="0" err="1" smtClean="0">
                <a:latin typeface="Impact" panose="020B0806030902050204" pitchFamily="34" charset="0"/>
              </a:rPr>
              <a:t>hadi</a:t>
            </a:r>
            <a:r>
              <a:rPr lang="en-US" dirty="0" smtClean="0">
                <a:latin typeface="Impact" panose="020B0806030902050204" pitchFamily="34" charset="0"/>
              </a:rPr>
              <a:t> </a:t>
            </a:r>
            <a:r>
              <a:rPr lang="en-US" dirty="0" err="1" smtClean="0">
                <a:latin typeface="Impact" panose="020B0806030902050204" pitchFamily="34" charset="0"/>
              </a:rPr>
              <a:t>Saputra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026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610" y="730147"/>
            <a:ext cx="1516208" cy="16976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Straight Connector 5"/>
          <p:cNvCxnSpPr/>
          <p:nvPr/>
        </p:nvCxnSpPr>
        <p:spPr>
          <a:xfrm flipV="1">
            <a:off x="1690255" y="3699164"/>
            <a:ext cx="8811490" cy="96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03273" y="3948546"/>
            <a:ext cx="5098472" cy="97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55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UTS TEORI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425" y="2070363"/>
            <a:ext cx="104427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Apa definisi algoritma dan contohnya 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Apa definisi Pseudo Code dan contohnya 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Apa definisi flowchart dan contohnya ?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Si Upik selalu membeli buah apel untuk dibagikan ke beberapa orang anak yatim Ia kesulitan untuk membagi secara adil berapa buah apel setiap anak mendapatkan jika ia beli N buah. Karena sering ia lakukan, ia membutuhkan aplikasi untuk menghitung kebutuhan tersebut.buat lah natural language, pseudo Code dan Flowchart </a:t>
            </a:r>
            <a:r>
              <a:rPr lang="id-ID" sz="2800" b="1" dirty="0" smtClean="0"/>
              <a:t>?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182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9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UTS PRAKTEK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425" y="2070363"/>
            <a:ext cx="10442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Si Upik selalu membeli buah apel untuk dibagikan ke beberapa orang anak yatim Ia kesulitan untuk membagi secara adil berapa buah apel setiap anak mendapatkan jika ia beli N buah. Karena sering ia lakukan, ia membutuhkan aplikasi untuk menghitung kebutuhan tersebut.buat lah natural language, pseudo Code dan Flowchart ?</a:t>
            </a:r>
          </a:p>
        </p:txBody>
      </p:sp>
    </p:spTree>
    <p:extLst>
      <p:ext uri="{BB962C8B-B14F-4D97-AF65-F5344CB8AC3E}">
        <p14:creationId xmlns:p14="http://schemas.microsoft.com/office/powerpoint/2010/main" val="28184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9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UTS PRAKTEK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6535" y="2256710"/>
            <a:ext cx="10442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b="1" dirty="0"/>
              <a:t>Pemerintah hanya memberikan tunjangan anak dari PNS maksimal sampai 3 anak saja. Setiap anak diberikan tunjangan sebesar 10% dari gaji </a:t>
            </a:r>
            <a:r>
              <a:rPr lang="id-ID" sz="2800" b="1" dirty="0" smtClean="0"/>
              <a:t>pokok.</a:t>
            </a:r>
            <a:endParaRPr lang="en-US" sz="2800" b="1" dirty="0" smtClean="0"/>
          </a:p>
          <a:p>
            <a:pPr marL="568325"/>
            <a:r>
              <a:rPr lang="id-ID" sz="2800" b="1" dirty="0" smtClean="0"/>
              <a:t>Tulis </a:t>
            </a:r>
            <a:r>
              <a:rPr lang="id-ID" sz="2800" b="1" dirty="0"/>
              <a:t>program untuk menghitung total tunjangan anak, bila gaji pokok dan jumlah anak diinput oleh user.</a:t>
            </a:r>
          </a:p>
          <a:p>
            <a:pPr marL="568325"/>
            <a:r>
              <a:rPr lang="id-ID" sz="2800" b="1" dirty="0" smtClean="0"/>
              <a:t>Contoh </a:t>
            </a:r>
            <a:r>
              <a:rPr lang="id-ID" sz="2800" b="1" dirty="0"/>
              <a:t>Masukan dan Keluaran:</a:t>
            </a:r>
          </a:p>
        </p:txBody>
      </p:sp>
    </p:spTree>
    <p:extLst>
      <p:ext uri="{BB962C8B-B14F-4D97-AF65-F5344CB8AC3E}">
        <p14:creationId xmlns:p14="http://schemas.microsoft.com/office/powerpoint/2010/main" val="34461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BAHASA 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169426" y="1329389"/>
            <a:ext cx="434671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4884" y="1290519"/>
            <a:ext cx="19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UTS PRAKTEK</a:t>
            </a:r>
            <a:r>
              <a:rPr lang="en-US" sz="2400" b="1" dirty="0" smtClean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86074"/>
              </p:ext>
            </p:extLst>
          </p:nvPr>
        </p:nvGraphicFramePr>
        <p:xfrm>
          <a:off x="1008188" y="2619630"/>
          <a:ext cx="8628181" cy="3204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7971"/>
                <a:gridCol w="3458547"/>
                <a:gridCol w="3761663"/>
              </a:tblGrid>
              <a:tr h="10900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 err="1">
                          <a:effectLst/>
                        </a:rPr>
                        <a:t>Jumlah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anak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Gaji Pokok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Tunjangan Anak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1.000.000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1.000.000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100.000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1.000.000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300.000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1.000.000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300.000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237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Times New Roman</vt:lpstr>
      <vt:lpstr>Office Theme</vt:lpstr>
      <vt:lpstr>Algoritma dan Pemograman Dasar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Pemograman Dasar</dc:title>
  <dc:creator>hd</dc:creator>
  <cp:lastModifiedBy>sabir</cp:lastModifiedBy>
  <cp:revision>62</cp:revision>
  <dcterms:created xsi:type="dcterms:W3CDTF">2018-10-04T02:02:32Z</dcterms:created>
  <dcterms:modified xsi:type="dcterms:W3CDTF">2018-11-17T07:46:29Z</dcterms:modified>
</cp:coreProperties>
</file>