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9B49-4884-4DD5-A094-C8EE3EBCA37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C535-D155-4BE0-89C4-F1467EF20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</dc:creator>
  <cp:lastModifiedBy>hd</cp:lastModifiedBy>
  <cp:revision>1</cp:revision>
  <dcterms:created xsi:type="dcterms:W3CDTF">2018-09-20T04:39:39Z</dcterms:created>
  <dcterms:modified xsi:type="dcterms:W3CDTF">2018-09-20T04:46:00Z</dcterms:modified>
</cp:coreProperties>
</file>