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01" r:id="rId3"/>
    <p:sldId id="259" r:id="rId4"/>
    <p:sldId id="260" r:id="rId5"/>
    <p:sldId id="261" r:id="rId6"/>
    <p:sldId id="262" r:id="rId7"/>
    <p:sldId id="302" r:id="rId8"/>
    <p:sldId id="263" r:id="rId9"/>
    <p:sldId id="264" r:id="rId10"/>
    <p:sldId id="303" r:id="rId11"/>
    <p:sldId id="304" r:id="rId12"/>
  </p:sldIdLst>
  <p:sldSz cx="9144000" cy="5143500" type="screen16x9"/>
  <p:notesSz cx="6858000" cy="9144000"/>
  <p:embeddedFontLst>
    <p:embeddedFont>
      <p:font typeface="Libre Franklin" pitchFamily="2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ExtraBold" panose="00000900000000000000" pitchFamily="2" charset="0"/>
      <p:bold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aleway ExtraBold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FB0B37-042A-49C7-8804-61439211FF7C}">
  <a:tblStyle styleId="{2FFB0B37-042A-49C7-8804-61439211F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 showGuides="1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115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9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53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73984ffc_0_18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73984ffc_0_18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d8999aef1_0_2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d8999aef1_0_2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ad8999aef1_0_6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ad8999aef1_0_6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d8999aef1_0_15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d8999aef1_0_15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44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d73984ffc_0_16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d73984ffc_0_16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ad8999aef1_0_5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ad8999aef1_0_5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"/>
          </p:nvPr>
        </p:nvSpPr>
        <p:spPr>
          <a:xfrm>
            <a:off x="2680650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2"/>
          </p:nvPr>
        </p:nvSpPr>
        <p:spPr>
          <a:xfrm>
            <a:off x="2566350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3"/>
          </p:nvPr>
        </p:nvSpPr>
        <p:spPr>
          <a:xfrm>
            <a:off x="6332025" y="1676917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4"/>
          </p:nvPr>
        </p:nvSpPr>
        <p:spPr>
          <a:xfrm>
            <a:off x="708975" y="2741125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5"/>
          </p:nvPr>
        </p:nvSpPr>
        <p:spPr>
          <a:xfrm>
            <a:off x="4446075" y="2742409"/>
            <a:ext cx="21030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6"/>
          </p:nvPr>
        </p:nvSpPr>
        <p:spPr>
          <a:xfrm>
            <a:off x="6446325" y="2075675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7"/>
          </p:nvPr>
        </p:nvSpPr>
        <p:spPr>
          <a:xfrm>
            <a:off x="8232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8"/>
          </p:nvPr>
        </p:nvSpPr>
        <p:spPr>
          <a:xfrm>
            <a:off x="4560375" y="3136256"/>
            <a:ext cx="18744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91" name="Google Shape;191;p17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923550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ubTitle" idx="1"/>
          </p:nvPr>
        </p:nvSpPr>
        <p:spPr>
          <a:xfrm>
            <a:off x="790650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title" idx="2"/>
          </p:nvPr>
        </p:nvSpPr>
        <p:spPr>
          <a:xfrm>
            <a:off x="923550" y="26681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subTitle" idx="3"/>
          </p:nvPr>
        </p:nvSpPr>
        <p:spPr>
          <a:xfrm>
            <a:off x="790650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title" idx="4"/>
          </p:nvPr>
        </p:nvSpPr>
        <p:spPr>
          <a:xfrm>
            <a:off x="6029625" y="12658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subTitle" idx="5"/>
          </p:nvPr>
        </p:nvSpPr>
        <p:spPr>
          <a:xfrm>
            <a:off x="6029625" y="1713125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title" idx="6"/>
          </p:nvPr>
        </p:nvSpPr>
        <p:spPr>
          <a:xfrm>
            <a:off x="6029625" y="26681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7"/>
          </p:nvPr>
        </p:nvSpPr>
        <p:spPr>
          <a:xfrm>
            <a:off x="6029625" y="3115418"/>
            <a:ext cx="2323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70750" y="-561264"/>
            <a:ext cx="8627325" cy="2190739"/>
            <a:chOff x="270750" y="-561264"/>
            <a:chExt cx="8627325" cy="2190739"/>
          </a:xfrm>
        </p:grpSpPr>
        <p:grpSp>
          <p:nvGrpSpPr>
            <p:cNvPr id="222" name="Google Shape;222;p19"/>
            <p:cNvGrpSpPr/>
            <p:nvPr/>
          </p:nvGrpSpPr>
          <p:grpSpPr>
            <a:xfrm rot="10800000" flipH="1">
              <a:off x="270750" y="253149"/>
              <a:ext cx="8627325" cy="1376326"/>
              <a:chOff x="270750" y="2965824"/>
              <a:chExt cx="8627325" cy="1376326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19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21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48" name="Google Shape;248;p21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1"/>
          </p:nvPr>
        </p:nvSpPr>
        <p:spPr>
          <a:xfrm>
            <a:off x="726375" y="2297850"/>
            <a:ext cx="4238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7"/>
          <p:cNvGrpSpPr/>
          <p:nvPr/>
        </p:nvGrpSpPr>
        <p:grpSpPr>
          <a:xfrm rot="10800000" flipH="1">
            <a:off x="270750" y="405549"/>
            <a:ext cx="8627325" cy="3828376"/>
            <a:chOff x="270750" y="361374"/>
            <a:chExt cx="8627325" cy="3828376"/>
          </a:xfrm>
        </p:grpSpPr>
        <p:sp>
          <p:nvSpPr>
            <p:cNvPr id="71" name="Google Shape;71;p7"/>
            <p:cNvSpPr/>
            <p:nvPr/>
          </p:nvSpPr>
          <p:spPr>
            <a:xfrm>
              <a:off x="669525" y="361374"/>
              <a:ext cx="909600" cy="9096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70750" y="3019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8529750" y="38957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325975" y="29408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708845" y="4583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188415" y="2624233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2"/>
          </p:nvPr>
        </p:nvSpPr>
        <p:spPr>
          <a:xfrm>
            <a:off x="6101380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3"/>
          </p:nvPr>
        </p:nvSpPr>
        <p:spPr>
          <a:xfrm>
            <a:off x="3643771" y="2632928"/>
            <a:ext cx="18504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970625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425971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6"/>
          </p:nvPr>
        </p:nvSpPr>
        <p:spPr>
          <a:xfrm>
            <a:off x="5883580" y="2964530"/>
            <a:ext cx="22860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 rot="10800000" flipH="1">
            <a:off x="270750" y="253149"/>
            <a:ext cx="8627325" cy="4216100"/>
            <a:chOff x="270750" y="126050"/>
            <a:chExt cx="8627325" cy="4216100"/>
          </a:xfrm>
        </p:grpSpPr>
        <p:sp>
          <p:nvSpPr>
            <p:cNvPr id="140" name="Google Shape;140;p14"/>
            <p:cNvSpPr/>
            <p:nvPr/>
          </p:nvSpPr>
          <p:spPr>
            <a:xfrm>
              <a:off x="320500" y="126050"/>
              <a:ext cx="725100" cy="725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7443175" y="3463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25975" y="29658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3" r:id="rId10"/>
    <p:sldLayoutId id="2147483665" r:id="rId11"/>
    <p:sldLayoutId id="2147483667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slide" Target="slide2.xml"/><Relationship Id="rId4" Type="http://schemas.openxmlformats.org/officeDocument/2006/relationships/image" Target="../media/image1.png"/><Relationship Id="rId9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slide" Target="slide1.xml"/><Relationship Id="rId5" Type="http://schemas.openxmlformats.org/officeDocument/2006/relationships/image" Target="../media/image13.png"/><Relationship Id="rId15" Type="http://schemas.openxmlformats.org/officeDocument/2006/relationships/image" Target="../media/image5.png"/><Relationship Id="rId10" Type="http://schemas.openxmlformats.org/officeDocument/2006/relationships/slide" Target="slide6.xml"/><Relationship Id="rId4" Type="http://schemas.openxmlformats.org/officeDocument/2006/relationships/image" Target="../media/image1.png"/><Relationship Id="rId9" Type="http://schemas.openxmlformats.org/officeDocument/2006/relationships/slide" Target="slide10.xml"/><Relationship Id="rId1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6.xml"/><Relationship Id="rId11" Type="http://schemas.openxmlformats.org/officeDocument/2006/relationships/slide" Target="slide7.xm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slide" Target="slide1.xml"/><Relationship Id="rId10" Type="http://schemas.openxmlformats.org/officeDocument/2006/relationships/image" Target="../media/image7.png"/><Relationship Id="rId4" Type="http://schemas.openxmlformats.org/officeDocument/2006/relationships/slide" Target="slide7.xml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6.xml"/><Relationship Id="rId11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5.xml"/><Relationship Id="rId11" Type="http://schemas.openxmlformats.org/officeDocument/2006/relationships/slide" Target="slide2.xml"/><Relationship Id="rId5" Type="http://schemas.openxmlformats.org/officeDocument/2006/relationships/slide" Target="slide4.xml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7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slide" Target="slide2.xml"/><Relationship Id="rId5" Type="http://schemas.openxmlformats.org/officeDocument/2006/relationships/slide" Target="slide4.xml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7.xml"/><Relationship Id="rId3" Type="http://schemas.openxmlformats.org/officeDocument/2006/relationships/slide" Target="slide6.xml"/><Relationship Id="rId7" Type="http://schemas.openxmlformats.org/officeDocument/2006/relationships/slide" Target="slide5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4.xml"/><Relationship Id="rId11" Type="http://schemas.openxmlformats.org/officeDocument/2006/relationships/slide" Target="slide2.xml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slide" Target="slide3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.xml"/><Relationship Id="rId3" Type="http://schemas.openxmlformats.org/officeDocument/2006/relationships/slide" Target="slide8.xml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" Target="slide3.xml"/><Relationship Id="rId15" Type="http://schemas.openxmlformats.org/officeDocument/2006/relationships/slide" Target="slide7.xml"/><Relationship Id="rId10" Type="http://schemas.openxmlformats.org/officeDocument/2006/relationships/slide" Target="slide1.xml"/><Relationship Id="rId4" Type="http://schemas.openxmlformats.org/officeDocument/2006/relationships/slide" Target="slide9.xml"/><Relationship Id="rId9" Type="http://schemas.openxmlformats.org/officeDocument/2006/relationships/slide" Target="slide6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11.png"/><Relationship Id="rId12" Type="http://schemas.openxmlformats.org/officeDocument/2006/relationships/slide" Target="slide1.xml"/><Relationship Id="rId17" Type="http://schemas.openxmlformats.org/officeDocument/2006/relationships/slide" Target="slide7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slide" Target="slide6.xml"/><Relationship Id="rId5" Type="http://schemas.openxmlformats.org/officeDocument/2006/relationships/image" Target="../media/image9.png"/><Relationship Id="rId15" Type="http://schemas.openxmlformats.org/officeDocument/2006/relationships/slide" Target="slide2.xml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slide" Target="slide9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2.xml"/><Relationship Id="rId3" Type="http://schemas.openxmlformats.org/officeDocument/2006/relationships/slide" Target="slide3.xml"/><Relationship Id="rId7" Type="http://schemas.openxmlformats.org/officeDocument/2006/relationships/slide" Target="slide9.xm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8.xml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5" Type="http://schemas.openxmlformats.org/officeDocument/2006/relationships/slide" Target="slide7.xml"/><Relationship Id="rId10" Type="http://schemas.openxmlformats.org/officeDocument/2006/relationships/slide" Target="slide1.xml"/><Relationship Id="rId4" Type="http://schemas.openxmlformats.org/officeDocument/2006/relationships/image" Target="../media/image1.png"/><Relationship Id="rId9" Type="http://schemas.openxmlformats.org/officeDocument/2006/relationships/slide" Target="slide6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1" name="Google Shape;351;p31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425031" y="3094824"/>
            <a:ext cx="1607269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Hadi Kachmar</a:t>
            </a:r>
            <a:endParaRPr dirty="0"/>
          </a:p>
        </p:txBody>
      </p:sp>
      <p:grpSp>
        <p:nvGrpSpPr>
          <p:cNvPr id="360" name="Google Shape;360;p31"/>
          <p:cNvGrpSpPr/>
          <p:nvPr/>
        </p:nvGrpSpPr>
        <p:grpSpPr>
          <a:xfrm>
            <a:off x="4865767" y="1152801"/>
            <a:ext cx="3860584" cy="2875990"/>
            <a:chOff x="1190200" y="811850"/>
            <a:chExt cx="5212075" cy="3882800"/>
          </a:xfrm>
        </p:grpSpPr>
        <p:sp>
          <p:nvSpPr>
            <p:cNvPr id="361" name="Google Shape;361;p31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824800" y="1027000"/>
              <a:ext cx="763900" cy="1263450"/>
            </a:xfrm>
            <a:custGeom>
              <a:avLst/>
              <a:gdLst/>
              <a:ahLst/>
              <a:cxnLst/>
              <a:rect l="l" t="t" r="r" b="b"/>
              <a:pathLst>
                <a:path w="30556" h="50538" extrusionOk="0">
                  <a:moveTo>
                    <a:pt x="1" y="1"/>
                  </a:moveTo>
                  <a:lnTo>
                    <a:pt x="1" y="50537"/>
                  </a:lnTo>
                  <a:lnTo>
                    <a:pt x="30556" y="50537"/>
                  </a:lnTo>
                  <a:lnTo>
                    <a:pt x="3055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1809800" y="1027000"/>
              <a:ext cx="15025" cy="1263450"/>
            </a:xfrm>
            <a:custGeom>
              <a:avLst/>
              <a:gdLst/>
              <a:ahLst/>
              <a:cxnLst/>
              <a:rect l="l" t="t" r="r" b="b"/>
              <a:pathLst>
                <a:path w="601" h="50538" extrusionOk="0">
                  <a:moveTo>
                    <a:pt x="0" y="1"/>
                  </a:moveTo>
                  <a:lnTo>
                    <a:pt x="0" y="50537"/>
                  </a:lnTo>
                  <a:lnTo>
                    <a:pt x="601" y="50537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1902375" y="1082050"/>
              <a:ext cx="608775" cy="1152525"/>
            </a:xfrm>
            <a:custGeom>
              <a:avLst/>
              <a:gdLst/>
              <a:ahLst/>
              <a:cxnLst/>
              <a:rect l="l" t="t" r="r" b="b"/>
              <a:pathLst>
                <a:path w="24351" h="46101" extrusionOk="0">
                  <a:moveTo>
                    <a:pt x="0" y="0"/>
                  </a:moveTo>
                  <a:lnTo>
                    <a:pt x="0" y="46100"/>
                  </a:lnTo>
                  <a:lnTo>
                    <a:pt x="24351" y="46100"/>
                  </a:lnTo>
                  <a:lnTo>
                    <a:pt x="24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2768825" y="1470650"/>
              <a:ext cx="764725" cy="1263450"/>
            </a:xfrm>
            <a:custGeom>
              <a:avLst/>
              <a:gdLst/>
              <a:ahLst/>
              <a:cxnLst/>
              <a:rect l="l" t="t" r="r" b="b"/>
              <a:pathLst>
                <a:path w="30589" h="50538" extrusionOk="0">
                  <a:moveTo>
                    <a:pt x="0" y="1"/>
                  </a:moveTo>
                  <a:lnTo>
                    <a:pt x="0" y="50537"/>
                  </a:lnTo>
                  <a:lnTo>
                    <a:pt x="30589" y="50537"/>
                  </a:lnTo>
                  <a:lnTo>
                    <a:pt x="3058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753800" y="1470650"/>
              <a:ext cx="15050" cy="1263450"/>
            </a:xfrm>
            <a:custGeom>
              <a:avLst/>
              <a:gdLst/>
              <a:ahLst/>
              <a:cxnLst/>
              <a:rect l="l" t="t" r="r" b="b"/>
              <a:pathLst>
                <a:path w="602" h="50538" extrusionOk="0">
                  <a:moveTo>
                    <a:pt x="1" y="1"/>
                  </a:moveTo>
                  <a:lnTo>
                    <a:pt x="1" y="50537"/>
                  </a:lnTo>
                  <a:lnTo>
                    <a:pt x="601" y="50537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847200" y="1525700"/>
              <a:ext cx="608800" cy="1152525"/>
            </a:xfrm>
            <a:custGeom>
              <a:avLst/>
              <a:gdLst/>
              <a:ahLst/>
              <a:cxnLst/>
              <a:rect l="l" t="t" r="r" b="b"/>
              <a:pathLst>
                <a:path w="24352" h="46101" extrusionOk="0">
                  <a:moveTo>
                    <a:pt x="1" y="1"/>
                  </a:moveTo>
                  <a:lnTo>
                    <a:pt x="1" y="46100"/>
                  </a:lnTo>
                  <a:lnTo>
                    <a:pt x="24351" y="46100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2112050" y="2749350"/>
              <a:ext cx="183125" cy="1148900"/>
            </a:xfrm>
            <a:custGeom>
              <a:avLst/>
              <a:gdLst/>
              <a:ahLst/>
              <a:cxnLst/>
              <a:rect l="l" t="t" r="r" b="b"/>
              <a:pathLst>
                <a:path w="7325" h="45956" extrusionOk="0">
                  <a:moveTo>
                    <a:pt x="1693" y="0"/>
                  </a:moveTo>
                  <a:cubicBezTo>
                    <a:pt x="514" y="0"/>
                    <a:pt x="0" y="1892"/>
                    <a:pt x="152" y="2591"/>
                  </a:cubicBezTo>
                  <a:cubicBezTo>
                    <a:pt x="986" y="6294"/>
                    <a:pt x="1787" y="15467"/>
                    <a:pt x="2554" y="31412"/>
                  </a:cubicBezTo>
                  <a:cubicBezTo>
                    <a:pt x="2921" y="39351"/>
                    <a:pt x="2554" y="44788"/>
                    <a:pt x="3555" y="45956"/>
                  </a:cubicBezTo>
                  <a:lnTo>
                    <a:pt x="6590" y="45922"/>
                  </a:lnTo>
                  <a:cubicBezTo>
                    <a:pt x="7324" y="32179"/>
                    <a:pt x="5323" y="10063"/>
                    <a:pt x="3155" y="2425"/>
                  </a:cubicBezTo>
                  <a:cubicBezTo>
                    <a:pt x="2854" y="1391"/>
                    <a:pt x="2554" y="223"/>
                    <a:pt x="2054" y="56"/>
                  </a:cubicBezTo>
                  <a:cubicBezTo>
                    <a:pt x="1927" y="18"/>
                    <a:pt x="1807" y="0"/>
                    <a:pt x="16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186725" y="2904175"/>
              <a:ext cx="592675" cy="685525"/>
            </a:xfrm>
            <a:custGeom>
              <a:avLst/>
              <a:gdLst/>
              <a:ahLst/>
              <a:cxnLst/>
              <a:rect l="l" t="t" r="r" b="b"/>
              <a:pathLst>
                <a:path w="23707" h="27421" extrusionOk="0">
                  <a:moveTo>
                    <a:pt x="20725" y="0"/>
                  </a:moveTo>
                  <a:cubicBezTo>
                    <a:pt x="15601" y="0"/>
                    <a:pt x="2733" y="4578"/>
                    <a:pt x="1335" y="9074"/>
                  </a:cubicBezTo>
                  <a:cubicBezTo>
                    <a:pt x="1" y="13377"/>
                    <a:pt x="1135" y="20149"/>
                    <a:pt x="1435" y="27421"/>
                  </a:cubicBezTo>
                  <a:cubicBezTo>
                    <a:pt x="2169" y="23951"/>
                    <a:pt x="4904" y="17714"/>
                    <a:pt x="7640" y="14011"/>
                  </a:cubicBezTo>
                  <a:cubicBezTo>
                    <a:pt x="11142" y="9208"/>
                    <a:pt x="19648" y="4671"/>
                    <a:pt x="21483" y="2936"/>
                  </a:cubicBezTo>
                  <a:cubicBezTo>
                    <a:pt x="23706" y="854"/>
                    <a:pt x="22938" y="0"/>
                    <a:pt x="2072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238425" y="3104325"/>
              <a:ext cx="459775" cy="635475"/>
            </a:xfrm>
            <a:custGeom>
              <a:avLst/>
              <a:gdLst/>
              <a:ahLst/>
              <a:cxnLst/>
              <a:rect l="l" t="t" r="r" b="b"/>
              <a:pathLst>
                <a:path w="18391" h="25419" extrusionOk="0">
                  <a:moveTo>
                    <a:pt x="15376" y="1"/>
                  </a:moveTo>
                  <a:cubicBezTo>
                    <a:pt x="11804" y="1"/>
                    <a:pt x="4999" y="2986"/>
                    <a:pt x="2169" y="9241"/>
                  </a:cubicBezTo>
                  <a:cubicBezTo>
                    <a:pt x="301" y="13344"/>
                    <a:pt x="1" y="18114"/>
                    <a:pt x="301" y="25419"/>
                  </a:cubicBezTo>
                  <a:cubicBezTo>
                    <a:pt x="1035" y="21950"/>
                    <a:pt x="3770" y="15712"/>
                    <a:pt x="6506" y="11976"/>
                  </a:cubicBezTo>
                  <a:cubicBezTo>
                    <a:pt x="10008" y="7206"/>
                    <a:pt x="15512" y="4871"/>
                    <a:pt x="17013" y="2836"/>
                  </a:cubicBezTo>
                  <a:cubicBezTo>
                    <a:pt x="18390" y="963"/>
                    <a:pt x="17405" y="1"/>
                    <a:pt x="1537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624700" y="3034400"/>
              <a:ext cx="637950" cy="740425"/>
            </a:xfrm>
            <a:custGeom>
              <a:avLst/>
              <a:gdLst/>
              <a:ahLst/>
              <a:cxnLst/>
              <a:rect l="l" t="t" r="r" b="b"/>
              <a:pathLst>
                <a:path w="25518" h="29617" extrusionOk="0">
                  <a:moveTo>
                    <a:pt x="4436" y="1"/>
                  </a:moveTo>
                  <a:cubicBezTo>
                    <a:pt x="1523" y="1"/>
                    <a:pt x="0" y="1230"/>
                    <a:pt x="1900" y="3432"/>
                  </a:cubicBezTo>
                  <a:cubicBezTo>
                    <a:pt x="3835" y="5666"/>
                    <a:pt x="10540" y="9769"/>
                    <a:pt x="15644" y="15006"/>
                  </a:cubicBezTo>
                  <a:cubicBezTo>
                    <a:pt x="19580" y="19109"/>
                    <a:pt x="24016" y="25848"/>
                    <a:pt x="25517" y="29617"/>
                  </a:cubicBezTo>
                  <a:cubicBezTo>
                    <a:pt x="24550" y="21878"/>
                    <a:pt x="23249" y="16274"/>
                    <a:pt x="21114" y="11204"/>
                  </a:cubicBezTo>
                  <a:cubicBezTo>
                    <a:pt x="17853" y="3351"/>
                    <a:pt x="9247" y="1"/>
                    <a:pt x="443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155050" y="2769975"/>
              <a:ext cx="465025" cy="583725"/>
            </a:xfrm>
            <a:custGeom>
              <a:avLst/>
              <a:gdLst/>
              <a:ahLst/>
              <a:cxnLst/>
              <a:rect l="l" t="t" r="r" b="b"/>
              <a:pathLst>
                <a:path w="18601" h="23349" extrusionOk="0">
                  <a:moveTo>
                    <a:pt x="15064" y="0"/>
                  </a:moveTo>
                  <a:cubicBezTo>
                    <a:pt x="11416" y="0"/>
                    <a:pt x="5003" y="2403"/>
                    <a:pt x="2135" y="7671"/>
                  </a:cubicBezTo>
                  <a:cubicBezTo>
                    <a:pt x="34" y="11507"/>
                    <a:pt x="0" y="16277"/>
                    <a:pt x="334" y="23349"/>
                  </a:cubicBezTo>
                  <a:cubicBezTo>
                    <a:pt x="1034" y="19979"/>
                    <a:pt x="4203" y="15276"/>
                    <a:pt x="6838" y="11674"/>
                  </a:cubicBezTo>
                  <a:cubicBezTo>
                    <a:pt x="10241" y="7037"/>
                    <a:pt x="15411" y="4702"/>
                    <a:pt x="17012" y="2834"/>
                  </a:cubicBezTo>
                  <a:cubicBezTo>
                    <a:pt x="18601" y="985"/>
                    <a:pt x="17399" y="0"/>
                    <a:pt x="1506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76525" y="2760475"/>
              <a:ext cx="540250" cy="570700"/>
            </a:xfrm>
            <a:custGeom>
              <a:avLst/>
              <a:gdLst/>
              <a:ahLst/>
              <a:cxnLst/>
              <a:rect l="l" t="t" r="r" b="b"/>
              <a:pathLst>
                <a:path w="21610" h="22828" extrusionOk="0">
                  <a:moveTo>
                    <a:pt x="1446" y="0"/>
                  </a:moveTo>
                  <a:cubicBezTo>
                    <a:pt x="309" y="0"/>
                    <a:pt x="1" y="537"/>
                    <a:pt x="1128" y="1813"/>
                  </a:cubicBezTo>
                  <a:cubicBezTo>
                    <a:pt x="5665" y="6917"/>
                    <a:pt x="8901" y="6016"/>
                    <a:pt x="13237" y="10486"/>
                  </a:cubicBezTo>
                  <a:cubicBezTo>
                    <a:pt x="16573" y="13955"/>
                    <a:pt x="20309" y="19692"/>
                    <a:pt x="21610" y="22828"/>
                  </a:cubicBezTo>
                  <a:cubicBezTo>
                    <a:pt x="20776" y="16290"/>
                    <a:pt x="19808" y="12054"/>
                    <a:pt x="17173" y="8217"/>
                  </a:cubicBezTo>
                  <a:cubicBezTo>
                    <a:pt x="14416" y="4254"/>
                    <a:pt x="4647" y="0"/>
                    <a:pt x="144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2180900" y="2674650"/>
              <a:ext cx="292125" cy="397175"/>
            </a:xfrm>
            <a:custGeom>
              <a:avLst/>
              <a:gdLst/>
              <a:ahLst/>
              <a:cxnLst/>
              <a:rect l="l" t="t" r="r" b="b"/>
              <a:pathLst>
                <a:path w="11685" h="15887" extrusionOk="0">
                  <a:moveTo>
                    <a:pt x="10555" y="1"/>
                  </a:moveTo>
                  <a:cubicBezTo>
                    <a:pt x="8489" y="1"/>
                    <a:pt x="3084" y="2445"/>
                    <a:pt x="1401" y="5479"/>
                  </a:cubicBezTo>
                  <a:cubicBezTo>
                    <a:pt x="0" y="8015"/>
                    <a:pt x="0" y="11183"/>
                    <a:pt x="200" y="15887"/>
                  </a:cubicBezTo>
                  <a:cubicBezTo>
                    <a:pt x="667" y="13652"/>
                    <a:pt x="3069" y="10650"/>
                    <a:pt x="4804" y="8248"/>
                  </a:cubicBezTo>
                  <a:cubicBezTo>
                    <a:pt x="7072" y="5179"/>
                    <a:pt x="9174" y="3611"/>
                    <a:pt x="10941" y="1343"/>
                  </a:cubicBezTo>
                  <a:cubicBezTo>
                    <a:pt x="11685" y="407"/>
                    <a:pt x="11397" y="1"/>
                    <a:pt x="105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798825" y="2688925"/>
              <a:ext cx="405450" cy="432100"/>
            </a:xfrm>
            <a:custGeom>
              <a:avLst/>
              <a:gdLst/>
              <a:ahLst/>
              <a:cxnLst/>
              <a:rect l="l" t="t" r="r" b="b"/>
              <a:pathLst>
                <a:path w="16218" h="17284" extrusionOk="0">
                  <a:moveTo>
                    <a:pt x="847" y="1"/>
                  </a:moveTo>
                  <a:cubicBezTo>
                    <a:pt x="166" y="1"/>
                    <a:pt x="0" y="378"/>
                    <a:pt x="673" y="1306"/>
                  </a:cubicBezTo>
                  <a:cubicBezTo>
                    <a:pt x="1807" y="2874"/>
                    <a:pt x="6677" y="6743"/>
                    <a:pt x="9913" y="10112"/>
                  </a:cubicBezTo>
                  <a:cubicBezTo>
                    <a:pt x="12481" y="12747"/>
                    <a:pt x="15250" y="14882"/>
                    <a:pt x="16217" y="17284"/>
                  </a:cubicBezTo>
                  <a:cubicBezTo>
                    <a:pt x="15584" y="12314"/>
                    <a:pt x="15217" y="8811"/>
                    <a:pt x="12848" y="6176"/>
                  </a:cubicBezTo>
                  <a:cubicBezTo>
                    <a:pt x="11029" y="4151"/>
                    <a:pt x="3106" y="1"/>
                    <a:pt x="84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599525" y="2920200"/>
              <a:ext cx="719825" cy="605300"/>
            </a:xfrm>
            <a:custGeom>
              <a:avLst/>
              <a:gdLst/>
              <a:ahLst/>
              <a:cxnLst/>
              <a:rect l="l" t="t" r="r" b="b"/>
              <a:pathLst>
                <a:path w="28793" h="24212" extrusionOk="0">
                  <a:moveTo>
                    <a:pt x="2459" y="1"/>
                  </a:moveTo>
                  <a:cubicBezTo>
                    <a:pt x="591" y="1"/>
                    <a:pt x="1" y="474"/>
                    <a:pt x="1773" y="1628"/>
                  </a:cubicBezTo>
                  <a:cubicBezTo>
                    <a:pt x="4008" y="3063"/>
                    <a:pt x="13815" y="5564"/>
                    <a:pt x="18585" y="10535"/>
                  </a:cubicBezTo>
                  <a:cubicBezTo>
                    <a:pt x="22288" y="14371"/>
                    <a:pt x="23622" y="20742"/>
                    <a:pt x="25057" y="24211"/>
                  </a:cubicBezTo>
                  <a:cubicBezTo>
                    <a:pt x="28793" y="18073"/>
                    <a:pt x="27558" y="10034"/>
                    <a:pt x="24089" y="6165"/>
                  </a:cubicBezTo>
                  <a:cubicBezTo>
                    <a:pt x="21541" y="3374"/>
                    <a:pt x="7447" y="1"/>
                    <a:pt x="24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2091675" y="3774800"/>
              <a:ext cx="281050" cy="449525"/>
            </a:xfrm>
            <a:custGeom>
              <a:avLst/>
              <a:gdLst/>
              <a:ahLst/>
              <a:cxnLst/>
              <a:rect l="l" t="t" r="r" b="b"/>
              <a:pathLst>
                <a:path w="11242" h="17981" extrusionOk="0">
                  <a:moveTo>
                    <a:pt x="1201" y="1"/>
                  </a:moveTo>
                  <a:cubicBezTo>
                    <a:pt x="534" y="1"/>
                    <a:pt x="0" y="2002"/>
                    <a:pt x="67" y="4371"/>
                  </a:cubicBezTo>
                  <a:lnTo>
                    <a:pt x="367" y="15879"/>
                  </a:lnTo>
                  <a:cubicBezTo>
                    <a:pt x="398" y="17921"/>
                    <a:pt x="874" y="17981"/>
                    <a:pt x="1431" y="17981"/>
                  </a:cubicBezTo>
                  <a:cubicBezTo>
                    <a:pt x="1465" y="17981"/>
                    <a:pt x="1500" y="17980"/>
                    <a:pt x="1535" y="17980"/>
                  </a:cubicBezTo>
                  <a:lnTo>
                    <a:pt x="9707" y="17980"/>
                  </a:lnTo>
                  <a:cubicBezTo>
                    <a:pt x="9744" y="17980"/>
                    <a:pt x="9780" y="17981"/>
                    <a:pt x="9816" y="17981"/>
                  </a:cubicBezTo>
                  <a:cubicBezTo>
                    <a:pt x="10397" y="17981"/>
                    <a:pt x="10843" y="17921"/>
                    <a:pt x="10875" y="15879"/>
                  </a:cubicBezTo>
                  <a:lnTo>
                    <a:pt x="11208" y="4371"/>
                  </a:lnTo>
                  <a:cubicBezTo>
                    <a:pt x="11241" y="2002"/>
                    <a:pt x="10708" y="1"/>
                    <a:pt x="10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2064975" y="3757200"/>
              <a:ext cx="335275" cy="70175"/>
            </a:xfrm>
            <a:custGeom>
              <a:avLst/>
              <a:gdLst/>
              <a:ahLst/>
              <a:cxnLst/>
              <a:rect l="l" t="t" r="r" b="b"/>
              <a:pathLst>
                <a:path w="13411" h="2807" extrusionOk="0">
                  <a:moveTo>
                    <a:pt x="284" y="0"/>
                  </a:moveTo>
                  <a:cubicBezTo>
                    <a:pt x="112" y="0"/>
                    <a:pt x="1" y="155"/>
                    <a:pt x="1" y="338"/>
                  </a:cubicBezTo>
                  <a:lnTo>
                    <a:pt x="268" y="2540"/>
                  </a:lnTo>
                  <a:cubicBezTo>
                    <a:pt x="301" y="2706"/>
                    <a:pt x="468" y="2806"/>
                    <a:pt x="634" y="2806"/>
                  </a:cubicBezTo>
                  <a:lnTo>
                    <a:pt x="12776" y="2806"/>
                  </a:lnTo>
                  <a:cubicBezTo>
                    <a:pt x="12910" y="2806"/>
                    <a:pt x="13077" y="2706"/>
                    <a:pt x="13110" y="2540"/>
                  </a:cubicBezTo>
                  <a:lnTo>
                    <a:pt x="13410" y="338"/>
                  </a:lnTo>
                  <a:cubicBezTo>
                    <a:pt x="13410" y="155"/>
                    <a:pt x="13271" y="0"/>
                    <a:pt x="13094" y="0"/>
                  </a:cubicBezTo>
                  <a:cubicBezTo>
                    <a:pt x="13078" y="0"/>
                    <a:pt x="13061" y="2"/>
                    <a:pt x="13043" y="4"/>
                  </a:cubicBezTo>
                  <a:lnTo>
                    <a:pt x="334" y="4"/>
                  </a:lnTo>
                  <a:cubicBezTo>
                    <a:pt x="317" y="2"/>
                    <a:pt x="300" y="0"/>
                    <a:pt x="2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993025" y="2609800"/>
              <a:ext cx="229350" cy="1545300"/>
            </a:xfrm>
            <a:custGeom>
              <a:avLst/>
              <a:gdLst/>
              <a:ahLst/>
              <a:cxnLst/>
              <a:rect l="l" t="t" r="r" b="b"/>
              <a:pathLst>
                <a:path w="9174" h="61812" extrusionOk="0">
                  <a:moveTo>
                    <a:pt x="0" y="1"/>
                  </a:moveTo>
                  <a:lnTo>
                    <a:pt x="0" y="61812"/>
                  </a:lnTo>
                  <a:lnTo>
                    <a:pt x="9174" y="61812"/>
                  </a:lnTo>
                  <a:lnTo>
                    <a:pt x="917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4036375" y="4155075"/>
              <a:ext cx="1740450" cy="69250"/>
            </a:xfrm>
            <a:custGeom>
              <a:avLst/>
              <a:gdLst/>
              <a:ahLst/>
              <a:cxnLst/>
              <a:rect l="l" t="t" r="r" b="b"/>
              <a:pathLst>
                <a:path w="69618" h="2770" extrusionOk="0">
                  <a:moveTo>
                    <a:pt x="1" y="1"/>
                  </a:moveTo>
                  <a:lnTo>
                    <a:pt x="1" y="2769"/>
                  </a:lnTo>
                  <a:lnTo>
                    <a:pt x="69617" y="2769"/>
                  </a:lnTo>
                  <a:lnTo>
                    <a:pt x="6961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4222350" y="2609800"/>
              <a:ext cx="1598675" cy="1545300"/>
            </a:xfrm>
            <a:custGeom>
              <a:avLst/>
              <a:gdLst/>
              <a:ahLst/>
              <a:cxnLst/>
              <a:rect l="l" t="t" r="r" b="b"/>
              <a:pathLst>
                <a:path w="63947" h="61812" extrusionOk="0">
                  <a:moveTo>
                    <a:pt x="1" y="1"/>
                  </a:moveTo>
                  <a:lnTo>
                    <a:pt x="1" y="61812"/>
                  </a:lnTo>
                  <a:lnTo>
                    <a:pt x="63946" y="61812"/>
                  </a:lnTo>
                  <a:lnTo>
                    <a:pt x="639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963825" y="2549775"/>
              <a:ext cx="234375" cy="60050"/>
            </a:xfrm>
            <a:custGeom>
              <a:avLst/>
              <a:gdLst/>
              <a:ahLst/>
              <a:cxnLst/>
              <a:rect l="l" t="t" r="r" b="b"/>
              <a:pathLst>
                <a:path w="9375" h="2402" extrusionOk="0">
                  <a:moveTo>
                    <a:pt x="1" y="0"/>
                  </a:moveTo>
                  <a:lnTo>
                    <a:pt x="1" y="2402"/>
                  </a:lnTo>
                  <a:lnTo>
                    <a:pt x="9374" y="2402"/>
                  </a:lnTo>
                  <a:lnTo>
                    <a:pt x="937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98175" y="2549775"/>
              <a:ext cx="1652025" cy="60900"/>
            </a:xfrm>
            <a:custGeom>
              <a:avLst/>
              <a:gdLst/>
              <a:ahLst/>
              <a:cxnLst/>
              <a:rect l="l" t="t" r="r" b="b"/>
              <a:pathLst>
                <a:path w="66081" h="2436" extrusionOk="0">
                  <a:moveTo>
                    <a:pt x="0" y="0"/>
                  </a:moveTo>
                  <a:lnTo>
                    <a:pt x="0" y="2435"/>
                  </a:lnTo>
                  <a:lnTo>
                    <a:pt x="66081" y="2435"/>
                  </a:lnTo>
                  <a:lnTo>
                    <a:pt x="6608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4305750" y="2739075"/>
              <a:ext cx="1431875" cy="600450"/>
            </a:xfrm>
            <a:custGeom>
              <a:avLst/>
              <a:gdLst/>
              <a:ahLst/>
              <a:cxnLst/>
              <a:rect l="l" t="t" r="r" b="b"/>
              <a:pathLst>
                <a:path w="57275" h="24018" extrusionOk="0">
                  <a:moveTo>
                    <a:pt x="56741" y="534"/>
                  </a:moveTo>
                  <a:lnTo>
                    <a:pt x="56741" y="23484"/>
                  </a:lnTo>
                  <a:lnTo>
                    <a:pt x="567" y="23484"/>
                  </a:lnTo>
                  <a:lnTo>
                    <a:pt x="534" y="534"/>
                  </a:lnTo>
                  <a:close/>
                  <a:moveTo>
                    <a:pt x="0" y="0"/>
                  </a:moveTo>
                  <a:lnTo>
                    <a:pt x="0" y="24017"/>
                  </a:lnTo>
                  <a:lnTo>
                    <a:pt x="57275" y="24017"/>
                  </a:lnTo>
                  <a:lnTo>
                    <a:pt x="5727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305750" y="3433725"/>
              <a:ext cx="1431875" cy="592125"/>
            </a:xfrm>
            <a:custGeom>
              <a:avLst/>
              <a:gdLst/>
              <a:ahLst/>
              <a:cxnLst/>
              <a:rect l="l" t="t" r="r" b="b"/>
              <a:pathLst>
                <a:path w="57275" h="23685" extrusionOk="0">
                  <a:moveTo>
                    <a:pt x="56741" y="535"/>
                  </a:moveTo>
                  <a:lnTo>
                    <a:pt x="56741" y="23184"/>
                  </a:lnTo>
                  <a:lnTo>
                    <a:pt x="567" y="23184"/>
                  </a:lnTo>
                  <a:lnTo>
                    <a:pt x="534" y="535"/>
                  </a:lnTo>
                  <a:close/>
                  <a:moveTo>
                    <a:pt x="0" y="1"/>
                  </a:moveTo>
                  <a:lnTo>
                    <a:pt x="0" y="23684"/>
                  </a:lnTo>
                  <a:lnTo>
                    <a:pt x="57275" y="23684"/>
                  </a:lnTo>
                  <a:lnTo>
                    <a:pt x="572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18550" y="2807450"/>
              <a:ext cx="606275" cy="49225"/>
            </a:xfrm>
            <a:custGeom>
              <a:avLst/>
              <a:gdLst/>
              <a:ahLst/>
              <a:cxnLst/>
              <a:rect l="l" t="t" r="r" b="b"/>
              <a:pathLst>
                <a:path w="24251" h="1969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967" y="1969"/>
                  </a:cubicBezTo>
                  <a:lnTo>
                    <a:pt x="23283" y="1969"/>
                  </a:lnTo>
                  <a:cubicBezTo>
                    <a:pt x="23817" y="1969"/>
                    <a:pt x="24251" y="1535"/>
                    <a:pt x="24251" y="1001"/>
                  </a:cubicBezTo>
                  <a:cubicBezTo>
                    <a:pt x="24251" y="434"/>
                    <a:pt x="23817" y="1"/>
                    <a:pt x="232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718550" y="3502950"/>
              <a:ext cx="606275" cy="49225"/>
            </a:xfrm>
            <a:custGeom>
              <a:avLst/>
              <a:gdLst/>
              <a:ahLst/>
              <a:cxnLst/>
              <a:rect l="l" t="t" r="r" b="b"/>
              <a:pathLst>
                <a:path w="24251" h="1969" extrusionOk="0">
                  <a:moveTo>
                    <a:pt x="967" y="0"/>
                  </a:moveTo>
                  <a:cubicBezTo>
                    <a:pt x="434" y="0"/>
                    <a:pt x="0" y="434"/>
                    <a:pt x="0" y="968"/>
                  </a:cubicBezTo>
                  <a:cubicBezTo>
                    <a:pt x="0" y="1535"/>
                    <a:pt x="434" y="1969"/>
                    <a:pt x="967" y="1969"/>
                  </a:cubicBezTo>
                  <a:lnTo>
                    <a:pt x="23283" y="1969"/>
                  </a:lnTo>
                  <a:cubicBezTo>
                    <a:pt x="23817" y="1969"/>
                    <a:pt x="24251" y="1535"/>
                    <a:pt x="24251" y="968"/>
                  </a:cubicBezTo>
                  <a:cubicBezTo>
                    <a:pt x="24251" y="434"/>
                    <a:pt x="23817" y="0"/>
                    <a:pt x="23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947025" y="1957675"/>
              <a:ext cx="717225" cy="591275"/>
            </a:xfrm>
            <a:custGeom>
              <a:avLst/>
              <a:gdLst/>
              <a:ahLst/>
              <a:cxnLst/>
              <a:rect l="l" t="t" r="r" b="b"/>
              <a:pathLst>
                <a:path w="28689" h="23651" extrusionOk="0">
                  <a:moveTo>
                    <a:pt x="2169" y="1"/>
                  </a:moveTo>
                  <a:lnTo>
                    <a:pt x="1" y="23651"/>
                  </a:lnTo>
                  <a:lnTo>
                    <a:pt x="26520" y="23651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924525" y="1957675"/>
              <a:ext cx="717200" cy="591275"/>
            </a:xfrm>
            <a:custGeom>
              <a:avLst/>
              <a:gdLst/>
              <a:ahLst/>
              <a:cxnLst/>
              <a:rect l="l" t="t" r="r" b="b"/>
              <a:pathLst>
                <a:path w="28688" h="23651" extrusionOk="0">
                  <a:moveTo>
                    <a:pt x="2169" y="1"/>
                  </a:moveTo>
                  <a:lnTo>
                    <a:pt x="0" y="23651"/>
                  </a:lnTo>
                  <a:lnTo>
                    <a:pt x="26519" y="23651"/>
                  </a:lnTo>
                  <a:lnTo>
                    <a:pt x="2868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96250" y="2023550"/>
              <a:ext cx="573750" cy="459525"/>
            </a:xfrm>
            <a:custGeom>
              <a:avLst/>
              <a:gdLst/>
              <a:ahLst/>
              <a:cxnLst/>
              <a:rect l="l" t="t" r="r" b="b"/>
              <a:pathLst>
                <a:path w="22950" h="18381" extrusionOk="0">
                  <a:moveTo>
                    <a:pt x="1668" y="1"/>
                  </a:moveTo>
                  <a:lnTo>
                    <a:pt x="0" y="18381"/>
                  </a:lnTo>
                  <a:lnTo>
                    <a:pt x="21282" y="18381"/>
                  </a:lnTo>
                  <a:lnTo>
                    <a:pt x="22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754400" y="2116950"/>
              <a:ext cx="356950" cy="432000"/>
            </a:xfrm>
            <a:custGeom>
              <a:avLst/>
              <a:gdLst/>
              <a:ahLst/>
              <a:cxnLst/>
              <a:rect l="l" t="t" r="r" b="b"/>
              <a:pathLst>
                <a:path w="14278" h="17280" extrusionOk="0">
                  <a:moveTo>
                    <a:pt x="1568" y="1"/>
                  </a:moveTo>
                  <a:lnTo>
                    <a:pt x="0" y="17280"/>
                  </a:lnTo>
                  <a:lnTo>
                    <a:pt x="12710" y="17280"/>
                  </a:lnTo>
                  <a:lnTo>
                    <a:pt x="1427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737725" y="2116950"/>
              <a:ext cx="356950" cy="432000"/>
            </a:xfrm>
            <a:custGeom>
              <a:avLst/>
              <a:gdLst/>
              <a:ahLst/>
              <a:cxnLst/>
              <a:rect l="l" t="t" r="r" b="b"/>
              <a:pathLst>
                <a:path w="14278" h="17280" extrusionOk="0">
                  <a:moveTo>
                    <a:pt x="1568" y="1"/>
                  </a:moveTo>
                  <a:lnTo>
                    <a:pt x="0" y="17280"/>
                  </a:lnTo>
                  <a:lnTo>
                    <a:pt x="12709" y="17280"/>
                  </a:lnTo>
                  <a:lnTo>
                    <a:pt x="1427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790250" y="2165325"/>
              <a:ext cx="252725" cy="336100"/>
            </a:xfrm>
            <a:custGeom>
              <a:avLst/>
              <a:gdLst/>
              <a:ahLst/>
              <a:cxnLst/>
              <a:rect l="l" t="t" r="r" b="b"/>
              <a:pathLst>
                <a:path w="10109" h="13444" extrusionOk="0">
                  <a:moveTo>
                    <a:pt x="1202" y="1"/>
                  </a:moveTo>
                  <a:lnTo>
                    <a:pt x="1" y="13443"/>
                  </a:lnTo>
                  <a:lnTo>
                    <a:pt x="8874" y="13443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882950" y="1300825"/>
              <a:ext cx="413650" cy="484075"/>
            </a:xfrm>
            <a:custGeom>
              <a:avLst/>
              <a:gdLst/>
              <a:ahLst/>
              <a:cxnLst/>
              <a:rect l="l" t="t" r="r" b="b"/>
              <a:pathLst>
                <a:path w="16546" h="19363" extrusionOk="0">
                  <a:moveTo>
                    <a:pt x="8602" y="1"/>
                  </a:moveTo>
                  <a:cubicBezTo>
                    <a:pt x="7565" y="1"/>
                    <a:pt x="6512" y="211"/>
                    <a:pt x="5504" y="656"/>
                  </a:cubicBezTo>
                  <a:cubicBezTo>
                    <a:pt x="1935" y="2224"/>
                    <a:pt x="0" y="6794"/>
                    <a:pt x="1368" y="10430"/>
                  </a:cubicBezTo>
                  <a:cubicBezTo>
                    <a:pt x="2035" y="12265"/>
                    <a:pt x="3369" y="13799"/>
                    <a:pt x="5104" y="14666"/>
                  </a:cubicBezTo>
                  <a:cubicBezTo>
                    <a:pt x="5838" y="15033"/>
                    <a:pt x="6438" y="15567"/>
                    <a:pt x="6872" y="16234"/>
                  </a:cubicBezTo>
                  <a:lnTo>
                    <a:pt x="7973" y="18002"/>
                  </a:lnTo>
                  <a:cubicBezTo>
                    <a:pt x="8539" y="18864"/>
                    <a:pt x="9488" y="19363"/>
                    <a:pt x="10470" y="19363"/>
                  </a:cubicBezTo>
                  <a:cubicBezTo>
                    <a:pt x="10817" y="19363"/>
                    <a:pt x="11168" y="19300"/>
                    <a:pt x="11508" y="19169"/>
                  </a:cubicBezTo>
                  <a:lnTo>
                    <a:pt x="14310" y="18069"/>
                  </a:lnTo>
                  <a:cubicBezTo>
                    <a:pt x="15611" y="17535"/>
                    <a:pt x="16345" y="16167"/>
                    <a:pt x="16078" y="14800"/>
                  </a:cubicBezTo>
                  <a:lnTo>
                    <a:pt x="15678" y="12698"/>
                  </a:lnTo>
                  <a:cubicBezTo>
                    <a:pt x="15511" y="11931"/>
                    <a:pt x="15611" y="11164"/>
                    <a:pt x="15878" y="10463"/>
                  </a:cubicBezTo>
                  <a:cubicBezTo>
                    <a:pt x="16545" y="8662"/>
                    <a:pt x="16545" y="6694"/>
                    <a:pt x="15845" y="4926"/>
                  </a:cubicBezTo>
                  <a:cubicBezTo>
                    <a:pt x="14622" y="1856"/>
                    <a:pt x="11682" y="1"/>
                    <a:pt x="860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143125" y="1766900"/>
              <a:ext cx="161800" cy="100725"/>
            </a:xfrm>
            <a:custGeom>
              <a:avLst/>
              <a:gdLst/>
              <a:ahLst/>
              <a:cxnLst/>
              <a:rect l="l" t="t" r="r" b="b"/>
              <a:pathLst>
                <a:path w="6472" h="4029" extrusionOk="0">
                  <a:moveTo>
                    <a:pt x="5140" y="394"/>
                  </a:moveTo>
                  <a:cubicBezTo>
                    <a:pt x="5493" y="406"/>
                    <a:pt x="5809" y="604"/>
                    <a:pt x="5938" y="927"/>
                  </a:cubicBezTo>
                  <a:cubicBezTo>
                    <a:pt x="6038" y="1160"/>
                    <a:pt x="6038" y="1394"/>
                    <a:pt x="5938" y="1627"/>
                  </a:cubicBezTo>
                  <a:cubicBezTo>
                    <a:pt x="5838" y="1827"/>
                    <a:pt x="5671" y="1994"/>
                    <a:pt x="5471" y="2094"/>
                  </a:cubicBezTo>
                  <a:lnTo>
                    <a:pt x="1769" y="3529"/>
                  </a:lnTo>
                  <a:cubicBezTo>
                    <a:pt x="1669" y="3579"/>
                    <a:pt x="1560" y="3604"/>
                    <a:pt x="1448" y="3604"/>
                  </a:cubicBezTo>
                  <a:cubicBezTo>
                    <a:pt x="1335" y="3604"/>
                    <a:pt x="1218" y="3579"/>
                    <a:pt x="1101" y="3529"/>
                  </a:cubicBezTo>
                  <a:cubicBezTo>
                    <a:pt x="368" y="3228"/>
                    <a:pt x="401" y="2194"/>
                    <a:pt x="1135" y="1927"/>
                  </a:cubicBezTo>
                  <a:lnTo>
                    <a:pt x="4837" y="460"/>
                  </a:lnTo>
                  <a:cubicBezTo>
                    <a:pt x="4930" y="429"/>
                    <a:pt x="5022" y="398"/>
                    <a:pt x="5140" y="394"/>
                  </a:cubicBezTo>
                  <a:close/>
                  <a:moveTo>
                    <a:pt x="5144" y="1"/>
                  </a:moveTo>
                  <a:cubicBezTo>
                    <a:pt x="4987" y="1"/>
                    <a:pt x="4827" y="30"/>
                    <a:pt x="4671" y="93"/>
                  </a:cubicBezTo>
                  <a:lnTo>
                    <a:pt x="1001" y="1527"/>
                  </a:lnTo>
                  <a:cubicBezTo>
                    <a:pt x="334" y="1794"/>
                    <a:pt x="1" y="2561"/>
                    <a:pt x="268" y="3195"/>
                  </a:cubicBezTo>
                  <a:cubicBezTo>
                    <a:pt x="401" y="3529"/>
                    <a:pt x="634" y="3795"/>
                    <a:pt x="968" y="3929"/>
                  </a:cubicBezTo>
                  <a:cubicBezTo>
                    <a:pt x="1135" y="3996"/>
                    <a:pt x="1302" y="4029"/>
                    <a:pt x="1468" y="4029"/>
                  </a:cubicBezTo>
                  <a:cubicBezTo>
                    <a:pt x="1635" y="4029"/>
                    <a:pt x="1802" y="3996"/>
                    <a:pt x="1969" y="3929"/>
                  </a:cubicBezTo>
                  <a:lnTo>
                    <a:pt x="5638" y="2495"/>
                  </a:lnTo>
                  <a:cubicBezTo>
                    <a:pt x="5938" y="2361"/>
                    <a:pt x="6205" y="2128"/>
                    <a:pt x="6339" y="1794"/>
                  </a:cubicBezTo>
                  <a:cubicBezTo>
                    <a:pt x="6472" y="1494"/>
                    <a:pt x="6472" y="1127"/>
                    <a:pt x="6339" y="827"/>
                  </a:cubicBezTo>
                  <a:cubicBezTo>
                    <a:pt x="6134" y="316"/>
                    <a:pt x="5656" y="1"/>
                    <a:pt x="5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202350" y="1856575"/>
              <a:ext cx="105100" cy="66925"/>
            </a:xfrm>
            <a:custGeom>
              <a:avLst/>
              <a:gdLst/>
              <a:ahLst/>
              <a:cxnLst/>
              <a:rect l="l" t="t" r="r" b="b"/>
              <a:pathLst>
                <a:path w="4204" h="2677" extrusionOk="0">
                  <a:moveTo>
                    <a:pt x="3202" y="409"/>
                  </a:moveTo>
                  <a:cubicBezTo>
                    <a:pt x="3369" y="409"/>
                    <a:pt x="3503" y="509"/>
                    <a:pt x="3569" y="675"/>
                  </a:cubicBezTo>
                  <a:lnTo>
                    <a:pt x="3636" y="809"/>
                  </a:lnTo>
                  <a:cubicBezTo>
                    <a:pt x="3669" y="909"/>
                    <a:pt x="3669" y="1042"/>
                    <a:pt x="3636" y="1109"/>
                  </a:cubicBezTo>
                  <a:cubicBezTo>
                    <a:pt x="3603" y="1209"/>
                    <a:pt x="3536" y="1276"/>
                    <a:pt x="3436" y="1343"/>
                  </a:cubicBezTo>
                  <a:lnTo>
                    <a:pt x="1134" y="2243"/>
                  </a:lnTo>
                  <a:cubicBezTo>
                    <a:pt x="1092" y="2257"/>
                    <a:pt x="1049" y="2264"/>
                    <a:pt x="1006" y="2264"/>
                  </a:cubicBezTo>
                  <a:cubicBezTo>
                    <a:pt x="844" y="2264"/>
                    <a:pt x="687" y="2168"/>
                    <a:pt x="634" y="2010"/>
                  </a:cubicBezTo>
                  <a:lnTo>
                    <a:pt x="567" y="1843"/>
                  </a:lnTo>
                  <a:cubicBezTo>
                    <a:pt x="467" y="1643"/>
                    <a:pt x="567" y="1443"/>
                    <a:pt x="767" y="1343"/>
                  </a:cubicBezTo>
                  <a:lnTo>
                    <a:pt x="3069" y="442"/>
                  </a:lnTo>
                  <a:cubicBezTo>
                    <a:pt x="3102" y="409"/>
                    <a:pt x="3169" y="409"/>
                    <a:pt x="3202" y="409"/>
                  </a:cubicBezTo>
                  <a:close/>
                  <a:moveTo>
                    <a:pt x="3191" y="1"/>
                  </a:moveTo>
                  <a:cubicBezTo>
                    <a:pt x="3105" y="1"/>
                    <a:pt x="3019" y="14"/>
                    <a:pt x="2935" y="42"/>
                  </a:cubicBezTo>
                  <a:lnTo>
                    <a:pt x="634" y="976"/>
                  </a:lnTo>
                  <a:cubicBezTo>
                    <a:pt x="234" y="1109"/>
                    <a:pt x="0" y="1609"/>
                    <a:pt x="167" y="2010"/>
                  </a:cubicBezTo>
                  <a:lnTo>
                    <a:pt x="234" y="2177"/>
                  </a:lnTo>
                  <a:cubicBezTo>
                    <a:pt x="334" y="2377"/>
                    <a:pt x="467" y="2543"/>
                    <a:pt x="667" y="2610"/>
                  </a:cubicBezTo>
                  <a:cubicBezTo>
                    <a:pt x="767" y="2677"/>
                    <a:pt x="867" y="2677"/>
                    <a:pt x="1001" y="2677"/>
                  </a:cubicBezTo>
                  <a:cubicBezTo>
                    <a:pt x="1067" y="2677"/>
                    <a:pt x="1168" y="2677"/>
                    <a:pt x="1268" y="2644"/>
                  </a:cubicBezTo>
                  <a:lnTo>
                    <a:pt x="3603" y="1710"/>
                  </a:lnTo>
                  <a:cubicBezTo>
                    <a:pt x="4003" y="1543"/>
                    <a:pt x="4203" y="1076"/>
                    <a:pt x="4036" y="675"/>
                  </a:cubicBezTo>
                  <a:lnTo>
                    <a:pt x="3970" y="509"/>
                  </a:lnTo>
                  <a:cubicBezTo>
                    <a:pt x="3838" y="192"/>
                    <a:pt x="3518" y="1"/>
                    <a:pt x="3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005525" y="1530275"/>
              <a:ext cx="100925" cy="78000"/>
            </a:xfrm>
            <a:custGeom>
              <a:avLst/>
              <a:gdLst/>
              <a:ahLst/>
              <a:cxnLst/>
              <a:rect l="l" t="t" r="r" b="b"/>
              <a:pathLst>
                <a:path w="4037" h="3120" extrusionOk="0">
                  <a:moveTo>
                    <a:pt x="2002" y="418"/>
                  </a:moveTo>
                  <a:lnTo>
                    <a:pt x="2002" y="451"/>
                  </a:lnTo>
                  <a:cubicBezTo>
                    <a:pt x="2026" y="450"/>
                    <a:pt x="2050" y="449"/>
                    <a:pt x="2073" y="449"/>
                  </a:cubicBezTo>
                  <a:cubicBezTo>
                    <a:pt x="2513" y="449"/>
                    <a:pt x="2911" y="740"/>
                    <a:pt x="3070" y="1152"/>
                  </a:cubicBezTo>
                  <a:lnTo>
                    <a:pt x="3503" y="2219"/>
                  </a:lnTo>
                  <a:lnTo>
                    <a:pt x="2436" y="2620"/>
                  </a:lnTo>
                  <a:cubicBezTo>
                    <a:pt x="2328" y="2662"/>
                    <a:pt x="2227" y="2681"/>
                    <a:pt x="2131" y="2681"/>
                  </a:cubicBezTo>
                  <a:cubicBezTo>
                    <a:pt x="1097" y="2681"/>
                    <a:pt x="781" y="418"/>
                    <a:pt x="2002" y="418"/>
                  </a:cubicBezTo>
                  <a:close/>
                  <a:moveTo>
                    <a:pt x="2013" y="0"/>
                  </a:moveTo>
                  <a:cubicBezTo>
                    <a:pt x="1524" y="0"/>
                    <a:pt x="1029" y="222"/>
                    <a:pt x="701" y="685"/>
                  </a:cubicBezTo>
                  <a:cubicBezTo>
                    <a:pt x="1" y="1719"/>
                    <a:pt x="768" y="3120"/>
                    <a:pt x="2002" y="3120"/>
                  </a:cubicBezTo>
                  <a:cubicBezTo>
                    <a:pt x="2202" y="3120"/>
                    <a:pt x="2402" y="3087"/>
                    <a:pt x="2603" y="3020"/>
                  </a:cubicBezTo>
                  <a:lnTo>
                    <a:pt x="4037" y="2453"/>
                  </a:lnTo>
                  <a:lnTo>
                    <a:pt x="3470" y="985"/>
                  </a:lnTo>
                  <a:cubicBezTo>
                    <a:pt x="3212" y="340"/>
                    <a:pt x="2617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093100" y="1557400"/>
              <a:ext cx="150125" cy="226000"/>
            </a:xfrm>
            <a:custGeom>
              <a:avLst/>
              <a:gdLst/>
              <a:ahLst/>
              <a:cxnLst/>
              <a:rect l="l" t="t" r="r" b="b"/>
              <a:pathLst>
                <a:path w="6005" h="9040" extrusionOk="0">
                  <a:moveTo>
                    <a:pt x="2869" y="0"/>
                  </a:moveTo>
                  <a:lnTo>
                    <a:pt x="0" y="1134"/>
                  </a:lnTo>
                  <a:lnTo>
                    <a:pt x="3136" y="9040"/>
                  </a:lnTo>
                  <a:lnTo>
                    <a:pt x="3503" y="8873"/>
                  </a:lnTo>
                  <a:lnTo>
                    <a:pt x="534" y="1368"/>
                  </a:lnTo>
                  <a:lnTo>
                    <a:pt x="2635" y="534"/>
                  </a:lnTo>
                  <a:lnTo>
                    <a:pt x="5604" y="8073"/>
                  </a:lnTo>
                  <a:lnTo>
                    <a:pt x="6005" y="7906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134400" y="1480525"/>
              <a:ext cx="93825" cy="90225"/>
            </a:xfrm>
            <a:custGeom>
              <a:avLst/>
              <a:gdLst/>
              <a:ahLst/>
              <a:cxnLst/>
              <a:rect l="l" t="t" r="r" b="b"/>
              <a:pathLst>
                <a:path w="3753" h="3609" extrusionOk="0">
                  <a:moveTo>
                    <a:pt x="1884" y="440"/>
                  </a:moveTo>
                  <a:cubicBezTo>
                    <a:pt x="3118" y="440"/>
                    <a:pt x="3452" y="2174"/>
                    <a:pt x="2284" y="2641"/>
                  </a:cubicBezTo>
                  <a:lnTo>
                    <a:pt x="1217" y="3075"/>
                  </a:lnTo>
                  <a:lnTo>
                    <a:pt x="817" y="2008"/>
                  </a:lnTo>
                  <a:cubicBezTo>
                    <a:pt x="583" y="1407"/>
                    <a:pt x="850" y="740"/>
                    <a:pt x="1450" y="507"/>
                  </a:cubicBezTo>
                  <a:cubicBezTo>
                    <a:pt x="1584" y="473"/>
                    <a:pt x="1717" y="440"/>
                    <a:pt x="1851" y="440"/>
                  </a:cubicBezTo>
                  <a:close/>
                  <a:moveTo>
                    <a:pt x="1850" y="1"/>
                  </a:moveTo>
                  <a:cubicBezTo>
                    <a:pt x="830" y="1"/>
                    <a:pt x="0" y="1059"/>
                    <a:pt x="416" y="2141"/>
                  </a:cubicBezTo>
                  <a:lnTo>
                    <a:pt x="983" y="3609"/>
                  </a:lnTo>
                  <a:lnTo>
                    <a:pt x="2451" y="3042"/>
                  </a:lnTo>
                  <a:cubicBezTo>
                    <a:pt x="3752" y="2508"/>
                    <a:pt x="3752" y="707"/>
                    <a:pt x="2485" y="140"/>
                  </a:cubicBezTo>
                  <a:cubicBezTo>
                    <a:pt x="2271" y="44"/>
                    <a:pt x="2056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204000" y="2047750"/>
              <a:ext cx="116775" cy="20025"/>
            </a:xfrm>
            <a:custGeom>
              <a:avLst/>
              <a:gdLst/>
              <a:ahLst/>
              <a:cxnLst/>
              <a:rect l="l" t="t" r="r" b="b"/>
              <a:pathLst>
                <a:path w="4671" h="801" extrusionOk="0">
                  <a:moveTo>
                    <a:pt x="67" y="0"/>
                  </a:moveTo>
                  <a:lnTo>
                    <a:pt x="1" y="400"/>
                  </a:lnTo>
                  <a:cubicBezTo>
                    <a:pt x="1535" y="667"/>
                    <a:pt x="3103" y="801"/>
                    <a:pt x="4671" y="801"/>
                  </a:cubicBezTo>
                  <a:lnTo>
                    <a:pt x="4671" y="367"/>
                  </a:lnTo>
                  <a:cubicBezTo>
                    <a:pt x="3136" y="367"/>
                    <a:pt x="1602" y="234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812900" y="1352250"/>
              <a:ext cx="1015750" cy="823100"/>
            </a:xfrm>
            <a:custGeom>
              <a:avLst/>
              <a:gdLst/>
              <a:ahLst/>
              <a:cxnLst/>
              <a:rect l="l" t="t" r="r" b="b"/>
              <a:pathLst>
                <a:path w="40630" h="32924" extrusionOk="0">
                  <a:moveTo>
                    <a:pt x="20315" y="0"/>
                  </a:moveTo>
                  <a:cubicBezTo>
                    <a:pt x="9107" y="0"/>
                    <a:pt x="0" y="6405"/>
                    <a:pt x="0" y="14310"/>
                  </a:cubicBezTo>
                  <a:cubicBezTo>
                    <a:pt x="0" y="20048"/>
                    <a:pt x="4870" y="25218"/>
                    <a:pt x="12376" y="27487"/>
                  </a:cubicBezTo>
                  <a:lnTo>
                    <a:pt x="12476" y="27053"/>
                  </a:lnTo>
                  <a:cubicBezTo>
                    <a:pt x="5137" y="24885"/>
                    <a:pt x="401" y="19848"/>
                    <a:pt x="401" y="14277"/>
                  </a:cubicBezTo>
                  <a:cubicBezTo>
                    <a:pt x="401" y="6638"/>
                    <a:pt x="9307" y="401"/>
                    <a:pt x="20281" y="401"/>
                  </a:cubicBezTo>
                  <a:cubicBezTo>
                    <a:pt x="31256" y="401"/>
                    <a:pt x="40196" y="6638"/>
                    <a:pt x="40196" y="14277"/>
                  </a:cubicBezTo>
                  <a:cubicBezTo>
                    <a:pt x="40196" y="22917"/>
                    <a:pt x="34858" y="30155"/>
                    <a:pt x="29721" y="32190"/>
                  </a:cubicBezTo>
                  <a:cubicBezTo>
                    <a:pt x="30389" y="30422"/>
                    <a:pt x="30455" y="28487"/>
                    <a:pt x="29922" y="26686"/>
                  </a:cubicBezTo>
                  <a:lnTo>
                    <a:pt x="29855" y="26486"/>
                  </a:lnTo>
                  <a:lnTo>
                    <a:pt x="29655" y="26553"/>
                  </a:lnTo>
                  <a:cubicBezTo>
                    <a:pt x="27987" y="27153"/>
                    <a:pt x="26286" y="27587"/>
                    <a:pt x="24518" y="27854"/>
                  </a:cubicBezTo>
                  <a:lnTo>
                    <a:pt x="24584" y="28287"/>
                  </a:lnTo>
                  <a:cubicBezTo>
                    <a:pt x="26286" y="28020"/>
                    <a:pt x="27987" y="27620"/>
                    <a:pt x="29588" y="27020"/>
                  </a:cubicBezTo>
                  <a:lnTo>
                    <a:pt x="29588" y="27020"/>
                  </a:lnTo>
                  <a:cubicBezTo>
                    <a:pt x="30088" y="28854"/>
                    <a:pt x="29922" y="30756"/>
                    <a:pt x="29154" y="32490"/>
                  </a:cubicBezTo>
                  <a:lnTo>
                    <a:pt x="28954" y="32924"/>
                  </a:lnTo>
                  <a:lnTo>
                    <a:pt x="29421" y="32757"/>
                  </a:lnTo>
                  <a:cubicBezTo>
                    <a:pt x="34792" y="30956"/>
                    <a:pt x="40629" y="23350"/>
                    <a:pt x="40629" y="14310"/>
                  </a:cubicBezTo>
                  <a:cubicBezTo>
                    <a:pt x="40629" y="6405"/>
                    <a:pt x="31523" y="0"/>
                    <a:pt x="20315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436675" y="1439750"/>
              <a:ext cx="483700" cy="360400"/>
            </a:xfrm>
            <a:custGeom>
              <a:avLst/>
              <a:gdLst/>
              <a:ahLst/>
              <a:cxnLst/>
              <a:rect l="l" t="t" r="r" b="b"/>
              <a:pathLst>
                <a:path w="19348" h="14416" extrusionOk="0">
                  <a:moveTo>
                    <a:pt x="15934" y="1"/>
                  </a:moveTo>
                  <a:cubicBezTo>
                    <a:pt x="15817" y="1"/>
                    <a:pt x="15698" y="12"/>
                    <a:pt x="15578" y="36"/>
                  </a:cubicBezTo>
                  <a:lnTo>
                    <a:pt x="1668" y="2505"/>
                  </a:lnTo>
                  <a:cubicBezTo>
                    <a:pt x="668" y="2671"/>
                    <a:pt x="0" y="3639"/>
                    <a:pt x="201" y="4639"/>
                  </a:cubicBezTo>
                  <a:lnTo>
                    <a:pt x="1668" y="12912"/>
                  </a:lnTo>
                  <a:cubicBezTo>
                    <a:pt x="1815" y="13793"/>
                    <a:pt x="2582" y="14415"/>
                    <a:pt x="3446" y="14415"/>
                  </a:cubicBezTo>
                  <a:cubicBezTo>
                    <a:pt x="3564" y="14415"/>
                    <a:pt x="3683" y="14404"/>
                    <a:pt x="3803" y="14380"/>
                  </a:cubicBezTo>
                  <a:lnTo>
                    <a:pt x="17680" y="11911"/>
                  </a:lnTo>
                  <a:cubicBezTo>
                    <a:pt x="18680" y="11744"/>
                    <a:pt x="19348" y="10777"/>
                    <a:pt x="19181" y="9776"/>
                  </a:cubicBezTo>
                  <a:lnTo>
                    <a:pt x="17680" y="1504"/>
                  </a:lnTo>
                  <a:cubicBezTo>
                    <a:pt x="17533" y="623"/>
                    <a:pt x="16792" y="1"/>
                    <a:pt x="159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19300" y="1564050"/>
              <a:ext cx="123450" cy="129300"/>
            </a:xfrm>
            <a:custGeom>
              <a:avLst/>
              <a:gdLst/>
              <a:ahLst/>
              <a:cxnLst/>
              <a:rect l="l" t="t" r="r" b="b"/>
              <a:pathLst>
                <a:path w="4938" h="5172" extrusionOk="0">
                  <a:moveTo>
                    <a:pt x="1" y="1"/>
                  </a:moveTo>
                  <a:lnTo>
                    <a:pt x="935" y="5171"/>
                  </a:lnTo>
                  <a:lnTo>
                    <a:pt x="4937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2515300" y="3330325"/>
              <a:ext cx="952375" cy="114275"/>
            </a:xfrm>
            <a:custGeom>
              <a:avLst/>
              <a:gdLst/>
              <a:ahLst/>
              <a:cxnLst/>
              <a:rect l="l" t="t" r="r" b="b"/>
              <a:pathLst>
                <a:path w="38095" h="4571" extrusionOk="0">
                  <a:moveTo>
                    <a:pt x="1335" y="1"/>
                  </a:moveTo>
                  <a:cubicBezTo>
                    <a:pt x="601" y="1"/>
                    <a:pt x="1" y="601"/>
                    <a:pt x="1" y="1335"/>
                  </a:cubicBezTo>
                  <a:lnTo>
                    <a:pt x="1" y="3236"/>
                  </a:lnTo>
                  <a:cubicBezTo>
                    <a:pt x="1" y="3970"/>
                    <a:pt x="601" y="4570"/>
                    <a:pt x="1335" y="4570"/>
                  </a:cubicBezTo>
                  <a:lnTo>
                    <a:pt x="36760" y="4570"/>
                  </a:lnTo>
                  <a:cubicBezTo>
                    <a:pt x="37494" y="4570"/>
                    <a:pt x="38094" y="3970"/>
                    <a:pt x="38094" y="3236"/>
                  </a:cubicBezTo>
                  <a:lnTo>
                    <a:pt x="38094" y="1335"/>
                  </a:lnTo>
                  <a:cubicBezTo>
                    <a:pt x="38094" y="601"/>
                    <a:pt x="37494" y="1"/>
                    <a:pt x="3676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383425" y="3444575"/>
              <a:ext cx="66725" cy="1069950"/>
            </a:xfrm>
            <a:custGeom>
              <a:avLst/>
              <a:gdLst/>
              <a:ahLst/>
              <a:cxnLst/>
              <a:rect l="l" t="t" r="r" b="b"/>
              <a:pathLst>
                <a:path w="2669" h="42798" extrusionOk="0">
                  <a:moveTo>
                    <a:pt x="0" y="0"/>
                  </a:moveTo>
                  <a:lnTo>
                    <a:pt x="1635" y="42798"/>
                  </a:lnTo>
                  <a:lnTo>
                    <a:pt x="2669" y="4279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383425" y="3444575"/>
              <a:ext cx="66725" cy="1069950"/>
            </a:xfrm>
            <a:custGeom>
              <a:avLst/>
              <a:gdLst/>
              <a:ahLst/>
              <a:cxnLst/>
              <a:rect l="l" t="t" r="r" b="b"/>
              <a:pathLst>
                <a:path w="2669" h="42798" extrusionOk="0">
                  <a:moveTo>
                    <a:pt x="0" y="0"/>
                  </a:moveTo>
                  <a:lnTo>
                    <a:pt x="1635" y="42798"/>
                  </a:lnTo>
                  <a:lnTo>
                    <a:pt x="2669" y="4279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154925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01" y="0"/>
                  </a:moveTo>
                  <a:lnTo>
                    <a:pt x="0" y="42798"/>
                  </a:lnTo>
                  <a:lnTo>
                    <a:pt x="1035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154925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01" y="0"/>
                  </a:moveTo>
                  <a:lnTo>
                    <a:pt x="0" y="42798"/>
                  </a:lnTo>
                  <a:lnTo>
                    <a:pt x="1035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761300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" y="0"/>
                  </a:moveTo>
                  <a:lnTo>
                    <a:pt x="1602" y="42798"/>
                  </a:lnTo>
                  <a:lnTo>
                    <a:pt x="2669" y="4279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761300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" y="0"/>
                  </a:moveTo>
                  <a:lnTo>
                    <a:pt x="1602" y="42798"/>
                  </a:lnTo>
                  <a:lnTo>
                    <a:pt x="2669" y="4279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2531975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35" y="0"/>
                  </a:moveTo>
                  <a:lnTo>
                    <a:pt x="1" y="42798"/>
                  </a:lnTo>
                  <a:lnTo>
                    <a:pt x="1068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2531975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35" y="0"/>
                  </a:moveTo>
                  <a:lnTo>
                    <a:pt x="1" y="42798"/>
                  </a:lnTo>
                  <a:lnTo>
                    <a:pt x="1068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628600" y="3991625"/>
              <a:ext cx="170975" cy="251050"/>
            </a:xfrm>
            <a:custGeom>
              <a:avLst/>
              <a:gdLst/>
              <a:ahLst/>
              <a:cxnLst/>
              <a:rect l="l" t="t" r="r" b="b"/>
              <a:pathLst>
                <a:path w="6839" h="10042" extrusionOk="0">
                  <a:moveTo>
                    <a:pt x="3736" y="1"/>
                  </a:moveTo>
                  <a:lnTo>
                    <a:pt x="0" y="1268"/>
                  </a:lnTo>
                  <a:lnTo>
                    <a:pt x="3069" y="10041"/>
                  </a:lnTo>
                  <a:lnTo>
                    <a:pt x="6839" y="8774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684475" y="4165875"/>
              <a:ext cx="313000" cy="152650"/>
            </a:xfrm>
            <a:custGeom>
              <a:avLst/>
              <a:gdLst/>
              <a:ahLst/>
              <a:cxnLst/>
              <a:rect l="l" t="t" r="r" b="b"/>
              <a:pathLst>
                <a:path w="12520" h="6106" extrusionOk="0">
                  <a:moveTo>
                    <a:pt x="11071" y="0"/>
                  </a:moveTo>
                  <a:cubicBezTo>
                    <a:pt x="11004" y="0"/>
                    <a:pt x="10938" y="12"/>
                    <a:pt x="10875" y="36"/>
                  </a:cubicBezTo>
                  <a:cubicBezTo>
                    <a:pt x="9949" y="376"/>
                    <a:pt x="8690" y="513"/>
                    <a:pt x="7501" y="513"/>
                  </a:cubicBezTo>
                  <a:cubicBezTo>
                    <a:pt x="6591" y="513"/>
                    <a:pt x="5721" y="433"/>
                    <a:pt x="5071" y="303"/>
                  </a:cubicBezTo>
                  <a:cubicBezTo>
                    <a:pt x="4966" y="273"/>
                    <a:pt x="4854" y="256"/>
                    <a:pt x="4742" y="256"/>
                  </a:cubicBezTo>
                  <a:cubicBezTo>
                    <a:pt x="4604" y="256"/>
                    <a:pt x="4465" y="281"/>
                    <a:pt x="4337" y="336"/>
                  </a:cubicBezTo>
                  <a:lnTo>
                    <a:pt x="200" y="2171"/>
                  </a:lnTo>
                  <a:cubicBezTo>
                    <a:pt x="67" y="2237"/>
                    <a:pt x="0" y="2404"/>
                    <a:pt x="67" y="2538"/>
                  </a:cubicBezTo>
                  <a:lnTo>
                    <a:pt x="1635" y="5707"/>
                  </a:lnTo>
                  <a:cubicBezTo>
                    <a:pt x="1781" y="5951"/>
                    <a:pt x="2053" y="6106"/>
                    <a:pt x="2332" y="6106"/>
                  </a:cubicBezTo>
                  <a:cubicBezTo>
                    <a:pt x="2434" y="6106"/>
                    <a:pt x="2537" y="6085"/>
                    <a:pt x="2635" y="6040"/>
                  </a:cubicBezTo>
                  <a:cubicBezTo>
                    <a:pt x="4036" y="5373"/>
                    <a:pt x="4704" y="5006"/>
                    <a:pt x="6505" y="4205"/>
                  </a:cubicBezTo>
                  <a:cubicBezTo>
                    <a:pt x="7606" y="3738"/>
                    <a:pt x="9874" y="2838"/>
                    <a:pt x="11275" y="1971"/>
                  </a:cubicBezTo>
                  <a:cubicBezTo>
                    <a:pt x="12519" y="1151"/>
                    <a:pt x="11748" y="0"/>
                    <a:pt x="1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628600" y="3991625"/>
              <a:ext cx="137625" cy="152650"/>
            </a:xfrm>
            <a:custGeom>
              <a:avLst/>
              <a:gdLst/>
              <a:ahLst/>
              <a:cxnLst/>
              <a:rect l="l" t="t" r="r" b="b"/>
              <a:pathLst>
                <a:path w="5505" h="6106" extrusionOk="0">
                  <a:moveTo>
                    <a:pt x="3770" y="1"/>
                  </a:moveTo>
                  <a:lnTo>
                    <a:pt x="0" y="1268"/>
                  </a:lnTo>
                  <a:lnTo>
                    <a:pt x="1702" y="6105"/>
                  </a:lnTo>
                  <a:lnTo>
                    <a:pt x="5504" y="5004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2660400" y="3033450"/>
              <a:ext cx="1128325" cy="1072450"/>
            </a:xfrm>
            <a:custGeom>
              <a:avLst/>
              <a:gdLst/>
              <a:ahLst/>
              <a:cxnLst/>
              <a:rect l="l" t="t" r="r" b="b"/>
              <a:pathLst>
                <a:path w="45133" h="42898" extrusionOk="0">
                  <a:moveTo>
                    <a:pt x="15178" y="0"/>
                  </a:moveTo>
                  <a:lnTo>
                    <a:pt x="534" y="34"/>
                  </a:lnTo>
                  <a:cubicBezTo>
                    <a:pt x="534" y="34"/>
                    <a:pt x="1" y="6105"/>
                    <a:pt x="1468" y="10041"/>
                  </a:cubicBezTo>
                  <a:cubicBezTo>
                    <a:pt x="2683" y="13296"/>
                    <a:pt x="9824" y="13738"/>
                    <a:pt x="17674" y="13738"/>
                  </a:cubicBezTo>
                  <a:cubicBezTo>
                    <a:pt x="20603" y="13738"/>
                    <a:pt x="23631" y="13677"/>
                    <a:pt x="26486" y="13677"/>
                  </a:cubicBezTo>
                  <a:cubicBezTo>
                    <a:pt x="27787" y="21049"/>
                    <a:pt x="37994" y="42898"/>
                    <a:pt x="37994" y="42898"/>
                  </a:cubicBezTo>
                  <a:lnTo>
                    <a:pt x="45133" y="40796"/>
                  </a:lnTo>
                  <a:cubicBezTo>
                    <a:pt x="45133" y="40796"/>
                    <a:pt x="38428" y="21749"/>
                    <a:pt x="35459" y="9574"/>
                  </a:cubicBezTo>
                  <a:cubicBezTo>
                    <a:pt x="33925" y="3403"/>
                    <a:pt x="15178" y="0"/>
                    <a:pt x="15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3563550" y="3974125"/>
              <a:ext cx="245200" cy="162625"/>
            </a:xfrm>
            <a:custGeom>
              <a:avLst/>
              <a:gdLst/>
              <a:ahLst/>
              <a:cxnLst/>
              <a:rect l="l" t="t" r="r" b="b"/>
              <a:pathLst>
                <a:path w="9808" h="6505" extrusionOk="0">
                  <a:moveTo>
                    <a:pt x="9107" y="0"/>
                  </a:moveTo>
                  <a:lnTo>
                    <a:pt x="0" y="3203"/>
                  </a:lnTo>
                  <a:lnTo>
                    <a:pt x="1468" y="6505"/>
                  </a:lnTo>
                  <a:lnTo>
                    <a:pt x="9807" y="3770"/>
                  </a:lnTo>
                  <a:lnTo>
                    <a:pt x="9107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243325" y="4027500"/>
              <a:ext cx="157625" cy="256025"/>
            </a:xfrm>
            <a:custGeom>
              <a:avLst/>
              <a:gdLst/>
              <a:ahLst/>
              <a:cxnLst/>
              <a:rect l="l" t="t" r="r" b="b"/>
              <a:pathLst>
                <a:path w="6305" h="10241" extrusionOk="0">
                  <a:moveTo>
                    <a:pt x="3870" y="0"/>
                  </a:moveTo>
                  <a:lnTo>
                    <a:pt x="0" y="867"/>
                  </a:lnTo>
                  <a:lnTo>
                    <a:pt x="2135" y="9941"/>
                  </a:lnTo>
                  <a:lnTo>
                    <a:pt x="6305" y="10241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273350" y="4246650"/>
              <a:ext cx="296900" cy="133200"/>
            </a:xfrm>
            <a:custGeom>
              <a:avLst/>
              <a:gdLst/>
              <a:ahLst/>
              <a:cxnLst/>
              <a:rect l="l" t="t" r="r" b="b"/>
              <a:pathLst>
                <a:path w="11876" h="5328" extrusionOk="0">
                  <a:moveTo>
                    <a:pt x="471" y="1"/>
                  </a:moveTo>
                  <a:cubicBezTo>
                    <a:pt x="335" y="1"/>
                    <a:pt x="234" y="95"/>
                    <a:pt x="234" y="241"/>
                  </a:cubicBezTo>
                  <a:lnTo>
                    <a:pt x="0" y="3776"/>
                  </a:lnTo>
                  <a:cubicBezTo>
                    <a:pt x="0" y="4177"/>
                    <a:pt x="300" y="4477"/>
                    <a:pt x="701" y="4544"/>
                  </a:cubicBezTo>
                  <a:cubicBezTo>
                    <a:pt x="2235" y="4710"/>
                    <a:pt x="3002" y="4677"/>
                    <a:pt x="4970" y="4911"/>
                  </a:cubicBezTo>
                  <a:cubicBezTo>
                    <a:pt x="6030" y="5028"/>
                    <a:pt x="7999" y="5328"/>
                    <a:pt x="9594" y="5328"/>
                  </a:cubicBezTo>
                  <a:cubicBezTo>
                    <a:pt x="9806" y="5328"/>
                    <a:pt x="10011" y="5323"/>
                    <a:pt x="10207" y="5311"/>
                  </a:cubicBezTo>
                  <a:cubicBezTo>
                    <a:pt x="11875" y="5244"/>
                    <a:pt x="11575" y="3576"/>
                    <a:pt x="10841" y="3443"/>
                  </a:cubicBezTo>
                  <a:cubicBezTo>
                    <a:pt x="9107" y="3176"/>
                    <a:pt x="6805" y="1808"/>
                    <a:pt x="5671" y="808"/>
                  </a:cubicBezTo>
                  <a:cubicBezTo>
                    <a:pt x="5504" y="641"/>
                    <a:pt x="5237" y="507"/>
                    <a:pt x="5004" y="474"/>
                  </a:cubicBezTo>
                  <a:lnTo>
                    <a:pt x="534" y="7"/>
                  </a:lnTo>
                  <a:cubicBezTo>
                    <a:pt x="512" y="3"/>
                    <a:pt x="491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3243325" y="4027500"/>
              <a:ext cx="127600" cy="146800"/>
            </a:xfrm>
            <a:custGeom>
              <a:avLst/>
              <a:gdLst/>
              <a:ahLst/>
              <a:cxnLst/>
              <a:rect l="l" t="t" r="r" b="b"/>
              <a:pathLst>
                <a:path w="5104" h="5872" extrusionOk="0">
                  <a:moveTo>
                    <a:pt x="3870" y="0"/>
                  </a:moveTo>
                  <a:lnTo>
                    <a:pt x="0" y="901"/>
                  </a:lnTo>
                  <a:lnTo>
                    <a:pt x="1168" y="5871"/>
                  </a:lnTo>
                  <a:lnTo>
                    <a:pt x="5104" y="5204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491950" y="3033450"/>
              <a:ext cx="906500" cy="1095800"/>
            </a:xfrm>
            <a:custGeom>
              <a:avLst/>
              <a:gdLst/>
              <a:ahLst/>
              <a:cxnLst/>
              <a:rect l="l" t="t" r="r" b="b"/>
              <a:pathLst>
                <a:path w="36260" h="43832" extrusionOk="0">
                  <a:moveTo>
                    <a:pt x="534" y="0"/>
                  </a:moveTo>
                  <a:cubicBezTo>
                    <a:pt x="534" y="0"/>
                    <a:pt x="1" y="6071"/>
                    <a:pt x="1468" y="10041"/>
                  </a:cubicBezTo>
                  <a:cubicBezTo>
                    <a:pt x="2815" y="13649"/>
                    <a:pt x="11529" y="13997"/>
                    <a:pt x="18735" y="13997"/>
                  </a:cubicBezTo>
                  <a:cubicBezTo>
                    <a:pt x="20455" y="13997"/>
                    <a:pt x="22090" y="13977"/>
                    <a:pt x="23517" y="13977"/>
                  </a:cubicBezTo>
                  <a:cubicBezTo>
                    <a:pt x="23584" y="21449"/>
                    <a:pt x="28955" y="43832"/>
                    <a:pt x="28955" y="43832"/>
                  </a:cubicBezTo>
                  <a:lnTo>
                    <a:pt x="36260" y="42531"/>
                  </a:lnTo>
                  <a:cubicBezTo>
                    <a:pt x="36260" y="42531"/>
                    <a:pt x="32390" y="24518"/>
                    <a:pt x="33925" y="12076"/>
                  </a:cubicBezTo>
                  <a:cubicBezTo>
                    <a:pt x="34959" y="3436"/>
                    <a:pt x="12143" y="0"/>
                    <a:pt x="1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3174950" y="4017475"/>
              <a:ext cx="242675" cy="142625"/>
            </a:xfrm>
            <a:custGeom>
              <a:avLst/>
              <a:gdLst/>
              <a:ahLst/>
              <a:cxnLst/>
              <a:rect l="l" t="t" r="r" b="b"/>
              <a:pathLst>
                <a:path w="9707" h="5705" extrusionOk="0">
                  <a:moveTo>
                    <a:pt x="9407" y="1"/>
                  </a:moveTo>
                  <a:lnTo>
                    <a:pt x="0" y="2236"/>
                  </a:lnTo>
                  <a:lnTo>
                    <a:pt x="1134" y="5705"/>
                  </a:lnTo>
                  <a:lnTo>
                    <a:pt x="9707" y="3837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2963950" y="2433850"/>
              <a:ext cx="459525" cy="571475"/>
            </a:xfrm>
            <a:custGeom>
              <a:avLst/>
              <a:gdLst/>
              <a:ahLst/>
              <a:cxnLst/>
              <a:rect l="l" t="t" r="r" b="b"/>
              <a:pathLst>
                <a:path w="18381" h="22859" extrusionOk="0">
                  <a:moveTo>
                    <a:pt x="9233" y="16874"/>
                  </a:moveTo>
                  <a:cubicBezTo>
                    <a:pt x="9245" y="16874"/>
                    <a:pt x="9281" y="16886"/>
                    <a:pt x="9341" y="16946"/>
                  </a:cubicBezTo>
                  <a:lnTo>
                    <a:pt x="9407" y="17013"/>
                  </a:lnTo>
                  <a:cubicBezTo>
                    <a:pt x="9341" y="16979"/>
                    <a:pt x="9274" y="16946"/>
                    <a:pt x="9241" y="16879"/>
                  </a:cubicBezTo>
                  <a:cubicBezTo>
                    <a:pt x="9227" y="16879"/>
                    <a:pt x="9225" y="16874"/>
                    <a:pt x="9233" y="16874"/>
                  </a:cubicBezTo>
                  <a:close/>
                  <a:moveTo>
                    <a:pt x="5304" y="1"/>
                  </a:moveTo>
                  <a:lnTo>
                    <a:pt x="1" y="1235"/>
                  </a:lnTo>
                  <a:cubicBezTo>
                    <a:pt x="568" y="3703"/>
                    <a:pt x="1168" y="6105"/>
                    <a:pt x="1835" y="8507"/>
                  </a:cubicBezTo>
                  <a:cubicBezTo>
                    <a:pt x="2469" y="10942"/>
                    <a:pt x="3170" y="13310"/>
                    <a:pt x="3903" y="15745"/>
                  </a:cubicBezTo>
                  <a:cubicBezTo>
                    <a:pt x="4070" y="16346"/>
                    <a:pt x="4304" y="16946"/>
                    <a:pt x="4504" y="17546"/>
                  </a:cubicBezTo>
                  <a:lnTo>
                    <a:pt x="4804" y="18447"/>
                  </a:lnTo>
                  <a:lnTo>
                    <a:pt x="4971" y="18914"/>
                  </a:lnTo>
                  <a:lnTo>
                    <a:pt x="5038" y="19114"/>
                  </a:lnTo>
                  <a:cubicBezTo>
                    <a:pt x="5104" y="19281"/>
                    <a:pt x="5171" y="19414"/>
                    <a:pt x="5271" y="19548"/>
                  </a:cubicBezTo>
                  <a:lnTo>
                    <a:pt x="5371" y="19748"/>
                  </a:lnTo>
                  <a:lnTo>
                    <a:pt x="5505" y="19915"/>
                  </a:lnTo>
                  <a:cubicBezTo>
                    <a:pt x="5571" y="20015"/>
                    <a:pt x="5638" y="20115"/>
                    <a:pt x="5738" y="20182"/>
                  </a:cubicBezTo>
                  <a:cubicBezTo>
                    <a:pt x="5972" y="20449"/>
                    <a:pt x="6238" y="20649"/>
                    <a:pt x="6505" y="20849"/>
                  </a:cubicBezTo>
                  <a:cubicBezTo>
                    <a:pt x="6705" y="20982"/>
                    <a:pt x="6939" y="21082"/>
                    <a:pt x="7172" y="21182"/>
                  </a:cubicBezTo>
                  <a:cubicBezTo>
                    <a:pt x="7506" y="21383"/>
                    <a:pt x="7906" y="21516"/>
                    <a:pt x="8273" y="21649"/>
                  </a:cubicBezTo>
                  <a:cubicBezTo>
                    <a:pt x="8940" y="21850"/>
                    <a:pt x="9608" y="22016"/>
                    <a:pt x="10308" y="22150"/>
                  </a:cubicBezTo>
                  <a:cubicBezTo>
                    <a:pt x="11576" y="22417"/>
                    <a:pt x="12877" y="22583"/>
                    <a:pt x="14177" y="22717"/>
                  </a:cubicBezTo>
                  <a:cubicBezTo>
                    <a:pt x="15221" y="22799"/>
                    <a:pt x="16264" y="22859"/>
                    <a:pt x="17325" y="22859"/>
                  </a:cubicBezTo>
                  <a:cubicBezTo>
                    <a:pt x="17554" y="22859"/>
                    <a:pt x="17783" y="22856"/>
                    <a:pt x="18014" y="22850"/>
                  </a:cubicBezTo>
                  <a:lnTo>
                    <a:pt x="18380" y="20182"/>
                  </a:lnTo>
                  <a:cubicBezTo>
                    <a:pt x="16045" y="19448"/>
                    <a:pt x="13644" y="18781"/>
                    <a:pt x="11476" y="17980"/>
                  </a:cubicBezTo>
                  <a:cubicBezTo>
                    <a:pt x="10942" y="17747"/>
                    <a:pt x="10408" y="17546"/>
                    <a:pt x="9974" y="17346"/>
                  </a:cubicBezTo>
                  <a:cubicBezTo>
                    <a:pt x="9837" y="17277"/>
                    <a:pt x="9699" y="17193"/>
                    <a:pt x="9572" y="17114"/>
                  </a:cubicBezTo>
                  <a:lnTo>
                    <a:pt x="9572" y="17114"/>
                  </a:lnTo>
                  <a:lnTo>
                    <a:pt x="9541" y="16979"/>
                  </a:lnTo>
                  <a:lnTo>
                    <a:pt x="9307" y="16112"/>
                  </a:lnTo>
                  <a:lnTo>
                    <a:pt x="8840" y="14344"/>
                  </a:lnTo>
                  <a:cubicBezTo>
                    <a:pt x="8240" y="11976"/>
                    <a:pt x="7673" y="9574"/>
                    <a:pt x="7072" y="7206"/>
                  </a:cubicBezTo>
                  <a:cubicBezTo>
                    <a:pt x="6505" y="4804"/>
                    <a:pt x="5905" y="2402"/>
                    <a:pt x="530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872225" y="2333525"/>
              <a:ext cx="282725" cy="318000"/>
            </a:xfrm>
            <a:custGeom>
              <a:avLst/>
              <a:gdLst/>
              <a:ahLst/>
              <a:cxnLst/>
              <a:rect l="l" t="t" r="r" b="b"/>
              <a:pathLst>
                <a:path w="11309" h="12720" extrusionOk="0">
                  <a:moveTo>
                    <a:pt x="5423" y="0"/>
                  </a:moveTo>
                  <a:cubicBezTo>
                    <a:pt x="4593" y="0"/>
                    <a:pt x="3790" y="378"/>
                    <a:pt x="3103" y="1145"/>
                  </a:cubicBezTo>
                  <a:cubicBezTo>
                    <a:pt x="0" y="4614"/>
                    <a:pt x="1468" y="8984"/>
                    <a:pt x="3169" y="12720"/>
                  </a:cubicBezTo>
                  <a:lnTo>
                    <a:pt x="11075" y="10285"/>
                  </a:lnTo>
                  <a:cubicBezTo>
                    <a:pt x="11075" y="10285"/>
                    <a:pt x="11308" y="8850"/>
                    <a:pt x="10541" y="6082"/>
                  </a:cubicBezTo>
                  <a:cubicBezTo>
                    <a:pt x="9465" y="2081"/>
                    <a:pt x="7372" y="0"/>
                    <a:pt x="5423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2872225" y="2333525"/>
              <a:ext cx="282725" cy="318000"/>
            </a:xfrm>
            <a:custGeom>
              <a:avLst/>
              <a:gdLst/>
              <a:ahLst/>
              <a:cxnLst/>
              <a:rect l="l" t="t" r="r" b="b"/>
              <a:pathLst>
                <a:path w="11309" h="12720" extrusionOk="0">
                  <a:moveTo>
                    <a:pt x="5423" y="0"/>
                  </a:moveTo>
                  <a:cubicBezTo>
                    <a:pt x="4593" y="0"/>
                    <a:pt x="3790" y="378"/>
                    <a:pt x="3103" y="1145"/>
                  </a:cubicBezTo>
                  <a:cubicBezTo>
                    <a:pt x="0" y="4614"/>
                    <a:pt x="1468" y="8984"/>
                    <a:pt x="3169" y="12720"/>
                  </a:cubicBezTo>
                  <a:lnTo>
                    <a:pt x="11075" y="10285"/>
                  </a:lnTo>
                  <a:cubicBezTo>
                    <a:pt x="11075" y="10285"/>
                    <a:pt x="11308" y="8850"/>
                    <a:pt x="10541" y="6082"/>
                  </a:cubicBezTo>
                  <a:cubicBezTo>
                    <a:pt x="9465" y="2081"/>
                    <a:pt x="7372" y="0"/>
                    <a:pt x="5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366750" y="2903050"/>
              <a:ext cx="190150" cy="108525"/>
            </a:xfrm>
            <a:custGeom>
              <a:avLst/>
              <a:gdLst/>
              <a:ahLst/>
              <a:cxnLst/>
              <a:rect l="l" t="t" r="r" b="b"/>
              <a:pathLst>
                <a:path w="7606" h="4341" extrusionOk="0">
                  <a:moveTo>
                    <a:pt x="4682" y="1"/>
                  </a:moveTo>
                  <a:cubicBezTo>
                    <a:pt x="4577" y="1"/>
                    <a:pt x="4472" y="5"/>
                    <a:pt x="4370" y="13"/>
                  </a:cubicBezTo>
                  <a:lnTo>
                    <a:pt x="2836" y="213"/>
                  </a:lnTo>
                  <a:cubicBezTo>
                    <a:pt x="1868" y="446"/>
                    <a:pt x="1001" y="1080"/>
                    <a:pt x="534" y="1981"/>
                  </a:cubicBezTo>
                  <a:lnTo>
                    <a:pt x="0" y="2981"/>
                  </a:lnTo>
                  <a:cubicBezTo>
                    <a:pt x="163" y="4118"/>
                    <a:pt x="1623" y="4341"/>
                    <a:pt x="2741" y="4341"/>
                  </a:cubicBezTo>
                  <a:cubicBezTo>
                    <a:pt x="3459" y="4341"/>
                    <a:pt x="4036" y="4249"/>
                    <a:pt x="4036" y="4249"/>
                  </a:cubicBezTo>
                  <a:lnTo>
                    <a:pt x="7606" y="4249"/>
                  </a:lnTo>
                  <a:lnTo>
                    <a:pt x="7472" y="1714"/>
                  </a:lnTo>
                  <a:cubicBezTo>
                    <a:pt x="7439" y="1080"/>
                    <a:pt x="7005" y="546"/>
                    <a:pt x="6405" y="346"/>
                  </a:cubicBezTo>
                  <a:lnTo>
                    <a:pt x="5704" y="146"/>
                  </a:lnTo>
                  <a:cubicBezTo>
                    <a:pt x="5373" y="44"/>
                    <a:pt x="5022" y="1"/>
                    <a:pt x="4682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62775" y="2802925"/>
              <a:ext cx="126650" cy="177075"/>
            </a:xfrm>
            <a:custGeom>
              <a:avLst/>
              <a:gdLst/>
              <a:ahLst/>
              <a:cxnLst/>
              <a:rect l="l" t="t" r="r" b="b"/>
              <a:pathLst>
                <a:path w="5066" h="7083" extrusionOk="0">
                  <a:moveTo>
                    <a:pt x="4782" y="1"/>
                  </a:moveTo>
                  <a:cubicBezTo>
                    <a:pt x="4732" y="1"/>
                    <a:pt x="4681" y="15"/>
                    <a:pt x="4632" y="48"/>
                  </a:cubicBezTo>
                  <a:cubicBezTo>
                    <a:pt x="4031" y="415"/>
                    <a:pt x="3564" y="915"/>
                    <a:pt x="3231" y="1516"/>
                  </a:cubicBezTo>
                  <a:cubicBezTo>
                    <a:pt x="2864" y="2083"/>
                    <a:pt x="2497" y="2650"/>
                    <a:pt x="2130" y="3217"/>
                  </a:cubicBezTo>
                  <a:cubicBezTo>
                    <a:pt x="1430" y="4385"/>
                    <a:pt x="729" y="5519"/>
                    <a:pt x="95" y="6720"/>
                  </a:cubicBezTo>
                  <a:cubicBezTo>
                    <a:pt x="0" y="6909"/>
                    <a:pt x="142" y="7082"/>
                    <a:pt x="303" y="7082"/>
                  </a:cubicBezTo>
                  <a:cubicBezTo>
                    <a:pt x="369" y="7082"/>
                    <a:pt x="438" y="7054"/>
                    <a:pt x="496" y="6986"/>
                  </a:cubicBezTo>
                  <a:cubicBezTo>
                    <a:pt x="1396" y="5986"/>
                    <a:pt x="2197" y="4918"/>
                    <a:pt x="2997" y="3818"/>
                  </a:cubicBezTo>
                  <a:cubicBezTo>
                    <a:pt x="3398" y="3250"/>
                    <a:pt x="3798" y="2717"/>
                    <a:pt x="4165" y="2150"/>
                  </a:cubicBezTo>
                  <a:cubicBezTo>
                    <a:pt x="4599" y="1616"/>
                    <a:pt x="4899" y="982"/>
                    <a:pt x="4999" y="282"/>
                  </a:cubicBezTo>
                  <a:lnTo>
                    <a:pt x="5066" y="315"/>
                  </a:lnTo>
                  <a:cubicBezTo>
                    <a:pt x="5066" y="139"/>
                    <a:pt x="4933" y="1"/>
                    <a:pt x="4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2505300" y="2261900"/>
              <a:ext cx="612950" cy="772400"/>
            </a:xfrm>
            <a:custGeom>
              <a:avLst/>
              <a:gdLst/>
              <a:ahLst/>
              <a:cxnLst/>
              <a:rect l="l" t="t" r="r" b="b"/>
              <a:pathLst>
                <a:path w="24518" h="30896" extrusionOk="0">
                  <a:moveTo>
                    <a:pt x="7919" y="1"/>
                  </a:moveTo>
                  <a:cubicBezTo>
                    <a:pt x="6209" y="1"/>
                    <a:pt x="4714" y="1111"/>
                    <a:pt x="4170" y="2742"/>
                  </a:cubicBezTo>
                  <a:cubicBezTo>
                    <a:pt x="3102" y="6078"/>
                    <a:pt x="2102" y="10881"/>
                    <a:pt x="1368" y="15051"/>
                  </a:cubicBezTo>
                  <a:cubicBezTo>
                    <a:pt x="467" y="20255"/>
                    <a:pt x="34" y="25559"/>
                    <a:pt x="0" y="30896"/>
                  </a:cubicBezTo>
                  <a:lnTo>
                    <a:pt x="21382" y="30896"/>
                  </a:lnTo>
                  <a:cubicBezTo>
                    <a:pt x="21816" y="19021"/>
                    <a:pt x="23217" y="13216"/>
                    <a:pt x="24051" y="9013"/>
                  </a:cubicBezTo>
                  <a:cubicBezTo>
                    <a:pt x="24518" y="6478"/>
                    <a:pt x="23250" y="3876"/>
                    <a:pt x="20882" y="2776"/>
                  </a:cubicBezTo>
                  <a:lnTo>
                    <a:pt x="18313" y="1508"/>
                  </a:lnTo>
                  <a:lnTo>
                    <a:pt x="13877" y="274"/>
                  </a:lnTo>
                  <a:lnTo>
                    <a:pt x="8139" y="7"/>
                  </a:lnTo>
                  <a:cubicBezTo>
                    <a:pt x="8066" y="3"/>
                    <a:pt x="7992" y="1"/>
                    <a:pt x="791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2813850" y="2320425"/>
              <a:ext cx="173475" cy="138475"/>
            </a:xfrm>
            <a:custGeom>
              <a:avLst/>
              <a:gdLst/>
              <a:ahLst/>
              <a:cxnLst/>
              <a:rect l="l" t="t" r="r" b="b"/>
              <a:pathLst>
                <a:path w="6939" h="5539" extrusionOk="0">
                  <a:moveTo>
                    <a:pt x="0" y="1"/>
                  </a:moveTo>
                  <a:lnTo>
                    <a:pt x="0" y="1"/>
                  </a:lnTo>
                  <a:cubicBezTo>
                    <a:pt x="534" y="1402"/>
                    <a:pt x="2636" y="4371"/>
                    <a:pt x="5071" y="5538"/>
                  </a:cubicBezTo>
                  <a:cubicBezTo>
                    <a:pt x="6438" y="4571"/>
                    <a:pt x="6739" y="2436"/>
                    <a:pt x="6939" y="14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803850" y="2087775"/>
              <a:ext cx="206825" cy="345275"/>
            </a:xfrm>
            <a:custGeom>
              <a:avLst/>
              <a:gdLst/>
              <a:ahLst/>
              <a:cxnLst/>
              <a:rect l="l" t="t" r="r" b="b"/>
              <a:pathLst>
                <a:path w="8273" h="13811" extrusionOk="0">
                  <a:moveTo>
                    <a:pt x="3169" y="0"/>
                  </a:moveTo>
                  <a:cubicBezTo>
                    <a:pt x="2969" y="2469"/>
                    <a:pt x="2802" y="5538"/>
                    <a:pt x="834" y="7439"/>
                  </a:cubicBezTo>
                  <a:cubicBezTo>
                    <a:pt x="134" y="8106"/>
                    <a:pt x="0" y="8340"/>
                    <a:pt x="400" y="9307"/>
                  </a:cubicBezTo>
                  <a:cubicBezTo>
                    <a:pt x="934" y="10708"/>
                    <a:pt x="2902" y="12643"/>
                    <a:pt x="5304" y="13810"/>
                  </a:cubicBezTo>
                  <a:cubicBezTo>
                    <a:pt x="6371" y="13110"/>
                    <a:pt x="7105" y="11976"/>
                    <a:pt x="7339" y="10741"/>
                  </a:cubicBezTo>
                  <a:cubicBezTo>
                    <a:pt x="7472" y="10174"/>
                    <a:pt x="7439" y="9607"/>
                    <a:pt x="7139" y="9107"/>
                  </a:cubicBezTo>
                  <a:cubicBezTo>
                    <a:pt x="6805" y="8540"/>
                    <a:pt x="6905" y="7939"/>
                    <a:pt x="7239" y="7306"/>
                  </a:cubicBezTo>
                  <a:cubicBezTo>
                    <a:pt x="7505" y="6772"/>
                    <a:pt x="7839" y="6305"/>
                    <a:pt x="8273" y="5905"/>
                  </a:cubicBezTo>
                  <a:lnTo>
                    <a:pt x="5471" y="2636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2930600" y="2156975"/>
              <a:ext cx="80075" cy="118450"/>
            </a:xfrm>
            <a:custGeom>
              <a:avLst/>
              <a:gdLst/>
              <a:ahLst/>
              <a:cxnLst/>
              <a:rect l="l" t="t" r="r" b="b"/>
              <a:pathLst>
                <a:path w="3203" h="4738" extrusionOk="0">
                  <a:moveTo>
                    <a:pt x="734" y="1"/>
                  </a:moveTo>
                  <a:cubicBezTo>
                    <a:pt x="734" y="68"/>
                    <a:pt x="668" y="134"/>
                    <a:pt x="634" y="234"/>
                  </a:cubicBezTo>
                  <a:cubicBezTo>
                    <a:pt x="501" y="535"/>
                    <a:pt x="401" y="868"/>
                    <a:pt x="301" y="1202"/>
                  </a:cubicBezTo>
                  <a:cubicBezTo>
                    <a:pt x="0" y="2336"/>
                    <a:pt x="968" y="3970"/>
                    <a:pt x="2035" y="4738"/>
                  </a:cubicBezTo>
                  <a:cubicBezTo>
                    <a:pt x="2102" y="4671"/>
                    <a:pt x="2135" y="4604"/>
                    <a:pt x="2169" y="4538"/>
                  </a:cubicBezTo>
                  <a:cubicBezTo>
                    <a:pt x="2435" y="4037"/>
                    <a:pt x="2769" y="3604"/>
                    <a:pt x="3136" y="3170"/>
                  </a:cubicBezTo>
                  <a:cubicBezTo>
                    <a:pt x="3136" y="3170"/>
                    <a:pt x="3169" y="3137"/>
                    <a:pt x="3203" y="3137"/>
                  </a:cubicBezTo>
                  <a:lnTo>
                    <a:pt x="2335" y="256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>
                <a:alpha val="4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113650" y="1928275"/>
              <a:ext cx="99550" cy="153075"/>
            </a:xfrm>
            <a:custGeom>
              <a:avLst/>
              <a:gdLst/>
              <a:ahLst/>
              <a:cxnLst/>
              <a:rect l="l" t="t" r="r" b="b"/>
              <a:pathLst>
                <a:path w="3982" h="6123" extrusionOk="0">
                  <a:moveTo>
                    <a:pt x="1134" y="0"/>
                  </a:moveTo>
                  <a:cubicBezTo>
                    <a:pt x="24" y="0"/>
                    <a:pt x="0" y="2088"/>
                    <a:pt x="517" y="5580"/>
                  </a:cubicBezTo>
                  <a:cubicBezTo>
                    <a:pt x="576" y="5960"/>
                    <a:pt x="713" y="6122"/>
                    <a:pt x="894" y="6122"/>
                  </a:cubicBezTo>
                  <a:cubicBezTo>
                    <a:pt x="1839" y="6122"/>
                    <a:pt x="3982" y="1663"/>
                    <a:pt x="2385" y="543"/>
                  </a:cubicBezTo>
                  <a:cubicBezTo>
                    <a:pt x="1868" y="176"/>
                    <a:pt x="1456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2872225" y="1867425"/>
              <a:ext cx="307750" cy="380300"/>
            </a:xfrm>
            <a:custGeom>
              <a:avLst/>
              <a:gdLst/>
              <a:ahLst/>
              <a:cxnLst/>
              <a:rect l="l" t="t" r="r" b="b"/>
              <a:pathLst>
                <a:path w="12310" h="15212" extrusionOk="0">
                  <a:moveTo>
                    <a:pt x="5838" y="1"/>
                  </a:moveTo>
                  <a:cubicBezTo>
                    <a:pt x="3095" y="1"/>
                    <a:pt x="709" y="2070"/>
                    <a:pt x="534" y="4945"/>
                  </a:cubicBezTo>
                  <a:cubicBezTo>
                    <a:pt x="334" y="8781"/>
                    <a:pt x="0" y="11016"/>
                    <a:pt x="1768" y="13217"/>
                  </a:cubicBezTo>
                  <a:cubicBezTo>
                    <a:pt x="2853" y="14590"/>
                    <a:pt x="4356" y="15212"/>
                    <a:pt x="5847" y="15212"/>
                  </a:cubicBezTo>
                  <a:cubicBezTo>
                    <a:pt x="7978" y="15212"/>
                    <a:pt x="10084" y="13942"/>
                    <a:pt x="10908" y="11783"/>
                  </a:cubicBezTo>
                  <a:cubicBezTo>
                    <a:pt x="12176" y="8481"/>
                    <a:pt x="12309" y="2743"/>
                    <a:pt x="8640" y="742"/>
                  </a:cubicBezTo>
                  <a:cubicBezTo>
                    <a:pt x="7712" y="232"/>
                    <a:pt x="6755" y="1"/>
                    <a:pt x="5838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2765475" y="1770800"/>
              <a:ext cx="467875" cy="364525"/>
            </a:xfrm>
            <a:custGeom>
              <a:avLst/>
              <a:gdLst/>
              <a:ahLst/>
              <a:cxnLst/>
              <a:rect l="l" t="t" r="r" b="b"/>
              <a:pathLst>
                <a:path w="18715" h="14581" extrusionOk="0">
                  <a:moveTo>
                    <a:pt x="11315" y="0"/>
                  </a:moveTo>
                  <a:cubicBezTo>
                    <a:pt x="11225" y="0"/>
                    <a:pt x="11134" y="2"/>
                    <a:pt x="11042" y="4"/>
                  </a:cubicBezTo>
                  <a:cubicBezTo>
                    <a:pt x="11275" y="204"/>
                    <a:pt x="11542" y="404"/>
                    <a:pt x="11876" y="504"/>
                  </a:cubicBezTo>
                  <a:cubicBezTo>
                    <a:pt x="11876" y="504"/>
                    <a:pt x="10777" y="322"/>
                    <a:pt x="9351" y="322"/>
                  </a:cubicBezTo>
                  <a:cubicBezTo>
                    <a:pt x="8114" y="322"/>
                    <a:pt x="6629" y="459"/>
                    <a:pt x="5405" y="971"/>
                  </a:cubicBezTo>
                  <a:cubicBezTo>
                    <a:pt x="5605" y="1271"/>
                    <a:pt x="5872" y="1538"/>
                    <a:pt x="6238" y="1738"/>
                  </a:cubicBezTo>
                  <a:cubicBezTo>
                    <a:pt x="6029" y="1722"/>
                    <a:pt x="5819" y="1714"/>
                    <a:pt x="5613" y="1714"/>
                  </a:cubicBezTo>
                  <a:cubicBezTo>
                    <a:pt x="3256" y="1714"/>
                    <a:pt x="1247" y="2768"/>
                    <a:pt x="2903" y="5007"/>
                  </a:cubicBezTo>
                  <a:cubicBezTo>
                    <a:pt x="534" y="5241"/>
                    <a:pt x="1" y="8243"/>
                    <a:pt x="1268" y="10211"/>
                  </a:cubicBezTo>
                  <a:cubicBezTo>
                    <a:pt x="2502" y="12212"/>
                    <a:pt x="2736" y="13680"/>
                    <a:pt x="4404" y="14581"/>
                  </a:cubicBezTo>
                  <a:cubicBezTo>
                    <a:pt x="4404" y="11879"/>
                    <a:pt x="5038" y="11245"/>
                    <a:pt x="5038" y="11245"/>
                  </a:cubicBezTo>
                  <a:cubicBezTo>
                    <a:pt x="6238" y="10745"/>
                    <a:pt x="7639" y="8176"/>
                    <a:pt x="7339" y="6875"/>
                  </a:cubicBezTo>
                  <a:lnTo>
                    <a:pt x="7339" y="6875"/>
                  </a:lnTo>
                  <a:cubicBezTo>
                    <a:pt x="8616" y="7389"/>
                    <a:pt x="9942" y="7730"/>
                    <a:pt x="10916" y="7730"/>
                  </a:cubicBezTo>
                  <a:cubicBezTo>
                    <a:pt x="11902" y="7730"/>
                    <a:pt x="12527" y="7381"/>
                    <a:pt x="12376" y="6508"/>
                  </a:cubicBezTo>
                  <a:lnTo>
                    <a:pt x="12376" y="6508"/>
                  </a:lnTo>
                  <a:cubicBezTo>
                    <a:pt x="12376" y="6508"/>
                    <a:pt x="14067" y="8153"/>
                    <a:pt x="15633" y="8153"/>
                  </a:cubicBezTo>
                  <a:cubicBezTo>
                    <a:pt x="15959" y="8153"/>
                    <a:pt x="16280" y="8082"/>
                    <a:pt x="16579" y="7909"/>
                  </a:cubicBezTo>
                  <a:cubicBezTo>
                    <a:pt x="18347" y="6909"/>
                    <a:pt x="18714" y="4340"/>
                    <a:pt x="16579" y="2072"/>
                  </a:cubicBezTo>
                  <a:cubicBezTo>
                    <a:pt x="15609" y="1005"/>
                    <a:pt x="14138" y="0"/>
                    <a:pt x="11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2799675" y="1835925"/>
              <a:ext cx="53400" cy="71750"/>
            </a:xfrm>
            <a:custGeom>
              <a:avLst/>
              <a:gdLst/>
              <a:ahLst/>
              <a:cxnLst/>
              <a:rect l="l" t="t" r="r" b="b"/>
              <a:pathLst>
                <a:path w="2136" h="2870" extrusionOk="0">
                  <a:moveTo>
                    <a:pt x="301" y="0"/>
                  </a:moveTo>
                  <a:lnTo>
                    <a:pt x="301" y="0"/>
                  </a:lnTo>
                  <a:cubicBezTo>
                    <a:pt x="0" y="1335"/>
                    <a:pt x="1401" y="2869"/>
                    <a:pt x="1401" y="2869"/>
                  </a:cubicBezTo>
                  <a:lnTo>
                    <a:pt x="2135" y="2302"/>
                  </a:lnTo>
                  <a:cubicBezTo>
                    <a:pt x="1335" y="1735"/>
                    <a:pt x="667" y="934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2837350" y="2003875"/>
              <a:ext cx="81600" cy="107300"/>
            </a:xfrm>
            <a:custGeom>
              <a:avLst/>
              <a:gdLst/>
              <a:ahLst/>
              <a:cxnLst/>
              <a:rect l="l" t="t" r="r" b="b"/>
              <a:pathLst>
                <a:path w="3264" h="4292" extrusionOk="0">
                  <a:moveTo>
                    <a:pt x="1284" y="1"/>
                  </a:moveTo>
                  <a:cubicBezTo>
                    <a:pt x="544" y="1"/>
                    <a:pt x="1" y="696"/>
                    <a:pt x="28" y="1588"/>
                  </a:cubicBezTo>
                  <a:cubicBezTo>
                    <a:pt x="61" y="2456"/>
                    <a:pt x="395" y="3290"/>
                    <a:pt x="995" y="3923"/>
                  </a:cubicBezTo>
                  <a:cubicBezTo>
                    <a:pt x="1241" y="4180"/>
                    <a:pt x="1513" y="4291"/>
                    <a:pt x="1778" y="4291"/>
                  </a:cubicBezTo>
                  <a:cubicBezTo>
                    <a:pt x="2374" y="4291"/>
                    <a:pt x="2935" y="3728"/>
                    <a:pt x="3097" y="2989"/>
                  </a:cubicBezTo>
                  <a:cubicBezTo>
                    <a:pt x="3263" y="2022"/>
                    <a:pt x="2830" y="554"/>
                    <a:pt x="1829" y="121"/>
                  </a:cubicBezTo>
                  <a:cubicBezTo>
                    <a:pt x="1640" y="39"/>
                    <a:pt x="1456" y="1"/>
                    <a:pt x="128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3041500" y="2028275"/>
              <a:ext cx="21725" cy="28950"/>
            </a:xfrm>
            <a:custGeom>
              <a:avLst/>
              <a:gdLst/>
              <a:ahLst/>
              <a:cxnLst/>
              <a:rect l="l" t="t" r="r" b="b"/>
              <a:pathLst>
                <a:path w="869" h="1158" extrusionOk="0">
                  <a:moveTo>
                    <a:pt x="488" y="0"/>
                  </a:moveTo>
                  <a:cubicBezTo>
                    <a:pt x="290" y="0"/>
                    <a:pt x="127" y="214"/>
                    <a:pt x="68" y="479"/>
                  </a:cubicBezTo>
                  <a:cubicBezTo>
                    <a:pt x="1" y="813"/>
                    <a:pt x="101" y="1113"/>
                    <a:pt x="334" y="1146"/>
                  </a:cubicBezTo>
                  <a:cubicBezTo>
                    <a:pt x="358" y="1154"/>
                    <a:pt x="381" y="1158"/>
                    <a:pt x="404" y="1158"/>
                  </a:cubicBezTo>
                  <a:cubicBezTo>
                    <a:pt x="579" y="1158"/>
                    <a:pt x="743" y="944"/>
                    <a:pt x="801" y="679"/>
                  </a:cubicBezTo>
                  <a:cubicBezTo>
                    <a:pt x="868" y="346"/>
                    <a:pt x="768" y="45"/>
                    <a:pt x="568" y="12"/>
                  </a:cubicBezTo>
                  <a:cubicBezTo>
                    <a:pt x="541" y="4"/>
                    <a:pt x="514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129900" y="2049325"/>
              <a:ext cx="22550" cy="28750"/>
            </a:xfrm>
            <a:custGeom>
              <a:avLst/>
              <a:gdLst/>
              <a:ahLst/>
              <a:cxnLst/>
              <a:rect l="l" t="t" r="r" b="b"/>
              <a:pathLst>
                <a:path w="902" h="1150" extrusionOk="0">
                  <a:moveTo>
                    <a:pt x="524" y="0"/>
                  </a:moveTo>
                  <a:cubicBezTo>
                    <a:pt x="335" y="0"/>
                    <a:pt x="129" y="195"/>
                    <a:pt x="67" y="504"/>
                  </a:cubicBezTo>
                  <a:cubicBezTo>
                    <a:pt x="1" y="804"/>
                    <a:pt x="134" y="1105"/>
                    <a:pt x="334" y="1138"/>
                  </a:cubicBezTo>
                  <a:cubicBezTo>
                    <a:pt x="358" y="1146"/>
                    <a:pt x="381" y="1149"/>
                    <a:pt x="404" y="1149"/>
                  </a:cubicBezTo>
                  <a:cubicBezTo>
                    <a:pt x="579" y="1149"/>
                    <a:pt x="742" y="936"/>
                    <a:pt x="801" y="671"/>
                  </a:cubicBezTo>
                  <a:cubicBezTo>
                    <a:pt x="901" y="337"/>
                    <a:pt x="768" y="37"/>
                    <a:pt x="568" y="4"/>
                  </a:cubicBezTo>
                  <a:cubicBezTo>
                    <a:pt x="553" y="1"/>
                    <a:pt x="539" y="0"/>
                    <a:pt x="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084875" y="2061075"/>
              <a:ext cx="33375" cy="68550"/>
            </a:xfrm>
            <a:custGeom>
              <a:avLst/>
              <a:gdLst/>
              <a:ahLst/>
              <a:cxnLst/>
              <a:rect l="l" t="t" r="r" b="b"/>
              <a:pathLst>
                <a:path w="1335" h="2742" extrusionOk="0">
                  <a:moveTo>
                    <a:pt x="701" y="1"/>
                  </a:moveTo>
                  <a:lnTo>
                    <a:pt x="0" y="2503"/>
                  </a:lnTo>
                  <a:cubicBezTo>
                    <a:pt x="0" y="2503"/>
                    <a:pt x="405" y="2742"/>
                    <a:pt x="860" y="2742"/>
                  </a:cubicBezTo>
                  <a:cubicBezTo>
                    <a:pt x="1017" y="2742"/>
                    <a:pt x="1180" y="2713"/>
                    <a:pt x="1335" y="2636"/>
                  </a:cubicBezTo>
                  <a:cubicBezTo>
                    <a:pt x="1001" y="1802"/>
                    <a:pt x="801" y="902"/>
                    <a:pt x="701" y="1"/>
                  </a:cubicBez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3022825" y="2133400"/>
              <a:ext cx="57900" cy="35275"/>
            </a:xfrm>
            <a:custGeom>
              <a:avLst/>
              <a:gdLst/>
              <a:ahLst/>
              <a:cxnLst/>
              <a:rect l="l" t="t" r="r" b="b"/>
              <a:pathLst>
                <a:path w="2316" h="1411" extrusionOk="0">
                  <a:moveTo>
                    <a:pt x="150" y="1"/>
                  </a:moveTo>
                  <a:cubicBezTo>
                    <a:pt x="84" y="1"/>
                    <a:pt x="1" y="64"/>
                    <a:pt x="47" y="110"/>
                  </a:cubicBezTo>
                  <a:cubicBezTo>
                    <a:pt x="448" y="777"/>
                    <a:pt x="1081" y="1211"/>
                    <a:pt x="1849" y="1378"/>
                  </a:cubicBezTo>
                  <a:cubicBezTo>
                    <a:pt x="1949" y="1411"/>
                    <a:pt x="2082" y="1411"/>
                    <a:pt x="2216" y="1411"/>
                  </a:cubicBezTo>
                  <a:cubicBezTo>
                    <a:pt x="2249" y="1411"/>
                    <a:pt x="2316" y="1378"/>
                    <a:pt x="2316" y="1344"/>
                  </a:cubicBezTo>
                  <a:cubicBezTo>
                    <a:pt x="2316" y="1278"/>
                    <a:pt x="2282" y="1244"/>
                    <a:pt x="2216" y="1244"/>
                  </a:cubicBezTo>
                  <a:cubicBezTo>
                    <a:pt x="1415" y="1177"/>
                    <a:pt x="648" y="710"/>
                    <a:pt x="214" y="43"/>
                  </a:cubicBezTo>
                  <a:cubicBezTo>
                    <a:pt x="204" y="13"/>
                    <a:pt x="179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3028175" y="1989275"/>
              <a:ext cx="49500" cy="19650"/>
            </a:xfrm>
            <a:custGeom>
              <a:avLst/>
              <a:gdLst/>
              <a:ahLst/>
              <a:cxnLst/>
              <a:rect l="l" t="t" r="r" b="b"/>
              <a:pathLst>
                <a:path w="1980" h="786" extrusionOk="0">
                  <a:moveTo>
                    <a:pt x="1244" y="1"/>
                  </a:moveTo>
                  <a:cubicBezTo>
                    <a:pt x="823" y="1"/>
                    <a:pt x="402" y="150"/>
                    <a:pt x="67" y="438"/>
                  </a:cubicBezTo>
                  <a:cubicBezTo>
                    <a:pt x="0" y="505"/>
                    <a:pt x="0" y="638"/>
                    <a:pt x="67" y="705"/>
                  </a:cubicBezTo>
                  <a:cubicBezTo>
                    <a:pt x="67" y="738"/>
                    <a:pt x="100" y="771"/>
                    <a:pt x="134" y="771"/>
                  </a:cubicBezTo>
                  <a:cubicBezTo>
                    <a:pt x="153" y="781"/>
                    <a:pt x="173" y="785"/>
                    <a:pt x="192" y="785"/>
                  </a:cubicBezTo>
                  <a:cubicBezTo>
                    <a:pt x="239" y="785"/>
                    <a:pt x="287" y="762"/>
                    <a:pt x="334" y="738"/>
                  </a:cubicBezTo>
                  <a:cubicBezTo>
                    <a:pt x="580" y="517"/>
                    <a:pt x="916" y="386"/>
                    <a:pt x="1263" y="386"/>
                  </a:cubicBezTo>
                  <a:cubicBezTo>
                    <a:pt x="1387" y="386"/>
                    <a:pt x="1512" y="403"/>
                    <a:pt x="1635" y="438"/>
                  </a:cubicBezTo>
                  <a:cubicBezTo>
                    <a:pt x="1654" y="443"/>
                    <a:pt x="1673" y="446"/>
                    <a:pt x="1690" y="446"/>
                  </a:cubicBezTo>
                  <a:cubicBezTo>
                    <a:pt x="1888" y="446"/>
                    <a:pt x="1980" y="132"/>
                    <a:pt x="1735" y="71"/>
                  </a:cubicBezTo>
                  <a:cubicBezTo>
                    <a:pt x="1575" y="24"/>
                    <a:pt x="1409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3142425" y="2004375"/>
              <a:ext cx="38375" cy="35275"/>
            </a:xfrm>
            <a:custGeom>
              <a:avLst/>
              <a:gdLst/>
              <a:ahLst/>
              <a:cxnLst/>
              <a:rect l="l" t="t" r="r" b="b"/>
              <a:pathLst>
                <a:path w="1535" h="1411" extrusionOk="0">
                  <a:moveTo>
                    <a:pt x="234" y="1"/>
                  </a:moveTo>
                  <a:cubicBezTo>
                    <a:pt x="134" y="1"/>
                    <a:pt x="33" y="34"/>
                    <a:pt x="0" y="134"/>
                  </a:cubicBezTo>
                  <a:cubicBezTo>
                    <a:pt x="0" y="167"/>
                    <a:pt x="0" y="201"/>
                    <a:pt x="0" y="234"/>
                  </a:cubicBezTo>
                  <a:cubicBezTo>
                    <a:pt x="33" y="301"/>
                    <a:pt x="67" y="368"/>
                    <a:pt x="134" y="368"/>
                  </a:cubicBezTo>
                  <a:cubicBezTo>
                    <a:pt x="601" y="501"/>
                    <a:pt x="967" y="835"/>
                    <a:pt x="1134" y="1268"/>
                  </a:cubicBezTo>
                  <a:cubicBezTo>
                    <a:pt x="1162" y="1350"/>
                    <a:pt x="1234" y="1410"/>
                    <a:pt x="1315" y="1410"/>
                  </a:cubicBezTo>
                  <a:cubicBezTo>
                    <a:pt x="1332" y="1410"/>
                    <a:pt x="1350" y="1407"/>
                    <a:pt x="1368" y="1402"/>
                  </a:cubicBezTo>
                  <a:cubicBezTo>
                    <a:pt x="1468" y="1368"/>
                    <a:pt x="1535" y="1268"/>
                    <a:pt x="1501" y="1168"/>
                  </a:cubicBezTo>
                  <a:cubicBezTo>
                    <a:pt x="1301" y="601"/>
                    <a:pt x="834" y="167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2507800" y="2357975"/>
              <a:ext cx="352775" cy="642975"/>
            </a:xfrm>
            <a:custGeom>
              <a:avLst/>
              <a:gdLst/>
              <a:ahLst/>
              <a:cxnLst/>
              <a:rect l="l" t="t" r="r" b="b"/>
              <a:pathLst>
                <a:path w="14111" h="25719" extrusionOk="0">
                  <a:moveTo>
                    <a:pt x="3870" y="0"/>
                  </a:moveTo>
                  <a:cubicBezTo>
                    <a:pt x="2936" y="2402"/>
                    <a:pt x="2102" y="4904"/>
                    <a:pt x="1435" y="7405"/>
                  </a:cubicBezTo>
                  <a:cubicBezTo>
                    <a:pt x="1101" y="8673"/>
                    <a:pt x="801" y="9974"/>
                    <a:pt x="534" y="11275"/>
                  </a:cubicBezTo>
                  <a:cubicBezTo>
                    <a:pt x="267" y="12642"/>
                    <a:pt x="100" y="14010"/>
                    <a:pt x="0" y="15411"/>
                  </a:cubicBezTo>
                  <a:lnTo>
                    <a:pt x="0" y="15978"/>
                  </a:lnTo>
                  <a:lnTo>
                    <a:pt x="0" y="16278"/>
                  </a:lnTo>
                  <a:lnTo>
                    <a:pt x="0" y="16612"/>
                  </a:lnTo>
                  <a:cubicBezTo>
                    <a:pt x="34" y="17212"/>
                    <a:pt x="200" y="17813"/>
                    <a:pt x="434" y="18347"/>
                  </a:cubicBezTo>
                  <a:cubicBezTo>
                    <a:pt x="834" y="19214"/>
                    <a:pt x="1368" y="19981"/>
                    <a:pt x="2068" y="20615"/>
                  </a:cubicBezTo>
                  <a:cubicBezTo>
                    <a:pt x="3136" y="21582"/>
                    <a:pt x="4370" y="22416"/>
                    <a:pt x="5704" y="23083"/>
                  </a:cubicBezTo>
                  <a:cubicBezTo>
                    <a:pt x="6905" y="23684"/>
                    <a:pt x="8139" y="24184"/>
                    <a:pt x="9407" y="24618"/>
                  </a:cubicBezTo>
                  <a:cubicBezTo>
                    <a:pt x="10675" y="25051"/>
                    <a:pt x="11942" y="25418"/>
                    <a:pt x="13243" y="25718"/>
                  </a:cubicBezTo>
                  <a:lnTo>
                    <a:pt x="14110" y="23117"/>
                  </a:lnTo>
                  <a:cubicBezTo>
                    <a:pt x="11942" y="22049"/>
                    <a:pt x="9841" y="20848"/>
                    <a:pt x="7839" y="19481"/>
                  </a:cubicBezTo>
                  <a:cubicBezTo>
                    <a:pt x="6939" y="18914"/>
                    <a:pt x="6138" y="18213"/>
                    <a:pt x="5438" y="17412"/>
                  </a:cubicBezTo>
                  <a:cubicBezTo>
                    <a:pt x="5204" y="17146"/>
                    <a:pt x="5037" y="16879"/>
                    <a:pt x="4904" y="16545"/>
                  </a:cubicBezTo>
                  <a:cubicBezTo>
                    <a:pt x="4879" y="16470"/>
                    <a:pt x="4891" y="16433"/>
                    <a:pt x="4899" y="16433"/>
                  </a:cubicBezTo>
                  <a:cubicBezTo>
                    <a:pt x="4902" y="16433"/>
                    <a:pt x="4904" y="16437"/>
                    <a:pt x="4904" y="16445"/>
                  </a:cubicBezTo>
                  <a:lnTo>
                    <a:pt x="4904" y="16312"/>
                  </a:lnTo>
                  <a:lnTo>
                    <a:pt x="4904" y="16145"/>
                  </a:lnTo>
                  <a:cubicBezTo>
                    <a:pt x="4937" y="16011"/>
                    <a:pt x="4971" y="15878"/>
                    <a:pt x="4971" y="15745"/>
                  </a:cubicBezTo>
                  <a:cubicBezTo>
                    <a:pt x="5104" y="14610"/>
                    <a:pt x="5337" y="13476"/>
                    <a:pt x="5638" y="12376"/>
                  </a:cubicBezTo>
                  <a:cubicBezTo>
                    <a:pt x="5938" y="11241"/>
                    <a:pt x="6238" y="10041"/>
                    <a:pt x="6605" y="8873"/>
                  </a:cubicBezTo>
                  <a:cubicBezTo>
                    <a:pt x="7339" y="6538"/>
                    <a:pt x="8139" y="4170"/>
                    <a:pt x="8940" y="1901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2521150" y="2261225"/>
              <a:ext cx="301600" cy="332775"/>
            </a:xfrm>
            <a:custGeom>
              <a:avLst/>
              <a:gdLst/>
              <a:ahLst/>
              <a:cxnLst/>
              <a:rect l="l" t="t" r="r" b="b"/>
              <a:pathLst>
                <a:path w="12064" h="13311" extrusionOk="0">
                  <a:moveTo>
                    <a:pt x="7302" y="0"/>
                  </a:moveTo>
                  <a:cubicBezTo>
                    <a:pt x="7281" y="0"/>
                    <a:pt x="7260" y="0"/>
                    <a:pt x="7239" y="1"/>
                  </a:cubicBezTo>
                  <a:cubicBezTo>
                    <a:pt x="2569" y="34"/>
                    <a:pt x="934" y="5705"/>
                    <a:pt x="0" y="9741"/>
                  </a:cubicBezTo>
                  <a:lnTo>
                    <a:pt x="6772" y="13310"/>
                  </a:lnTo>
                  <a:cubicBezTo>
                    <a:pt x="7972" y="11709"/>
                    <a:pt x="9006" y="9974"/>
                    <a:pt x="9840" y="8173"/>
                  </a:cubicBezTo>
                  <a:cubicBezTo>
                    <a:pt x="12064" y="3162"/>
                    <a:pt x="11316" y="0"/>
                    <a:pt x="7302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2792425" y="2901400"/>
              <a:ext cx="223250" cy="113150"/>
            </a:xfrm>
            <a:custGeom>
              <a:avLst/>
              <a:gdLst/>
              <a:ahLst/>
              <a:cxnLst/>
              <a:rect l="l" t="t" r="r" b="b"/>
              <a:pathLst>
                <a:path w="8930" h="4526" extrusionOk="0">
                  <a:moveTo>
                    <a:pt x="5525" y="0"/>
                  </a:moveTo>
                  <a:cubicBezTo>
                    <a:pt x="5461" y="0"/>
                    <a:pt x="5395" y="4"/>
                    <a:pt x="5327" y="12"/>
                  </a:cubicBezTo>
                  <a:lnTo>
                    <a:pt x="3526" y="279"/>
                  </a:lnTo>
                  <a:cubicBezTo>
                    <a:pt x="2325" y="379"/>
                    <a:pt x="1458" y="1313"/>
                    <a:pt x="791" y="2113"/>
                  </a:cubicBezTo>
                  <a:lnTo>
                    <a:pt x="23" y="3047"/>
                  </a:lnTo>
                  <a:cubicBezTo>
                    <a:pt x="1" y="4323"/>
                    <a:pt x="2218" y="4525"/>
                    <a:pt x="3627" y="4525"/>
                  </a:cubicBezTo>
                  <a:cubicBezTo>
                    <a:pt x="4281" y="4525"/>
                    <a:pt x="4760" y="4482"/>
                    <a:pt x="4760" y="4482"/>
                  </a:cubicBezTo>
                  <a:lnTo>
                    <a:pt x="8930" y="4448"/>
                  </a:lnTo>
                  <a:lnTo>
                    <a:pt x="8796" y="2781"/>
                  </a:lnTo>
                  <a:cubicBezTo>
                    <a:pt x="8730" y="2047"/>
                    <a:pt x="8296" y="1346"/>
                    <a:pt x="7629" y="1013"/>
                  </a:cubicBezTo>
                  <a:lnTo>
                    <a:pt x="6128" y="179"/>
                  </a:lnTo>
                  <a:cubicBezTo>
                    <a:pt x="5947" y="49"/>
                    <a:pt x="5746" y="0"/>
                    <a:pt x="5525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2385200" y="2989250"/>
              <a:ext cx="2822050" cy="131775"/>
            </a:xfrm>
            <a:custGeom>
              <a:avLst/>
              <a:gdLst/>
              <a:ahLst/>
              <a:cxnLst/>
              <a:rect l="l" t="t" r="r" b="b"/>
              <a:pathLst>
                <a:path w="112882" h="5271" extrusionOk="0">
                  <a:moveTo>
                    <a:pt x="1" y="0"/>
                  </a:moveTo>
                  <a:lnTo>
                    <a:pt x="1" y="5271"/>
                  </a:lnTo>
                  <a:lnTo>
                    <a:pt x="112881" y="5271"/>
                  </a:lnTo>
                  <a:lnTo>
                    <a:pt x="11288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2385200" y="2989250"/>
              <a:ext cx="915675" cy="131775"/>
            </a:xfrm>
            <a:custGeom>
              <a:avLst/>
              <a:gdLst/>
              <a:ahLst/>
              <a:cxnLst/>
              <a:rect l="l" t="t" r="r" b="b"/>
              <a:pathLst>
                <a:path w="36627" h="5271" extrusionOk="0">
                  <a:moveTo>
                    <a:pt x="1" y="0"/>
                  </a:moveTo>
                  <a:lnTo>
                    <a:pt x="1" y="5271"/>
                  </a:lnTo>
                  <a:lnTo>
                    <a:pt x="36627" y="5271"/>
                  </a:lnTo>
                  <a:lnTo>
                    <a:pt x="36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41772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241772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322497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22497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324100" y="3121000"/>
              <a:ext cx="43375" cy="1456075"/>
            </a:xfrm>
            <a:custGeom>
              <a:avLst/>
              <a:gdLst/>
              <a:ahLst/>
              <a:cxnLst/>
              <a:rect l="l" t="t" r="r" b="b"/>
              <a:pathLst>
                <a:path w="1735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324100" y="3121000"/>
              <a:ext cx="43375" cy="1456075"/>
            </a:xfrm>
            <a:custGeom>
              <a:avLst/>
              <a:gdLst/>
              <a:ahLst/>
              <a:cxnLst/>
              <a:rect l="l" t="t" r="r" b="b"/>
              <a:pathLst>
                <a:path w="1735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513132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513132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3988850" y="2405475"/>
              <a:ext cx="957300" cy="583800"/>
            </a:xfrm>
            <a:custGeom>
              <a:avLst/>
              <a:gdLst/>
              <a:ahLst/>
              <a:cxnLst/>
              <a:rect l="l" t="t" r="r" b="b"/>
              <a:pathLst>
                <a:path w="38292" h="23352" extrusionOk="0">
                  <a:moveTo>
                    <a:pt x="36547" y="1"/>
                  </a:moveTo>
                  <a:cubicBezTo>
                    <a:pt x="36529" y="1"/>
                    <a:pt x="36511" y="1"/>
                    <a:pt x="36493" y="1"/>
                  </a:cubicBezTo>
                  <a:lnTo>
                    <a:pt x="5638" y="1"/>
                  </a:lnTo>
                  <a:cubicBezTo>
                    <a:pt x="4537" y="35"/>
                    <a:pt x="3637" y="802"/>
                    <a:pt x="3436" y="1903"/>
                  </a:cubicBezTo>
                  <a:lnTo>
                    <a:pt x="201" y="21450"/>
                  </a:lnTo>
                  <a:cubicBezTo>
                    <a:pt x="1" y="22451"/>
                    <a:pt x="768" y="23351"/>
                    <a:pt x="1802" y="23351"/>
                  </a:cubicBezTo>
                  <a:lnTo>
                    <a:pt x="32657" y="23351"/>
                  </a:lnTo>
                  <a:cubicBezTo>
                    <a:pt x="33725" y="23285"/>
                    <a:pt x="34659" y="22518"/>
                    <a:pt x="34859" y="21450"/>
                  </a:cubicBezTo>
                  <a:lnTo>
                    <a:pt x="38094" y="1903"/>
                  </a:lnTo>
                  <a:cubicBezTo>
                    <a:pt x="38291" y="919"/>
                    <a:pt x="37554" y="1"/>
                    <a:pt x="36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3676125" y="2956725"/>
              <a:ext cx="743900" cy="32550"/>
            </a:xfrm>
            <a:custGeom>
              <a:avLst/>
              <a:gdLst/>
              <a:ahLst/>
              <a:cxnLst/>
              <a:rect l="l" t="t" r="r" b="b"/>
              <a:pathLst>
                <a:path w="29756" h="1302" extrusionOk="0">
                  <a:moveTo>
                    <a:pt x="368" y="1"/>
                  </a:moveTo>
                  <a:cubicBezTo>
                    <a:pt x="167" y="1"/>
                    <a:pt x="1" y="167"/>
                    <a:pt x="1" y="367"/>
                  </a:cubicBezTo>
                  <a:lnTo>
                    <a:pt x="1" y="935"/>
                  </a:lnTo>
                  <a:cubicBezTo>
                    <a:pt x="1" y="1135"/>
                    <a:pt x="167" y="1301"/>
                    <a:pt x="368" y="1301"/>
                  </a:cubicBezTo>
                  <a:lnTo>
                    <a:pt x="29422" y="1301"/>
                  </a:lnTo>
                  <a:cubicBezTo>
                    <a:pt x="29588" y="1301"/>
                    <a:pt x="29755" y="1135"/>
                    <a:pt x="29755" y="935"/>
                  </a:cubicBezTo>
                  <a:lnTo>
                    <a:pt x="29755" y="367"/>
                  </a:lnTo>
                  <a:cubicBezTo>
                    <a:pt x="29755" y="167"/>
                    <a:pt x="29588" y="1"/>
                    <a:pt x="29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005625" y="2405475"/>
              <a:ext cx="939675" cy="583825"/>
            </a:xfrm>
            <a:custGeom>
              <a:avLst/>
              <a:gdLst/>
              <a:ahLst/>
              <a:cxnLst/>
              <a:rect l="l" t="t" r="r" b="b"/>
              <a:pathLst>
                <a:path w="37587" h="23353" extrusionOk="0">
                  <a:moveTo>
                    <a:pt x="35874" y="1"/>
                  </a:moveTo>
                  <a:cubicBezTo>
                    <a:pt x="35857" y="1"/>
                    <a:pt x="35840" y="1"/>
                    <a:pt x="35822" y="1"/>
                  </a:cubicBezTo>
                  <a:lnTo>
                    <a:pt x="5634" y="1"/>
                  </a:lnTo>
                  <a:cubicBezTo>
                    <a:pt x="4567" y="35"/>
                    <a:pt x="3633" y="802"/>
                    <a:pt x="3433" y="1903"/>
                  </a:cubicBezTo>
                  <a:lnTo>
                    <a:pt x="197" y="21450"/>
                  </a:lnTo>
                  <a:cubicBezTo>
                    <a:pt x="0" y="22433"/>
                    <a:pt x="738" y="23352"/>
                    <a:pt x="1744" y="23352"/>
                  </a:cubicBezTo>
                  <a:cubicBezTo>
                    <a:pt x="1762" y="23352"/>
                    <a:pt x="1780" y="23352"/>
                    <a:pt x="1798" y="23351"/>
                  </a:cubicBezTo>
                  <a:lnTo>
                    <a:pt x="31953" y="23351"/>
                  </a:lnTo>
                  <a:cubicBezTo>
                    <a:pt x="33054" y="23285"/>
                    <a:pt x="33954" y="22518"/>
                    <a:pt x="34188" y="21450"/>
                  </a:cubicBezTo>
                  <a:lnTo>
                    <a:pt x="37390" y="1903"/>
                  </a:lnTo>
                  <a:cubicBezTo>
                    <a:pt x="37587" y="919"/>
                    <a:pt x="36849" y="1"/>
                    <a:pt x="3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2904750" y="2945050"/>
              <a:ext cx="693850" cy="44225"/>
            </a:xfrm>
            <a:custGeom>
              <a:avLst/>
              <a:gdLst/>
              <a:ahLst/>
              <a:cxnLst/>
              <a:rect l="l" t="t" r="r" b="b"/>
              <a:pathLst>
                <a:path w="27754" h="1769" extrusionOk="0">
                  <a:moveTo>
                    <a:pt x="14711" y="1"/>
                  </a:moveTo>
                  <a:cubicBezTo>
                    <a:pt x="12822" y="780"/>
                    <a:pt x="10122" y="1015"/>
                    <a:pt x="7550" y="1015"/>
                  </a:cubicBezTo>
                  <a:cubicBezTo>
                    <a:pt x="3627" y="1015"/>
                    <a:pt x="1" y="468"/>
                    <a:pt x="0" y="468"/>
                  </a:cubicBezTo>
                  <a:lnTo>
                    <a:pt x="0" y="468"/>
                  </a:lnTo>
                  <a:cubicBezTo>
                    <a:pt x="334" y="868"/>
                    <a:pt x="1902" y="1768"/>
                    <a:pt x="3903" y="1768"/>
                  </a:cubicBezTo>
                  <a:lnTo>
                    <a:pt x="24851" y="1768"/>
                  </a:lnTo>
                  <a:cubicBezTo>
                    <a:pt x="24851" y="1768"/>
                    <a:pt x="26886" y="1468"/>
                    <a:pt x="27753" y="468"/>
                  </a:cubicBezTo>
                  <a:lnTo>
                    <a:pt x="27753" y="468"/>
                  </a:lnTo>
                  <a:cubicBezTo>
                    <a:pt x="26658" y="924"/>
                    <a:pt x="24773" y="1115"/>
                    <a:pt x="22747" y="1115"/>
                  </a:cubicBezTo>
                  <a:cubicBezTo>
                    <a:pt x="19590" y="1115"/>
                    <a:pt x="16092" y="651"/>
                    <a:pt x="1471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2904750" y="2945050"/>
              <a:ext cx="693850" cy="44225"/>
            </a:xfrm>
            <a:custGeom>
              <a:avLst/>
              <a:gdLst/>
              <a:ahLst/>
              <a:cxnLst/>
              <a:rect l="l" t="t" r="r" b="b"/>
              <a:pathLst>
                <a:path w="27754" h="1769" extrusionOk="0">
                  <a:moveTo>
                    <a:pt x="14711" y="1"/>
                  </a:moveTo>
                  <a:cubicBezTo>
                    <a:pt x="12822" y="780"/>
                    <a:pt x="10122" y="1015"/>
                    <a:pt x="7550" y="1015"/>
                  </a:cubicBezTo>
                  <a:cubicBezTo>
                    <a:pt x="3627" y="1015"/>
                    <a:pt x="1" y="468"/>
                    <a:pt x="0" y="468"/>
                  </a:cubicBezTo>
                  <a:lnTo>
                    <a:pt x="0" y="468"/>
                  </a:lnTo>
                  <a:cubicBezTo>
                    <a:pt x="334" y="868"/>
                    <a:pt x="1902" y="1768"/>
                    <a:pt x="3903" y="1768"/>
                  </a:cubicBezTo>
                  <a:lnTo>
                    <a:pt x="24851" y="1768"/>
                  </a:lnTo>
                  <a:cubicBezTo>
                    <a:pt x="24851" y="1768"/>
                    <a:pt x="26886" y="1468"/>
                    <a:pt x="27753" y="468"/>
                  </a:cubicBezTo>
                  <a:lnTo>
                    <a:pt x="27753" y="468"/>
                  </a:lnTo>
                  <a:cubicBezTo>
                    <a:pt x="26658" y="924"/>
                    <a:pt x="24773" y="1115"/>
                    <a:pt x="22747" y="1115"/>
                  </a:cubicBezTo>
                  <a:cubicBezTo>
                    <a:pt x="19590" y="1115"/>
                    <a:pt x="16092" y="651"/>
                    <a:pt x="14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3" name="Google Shape;473;p31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3E4DE3-5173-4E75-A2BE-A76BDC855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457" y="3829171"/>
            <a:ext cx="545655" cy="54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Google Shape;359;p31">
            <a:extLst>
              <a:ext uri="{FF2B5EF4-FFF2-40B4-BE49-F238E27FC236}">
                <a16:creationId xmlns:a16="http://schemas.microsoft.com/office/drawing/2014/main" id="{FB40D94A-53EE-4AE5-A8F3-3F8B3A85EA45}"/>
              </a:ext>
            </a:extLst>
          </p:cNvPr>
          <p:cNvSpPr txBox="1">
            <a:spLocks/>
          </p:cNvSpPr>
          <p:nvPr/>
        </p:nvSpPr>
        <p:spPr>
          <a:xfrm>
            <a:off x="7423015" y="3946841"/>
            <a:ext cx="877527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l"/>
            <a:r>
              <a:rPr lang="en-US" sz="1000" dirty="0"/>
              <a:t>12 Jan 2021</a:t>
            </a:r>
          </a:p>
        </p:txBody>
      </p:sp>
      <p:sp>
        <p:nvSpPr>
          <p:cNvPr id="141" name="Google Shape;570;p33">
            <a:extLst>
              <a:ext uri="{FF2B5EF4-FFF2-40B4-BE49-F238E27FC236}">
                <a16:creationId xmlns:a16="http://schemas.microsoft.com/office/drawing/2014/main" id="{D7C97CCA-48B8-4F62-A727-D0F2F98D78DF}"/>
              </a:ext>
            </a:extLst>
          </p:cNvPr>
          <p:cNvSpPr txBox="1"/>
          <p:nvPr/>
        </p:nvSpPr>
        <p:spPr>
          <a:xfrm>
            <a:off x="621017" y="4477721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" name="Google Shape;571;p33">
            <a:hlinkClick r:id="rId7" action="ppaction://hlinksldjump"/>
            <a:extLst>
              <a:ext uri="{FF2B5EF4-FFF2-40B4-BE49-F238E27FC236}">
                <a16:creationId xmlns:a16="http://schemas.microsoft.com/office/drawing/2014/main" id="{9BBEB663-4062-41D3-84C6-A5F33D680AB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572;p33">
            <a:extLst>
              <a:ext uri="{FF2B5EF4-FFF2-40B4-BE49-F238E27FC236}">
                <a16:creationId xmlns:a16="http://schemas.microsoft.com/office/drawing/2014/main" id="{60EF8630-CA2C-4931-AC8B-B1EAE6C81B38}"/>
              </a:ext>
            </a:extLst>
          </p:cNvPr>
          <p:cNvSpPr/>
          <p:nvPr/>
        </p:nvSpPr>
        <p:spPr>
          <a:xfrm>
            <a:off x="621792" y="4987052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767;p34">
            <a:extLst>
              <a:ext uri="{FF2B5EF4-FFF2-40B4-BE49-F238E27FC236}">
                <a16:creationId xmlns:a16="http://schemas.microsoft.com/office/drawing/2014/main" id="{806C065E-1D90-4D50-90C2-BDAF010E3FF9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770;p34">
            <a:hlinkClick r:id="rId3" action="ppaction://hlinksldjump"/>
            <a:extLst>
              <a:ext uri="{FF2B5EF4-FFF2-40B4-BE49-F238E27FC236}">
                <a16:creationId xmlns:a16="http://schemas.microsoft.com/office/drawing/2014/main" id="{8125F21C-2998-4D3E-8B9C-233F0506BC3C}"/>
              </a:ext>
            </a:extLst>
          </p:cNvPr>
          <p:cNvSpPr txBox="1"/>
          <p:nvPr/>
        </p:nvSpPr>
        <p:spPr>
          <a:xfrm>
            <a:off x="2111909" y="4498986"/>
            <a:ext cx="2460902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preprocessing</a:t>
            </a:r>
            <a:endParaRPr lang="fr-FR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771;p34">
            <a:hlinkClick r:id="rId9" action="ppaction://hlinksldjump"/>
            <a:extLst>
              <a:ext uri="{FF2B5EF4-FFF2-40B4-BE49-F238E27FC236}">
                <a16:creationId xmlns:a16="http://schemas.microsoft.com/office/drawing/2014/main" id="{C6B6FBCC-7D77-4708-9AB3-9F006F35DEDD}"/>
              </a:ext>
            </a:extLst>
          </p:cNvPr>
          <p:cNvSpPr txBox="1"/>
          <p:nvPr/>
        </p:nvSpPr>
        <p:spPr>
          <a:xfrm>
            <a:off x="4564467" y="4498986"/>
            <a:ext cx="1843914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visualization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AC0FABF6-BD35-4FB5-9CA1-C5FB94D9AA2E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9" name="Google Shape;780;p34">
            <a:hlinkClick r:id="" action="ppaction://noaction"/>
            <a:extLst>
              <a:ext uri="{FF2B5EF4-FFF2-40B4-BE49-F238E27FC236}">
                <a16:creationId xmlns:a16="http://schemas.microsoft.com/office/drawing/2014/main" id="{05076AFF-7BD1-4543-A9F5-644102D98AE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781;p34">
            <a:hlinkClick r:id="rId10" action="ppaction://hlinksldjump"/>
            <a:extLst>
              <a:ext uri="{FF2B5EF4-FFF2-40B4-BE49-F238E27FC236}">
                <a16:creationId xmlns:a16="http://schemas.microsoft.com/office/drawing/2014/main" id="{CE31E24C-B960-4E28-875E-EE7EFD014040}"/>
              </a:ext>
            </a:extLst>
          </p:cNvPr>
          <p:cNvSpPr txBox="1"/>
          <p:nvPr/>
        </p:nvSpPr>
        <p:spPr>
          <a:xfrm>
            <a:off x="1406637" y="4505103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782;p34">
            <a:hlinkClick r:id="rId10" action="ppaction://hlinksldjump"/>
            <a:extLst>
              <a:ext uri="{FF2B5EF4-FFF2-40B4-BE49-F238E27FC236}">
                <a16:creationId xmlns:a16="http://schemas.microsoft.com/office/drawing/2014/main" id="{6E369638-67E5-40C0-AB8B-F7BD404416C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2723" b="2723"/>
          <a:stretch/>
        </p:blipFill>
        <p:spPr>
          <a:xfrm>
            <a:off x="1741894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Tooltips</a:t>
            </a:r>
            <a:endParaRPr dirty="0"/>
          </a:p>
        </p:txBody>
      </p:sp>
      <p:grpSp>
        <p:nvGrpSpPr>
          <p:cNvPr id="1099" name="Google Shape;1099;p39"/>
          <p:cNvGrpSpPr/>
          <p:nvPr/>
        </p:nvGrpSpPr>
        <p:grpSpPr>
          <a:xfrm rot="10800000" flipH="1">
            <a:off x="2013645" y="1083350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592;p34">
            <a:extLst>
              <a:ext uri="{FF2B5EF4-FFF2-40B4-BE49-F238E27FC236}">
                <a16:creationId xmlns:a16="http://schemas.microsoft.com/office/drawing/2014/main" id="{131F91AC-9FEC-4462-95E7-3D50AF3D93CC}"/>
              </a:ext>
            </a:extLst>
          </p:cNvPr>
          <p:cNvSpPr txBox="1">
            <a:spLocks/>
          </p:cNvSpPr>
          <p:nvPr/>
        </p:nvSpPr>
        <p:spPr>
          <a:xfrm>
            <a:off x="501567" y="1094429"/>
            <a:ext cx="2319605" cy="242615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user hover on the bubble map bubble, and on the funnel chart items, a tooltip will appear show extra information about the data as shown in the pictures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6A233-EBB8-46EA-AF7A-B94A671112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235" t="42438" r="26124" b="27388"/>
          <a:stretch/>
        </p:blipFill>
        <p:spPr>
          <a:xfrm>
            <a:off x="5592851" y="1580117"/>
            <a:ext cx="2552596" cy="2240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CAFBA-2CC1-4401-9215-F42990CD2A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530" t="52896" r="45245" b="12009"/>
          <a:stretch/>
        </p:blipFill>
        <p:spPr>
          <a:xfrm>
            <a:off x="3052118" y="1528178"/>
            <a:ext cx="2552596" cy="2436058"/>
          </a:xfrm>
          <a:prstGeom prst="rect">
            <a:avLst/>
          </a:prstGeom>
        </p:spPr>
      </p:pic>
      <p:sp>
        <p:nvSpPr>
          <p:cNvPr id="41" name="Google Shape;982;p38">
            <a:extLst>
              <a:ext uri="{FF2B5EF4-FFF2-40B4-BE49-F238E27FC236}">
                <a16:creationId xmlns:a16="http://schemas.microsoft.com/office/drawing/2014/main" id="{85E52671-0D09-4B8E-8D7A-CCAEDFE60A04}"/>
              </a:ext>
            </a:extLst>
          </p:cNvPr>
          <p:cNvSpPr/>
          <p:nvPr/>
        </p:nvSpPr>
        <p:spPr>
          <a:xfrm>
            <a:off x="1855076" y="4082979"/>
            <a:ext cx="5559807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983;p38">
            <a:hlinkClick r:id="rId7" action="ppaction://hlinksldjump"/>
            <a:extLst>
              <a:ext uri="{FF2B5EF4-FFF2-40B4-BE49-F238E27FC236}">
                <a16:creationId xmlns:a16="http://schemas.microsoft.com/office/drawing/2014/main" id="{040903EE-41F9-4B2B-899B-1CD846371388}"/>
              </a:ext>
            </a:extLst>
          </p:cNvPr>
          <p:cNvSpPr txBox="1"/>
          <p:nvPr/>
        </p:nvSpPr>
        <p:spPr>
          <a:xfrm>
            <a:off x="3280398" y="4134527"/>
            <a:ext cx="124522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BubbleMap 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984;p38">
            <a:hlinkClick r:id="rId8" action="ppaction://hlinksldjump"/>
            <a:extLst>
              <a:ext uri="{FF2B5EF4-FFF2-40B4-BE49-F238E27FC236}">
                <a16:creationId xmlns:a16="http://schemas.microsoft.com/office/drawing/2014/main" id="{383C1966-D90E-4A5E-8E7F-3A53D46BF8FF}"/>
              </a:ext>
            </a:extLst>
          </p:cNvPr>
          <p:cNvSpPr txBox="1"/>
          <p:nvPr/>
        </p:nvSpPr>
        <p:spPr>
          <a:xfrm>
            <a:off x="4525620" y="4136454"/>
            <a:ext cx="1538177" cy="3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Funnel chart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44" name="Google Shape;987;p38">
            <a:extLst>
              <a:ext uri="{FF2B5EF4-FFF2-40B4-BE49-F238E27FC236}">
                <a16:creationId xmlns:a16="http://schemas.microsoft.com/office/drawing/2014/main" id="{E071104E-DBA1-4A58-84D8-AEFA6D2D042B}"/>
              </a:ext>
            </a:extLst>
          </p:cNvPr>
          <p:cNvCxnSpPr/>
          <p:nvPr/>
        </p:nvCxnSpPr>
        <p:spPr>
          <a:xfrm>
            <a:off x="4572162" y="4120558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987;p38">
            <a:extLst>
              <a:ext uri="{FF2B5EF4-FFF2-40B4-BE49-F238E27FC236}">
                <a16:creationId xmlns:a16="http://schemas.microsoft.com/office/drawing/2014/main" id="{C87D7127-E8DE-4760-A3CD-8F3113DFBB34}"/>
              </a:ext>
            </a:extLst>
          </p:cNvPr>
          <p:cNvCxnSpPr/>
          <p:nvPr/>
        </p:nvCxnSpPr>
        <p:spPr>
          <a:xfrm>
            <a:off x="3218121" y="4120558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983;p38">
            <a:extLst>
              <a:ext uri="{FF2B5EF4-FFF2-40B4-BE49-F238E27FC236}">
                <a16:creationId xmlns:a16="http://schemas.microsoft.com/office/drawing/2014/main" id="{25E125C2-66F4-4136-AC58-B06BA999931D}"/>
              </a:ext>
            </a:extLst>
          </p:cNvPr>
          <p:cNvSpPr txBox="1"/>
          <p:nvPr/>
        </p:nvSpPr>
        <p:spPr>
          <a:xfrm>
            <a:off x="2023144" y="4141039"/>
            <a:ext cx="1035915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Dashboard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cxnSp>
        <p:nvCxnSpPr>
          <p:cNvPr id="47" name="Google Shape;987;p38">
            <a:extLst>
              <a:ext uri="{FF2B5EF4-FFF2-40B4-BE49-F238E27FC236}">
                <a16:creationId xmlns:a16="http://schemas.microsoft.com/office/drawing/2014/main" id="{5E4E6FF4-06D3-4A22-8CFD-F44241DC5E97}"/>
              </a:ext>
            </a:extLst>
          </p:cNvPr>
          <p:cNvCxnSpPr/>
          <p:nvPr/>
        </p:nvCxnSpPr>
        <p:spPr>
          <a:xfrm>
            <a:off x="6209414" y="4132127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983;p38">
            <a:hlinkClick r:id="rId9" action="ppaction://hlinksldjump"/>
            <a:extLst>
              <a:ext uri="{FF2B5EF4-FFF2-40B4-BE49-F238E27FC236}">
                <a16:creationId xmlns:a16="http://schemas.microsoft.com/office/drawing/2014/main" id="{B445AF35-83CC-49D7-8E72-EC4EB1AC182B}"/>
              </a:ext>
            </a:extLst>
          </p:cNvPr>
          <p:cNvSpPr txBox="1"/>
          <p:nvPr/>
        </p:nvSpPr>
        <p:spPr>
          <a:xfrm>
            <a:off x="6197385" y="4144875"/>
            <a:ext cx="124522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Tooltips</a:t>
            </a:r>
            <a:endParaRPr dirty="0">
              <a:solidFill>
                <a:schemeClr val="dk1"/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grpSp>
        <p:nvGrpSpPr>
          <p:cNvPr id="49" name="Google Shape;928;p37">
            <a:extLst>
              <a:ext uri="{FF2B5EF4-FFF2-40B4-BE49-F238E27FC236}">
                <a16:creationId xmlns:a16="http://schemas.microsoft.com/office/drawing/2014/main" id="{B5EE8DF7-8288-4825-86FE-B3A04E6F2C73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0" name="Google Shape;929;p37">
              <a:extLst>
                <a:ext uri="{FF2B5EF4-FFF2-40B4-BE49-F238E27FC236}">
                  <a16:creationId xmlns:a16="http://schemas.microsoft.com/office/drawing/2014/main" id="{F9F876C3-107D-48A1-BC29-3209E6BFE11B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1" name="Google Shape;930;p37">
              <a:extLst>
                <a:ext uri="{FF2B5EF4-FFF2-40B4-BE49-F238E27FC236}">
                  <a16:creationId xmlns:a16="http://schemas.microsoft.com/office/drawing/2014/main" id="{B47CFA9D-6AFA-40CB-AB16-DFE79BD4C220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944;p37">
            <a:hlinkClick r:id="rId10" action="ppaction://hlinksldjump"/>
            <a:extLst>
              <a:ext uri="{FF2B5EF4-FFF2-40B4-BE49-F238E27FC236}">
                <a16:creationId xmlns:a16="http://schemas.microsoft.com/office/drawing/2014/main" id="{270271B4-568A-4D6C-BB0F-B3AC10B5F98C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" name="Google Shape;772;p34">
            <a:hlinkClick r:id="rId3" action="ppaction://hlinksldjump"/>
            <a:extLst>
              <a:ext uri="{FF2B5EF4-FFF2-40B4-BE49-F238E27FC236}">
                <a16:creationId xmlns:a16="http://schemas.microsoft.com/office/drawing/2014/main" id="{148541A0-74FC-4DB6-BFC4-577C3BC9B125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" name="Google Shape;773;p34">
            <a:hlinkClick r:id="rId11" action="ppaction://hlinksldjump"/>
            <a:extLst>
              <a:ext uri="{FF2B5EF4-FFF2-40B4-BE49-F238E27FC236}">
                <a16:creationId xmlns:a16="http://schemas.microsoft.com/office/drawing/2014/main" id="{9EFE03E9-C5FB-436F-B687-C3DEC0E85A33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CFC27FE1-051D-40CD-A6C0-90A23F3FF5F4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" name="Google Shape;780;p34">
            <a:hlinkClick r:id="" action="ppaction://noaction"/>
            <a:extLst>
              <a:ext uri="{FF2B5EF4-FFF2-40B4-BE49-F238E27FC236}">
                <a16:creationId xmlns:a16="http://schemas.microsoft.com/office/drawing/2014/main" id="{B3F2F99A-3DA1-4901-9BE9-FCE972BB07B6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781;p34">
            <a:hlinkClick r:id="" action="ppaction://noaction"/>
            <a:extLst>
              <a:ext uri="{FF2B5EF4-FFF2-40B4-BE49-F238E27FC236}">
                <a16:creationId xmlns:a16="http://schemas.microsoft.com/office/drawing/2014/main" id="{052E0CC9-1779-4C49-BC8E-0BC55271AB17}"/>
              </a:ext>
            </a:extLst>
          </p:cNvPr>
          <p:cNvSpPr txBox="1"/>
          <p:nvPr/>
        </p:nvSpPr>
        <p:spPr>
          <a:xfrm>
            <a:off x="1406637" y="4505103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8" name="Google Shape;782;p34">
            <a:hlinkClick r:id="rId14" action="ppaction://hlinksldjump"/>
            <a:extLst>
              <a:ext uri="{FF2B5EF4-FFF2-40B4-BE49-F238E27FC236}">
                <a16:creationId xmlns:a16="http://schemas.microsoft.com/office/drawing/2014/main" id="{91592C66-FF21-4C1E-A074-8EBA4EFB7B27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t="2723" b="2723"/>
          <a:stretch/>
        </p:blipFill>
        <p:spPr>
          <a:xfrm>
            <a:off x="1628056" y="4666882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783;p34">
            <a:extLst>
              <a:ext uri="{FF2B5EF4-FFF2-40B4-BE49-F238E27FC236}">
                <a16:creationId xmlns:a16="http://schemas.microsoft.com/office/drawing/2014/main" id="{780C0FD1-F312-4A10-8E7D-E75B68545374}"/>
              </a:ext>
            </a:extLst>
          </p:cNvPr>
          <p:cNvSpPr/>
          <p:nvPr/>
        </p:nvSpPr>
        <p:spPr>
          <a:xfrm>
            <a:off x="4840626" y="5020225"/>
            <a:ext cx="261657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774;p34">
            <a:hlinkClick r:id="rId16" action="ppaction://hlinksldjump"/>
            <a:extLst>
              <a:ext uri="{FF2B5EF4-FFF2-40B4-BE49-F238E27FC236}">
                <a16:creationId xmlns:a16="http://schemas.microsoft.com/office/drawing/2014/main" id="{0C3A30EA-EF52-4015-A6BF-CC7C8EE8EA7E}"/>
              </a:ext>
            </a:extLst>
          </p:cNvPr>
          <p:cNvSpPr txBox="1"/>
          <p:nvPr/>
        </p:nvSpPr>
        <p:spPr>
          <a:xfrm>
            <a:off x="4836030" y="4513223"/>
            <a:ext cx="2621172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Visualization </a:t>
            </a:r>
            <a:endParaRPr sz="1800" dirty="0">
              <a:solidFill>
                <a:schemeClr val="accent2"/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61" name="Google Shape;767;p34">
            <a:hlinkClick r:id="rId3" action="ppaction://hlinksldjump"/>
            <a:extLst>
              <a:ext uri="{FF2B5EF4-FFF2-40B4-BE49-F238E27FC236}">
                <a16:creationId xmlns:a16="http://schemas.microsoft.com/office/drawing/2014/main" id="{6F22BDA2-AC8D-4BAF-9A44-BF776DE0A4B0}"/>
              </a:ext>
            </a:extLst>
          </p:cNvPr>
          <p:cNvSpPr txBox="1"/>
          <p:nvPr/>
        </p:nvSpPr>
        <p:spPr>
          <a:xfrm>
            <a:off x="2164702" y="4517577"/>
            <a:ext cx="2671323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fr-FR" sz="1800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pre-processing</a:t>
            </a:r>
            <a:endParaRPr lang="fr-FR"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7847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oogle Shape;1071;p39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1072" name="Google Shape;1072;p39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1073" name="Google Shape;1073;p39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531;p57">
            <a:extLst>
              <a:ext uri="{FF2B5EF4-FFF2-40B4-BE49-F238E27FC236}">
                <a16:creationId xmlns:a16="http://schemas.microsoft.com/office/drawing/2014/main" id="{CC08AA04-922A-4E32-B248-94F95D7D01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1958" y="1419406"/>
            <a:ext cx="5982274" cy="2304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THANKS!</a:t>
            </a:r>
            <a:endParaRPr sz="6600" dirty="0"/>
          </a:p>
        </p:txBody>
      </p:sp>
      <p:sp>
        <p:nvSpPr>
          <p:cNvPr id="49" name="Google Shape;2566;p57">
            <a:extLst>
              <a:ext uri="{FF2B5EF4-FFF2-40B4-BE49-F238E27FC236}">
                <a16:creationId xmlns:a16="http://schemas.microsoft.com/office/drawing/2014/main" id="{5EC5AA54-A204-4F5B-B74C-02B9C1F25743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0" name="Google Shape;2567;p57">
            <a:extLst>
              <a:ext uri="{FF2B5EF4-FFF2-40B4-BE49-F238E27FC236}">
                <a16:creationId xmlns:a16="http://schemas.microsoft.com/office/drawing/2014/main" id="{3D3DF060-9F8D-4B39-BB16-2DC38DDDB94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723" b="2723"/>
          <a:stretch/>
        </p:blipFill>
        <p:spPr>
          <a:xfrm>
            <a:off x="8016583" y="4677970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2568;p57">
            <a:extLst>
              <a:ext uri="{FF2B5EF4-FFF2-40B4-BE49-F238E27FC236}">
                <a16:creationId xmlns:a16="http://schemas.microsoft.com/office/drawing/2014/main" id="{7D49D24F-FE35-435A-AB64-D6E1F751DEDD}"/>
              </a:ext>
            </a:extLst>
          </p:cNvPr>
          <p:cNvSpPr/>
          <p:nvPr/>
        </p:nvSpPr>
        <p:spPr>
          <a:xfrm>
            <a:off x="7727442" y="4987052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2567;p57">
            <a:extLst>
              <a:ext uri="{FF2B5EF4-FFF2-40B4-BE49-F238E27FC236}">
                <a16:creationId xmlns:a16="http://schemas.microsoft.com/office/drawing/2014/main" id="{46C82AEF-7CAA-4B2D-B52F-A047F7696F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723" b="2723"/>
          <a:stretch/>
        </p:blipFill>
        <p:spPr>
          <a:xfrm>
            <a:off x="8016583" y="4699236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2566;p57">
            <a:extLst>
              <a:ext uri="{FF2B5EF4-FFF2-40B4-BE49-F238E27FC236}">
                <a16:creationId xmlns:a16="http://schemas.microsoft.com/office/drawing/2014/main" id="{E7DC53B2-8E8B-4D9F-AE08-ED2FD445AAE7}"/>
              </a:ext>
            </a:extLst>
          </p:cNvPr>
          <p:cNvSpPr txBox="1"/>
          <p:nvPr/>
        </p:nvSpPr>
        <p:spPr>
          <a:xfrm>
            <a:off x="7727383" y="4520251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" name="Google Shape;2567;p57">
            <a:extLst>
              <a:ext uri="{FF2B5EF4-FFF2-40B4-BE49-F238E27FC236}">
                <a16:creationId xmlns:a16="http://schemas.microsoft.com/office/drawing/2014/main" id="{B3D22746-464B-448F-9E05-0E0BB9B3BAA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723" b="2723"/>
          <a:stretch/>
        </p:blipFill>
        <p:spPr>
          <a:xfrm>
            <a:off x="8016583" y="4720501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2566;p57">
            <a:extLst>
              <a:ext uri="{FF2B5EF4-FFF2-40B4-BE49-F238E27FC236}">
                <a16:creationId xmlns:a16="http://schemas.microsoft.com/office/drawing/2014/main" id="{15419AF1-F732-45E7-85E2-1B52DACA4B3D}"/>
              </a:ext>
            </a:extLst>
          </p:cNvPr>
          <p:cNvSpPr txBox="1"/>
          <p:nvPr/>
        </p:nvSpPr>
        <p:spPr>
          <a:xfrm>
            <a:off x="7727383" y="454151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" name="Google Shape;2567;p57">
            <a:extLst>
              <a:ext uri="{FF2B5EF4-FFF2-40B4-BE49-F238E27FC236}">
                <a16:creationId xmlns:a16="http://schemas.microsoft.com/office/drawing/2014/main" id="{23106FB1-CA59-4DD1-86F9-009BAE59F6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723" b="2723"/>
          <a:stretch/>
        </p:blipFill>
        <p:spPr>
          <a:xfrm>
            <a:off x="8016583" y="4741766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944;p37">
            <a:hlinkClick r:id="rId6" action="ppaction://hlinksldjump"/>
            <a:extLst>
              <a:ext uri="{FF2B5EF4-FFF2-40B4-BE49-F238E27FC236}">
                <a16:creationId xmlns:a16="http://schemas.microsoft.com/office/drawing/2014/main" id="{050C59E4-4338-497A-8E6F-659BF54B3647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772;p34">
            <a:hlinkClick r:id="rId3" action="ppaction://hlinksldjump"/>
            <a:extLst>
              <a:ext uri="{FF2B5EF4-FFF2-40B4-BE49-F238E27FC236}">
                <a16:creationId xmlns:a16="http://schemas.microsoft.com/office/drawing/2014/main" id="{2D1F375B-76AF-40D6-B098-EFA1981FC1B9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" name="Google Shape;773;p34">
            <a:hlinkClick r:id="rId7" action="ppaction://hlinksldjump"/>
            <a:extLst>
              <a:ext uri="{FF2B5EF4-FFF2-40B4-BE49-F238E27FC236}">
                <a16:creationId xmlns:a16="http://schemas.microsoft.com/office/drawing/2014/main" id="{7410C40D-1F0E-4F6E-B467-93B916EC067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781;p34">
            <a:hlinkClick r:id="rId9" action="ppaction://hlinksldjump"/>
            <a:extLst>
              <a:ext uri="{FF2B5EF4-FFF2-40B4-BE49-F238E27FC236}">
                <a16:creationId xmlns:a16="http://schemas.microsoft.com/office/drawing/2014/main" id="{2B76429A-26EE-4840-890F-7BF7472D6DAB}"/>
              </a:ext>
            </a:extLst>
          </p:cNvPr>
          <p:cNvSpPr txBox="1"/>
          <p:nvPr/>
        </p:nvSpPr>
        <p:spPr>
          <a:xfrm>
            <a:off x="1406637" y="4505103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782;p34">
            <a:hlinkClick r:id="rId9" action="ppaction://hlinksldjump"/>
            <a:extLst>
              <a:ext uri="{FF2B5EF4-FFF2-40B4-BE49-F238E27FC236}">
                <a16:creationId xmlns:a16="http://schemas.microsoft.com/office/drawing/2014/main" id="{67CAF612-418F-469D-840D-99496C2F652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1628056" y="4666882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767;p34">
            <a:hlinkClick r:id="rId3" action="ppaction://hlinksldjump"/>
            <a:extLst>
              <a:ext uri="{FF2B5EF4-FFF2-40B4-BE49-F238E27FC236}">
                <a16:creationId xmlns:a16="http://schemas.microsoft.com/office/drawing/2014/main" id="{A329D585-3628-4182-9EBF-3A5533B76AE9}"/>
              </a:ext>
            </a:extLst>
          </p:cNvPr>
          <p:cNvSpPr txBox="1"/>
          <p:nvPr/>
        </p:nvSpPr>
        <p:spPr>
          <a:xfrm>
            <a:off x="2164702" y="4517577"/>
            <a:ext cx="2671323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fr-FR" sz="1800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pre-processing</a:t>
            </a:r>
            <a:endParaRPr lang="fr-FR"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771;p34">
            <a:hlinkClick r:id="rId11" action="ppaction://hlinksldjump"/>
            <a:extLst>
              <a:ext uri="{FF2B5EF4-FFF2-40B4-BE49-F238E27FC236}">
                <a16:creationId xmlns:a16="http://schemas.microsoft.com/office/drawing/2014/main" id="{389700B9-DCF5-491A-8590-DD30C84C7BB3}"/>
              </a:ext>
            </a:extLst>
          </p:cNvPr>
          <p:cNvSpPr txBox="1"/>
          <p:nvPr/>
        </p:nvSpPr>
        <p:spPr>
          <a:xfrm>
            <a:off x="4836030" y="4505825"/>
            <a:ext cx="2011147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41286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531628" y="1113199"/>
            <a:ext cx="4433447" cy="2721236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This project will be based on the wasabi dataset.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There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2 types of </a:t>
            </a:r>
            <a:r>
              <a:rPr lang="fr-FR" dirty="0" err="1"/>
              <a:t>visualization</a:t>
            </a:r>
            <a:endParaRPr lang="fr-FR" dirty="0"/>
          </a:p>
          <a:p>
            <a:pPr marL="800100" lvl="1">
              <a:buFont typeface="+mj-lt"/>
              <a:buAutoNum type="arabicPeriod"/>
            </a:pPr>
            <a:r>
              <a:rPr lang="fr-FR" b="1" dirty="0"/>
              <a:t>Bubble </a:t>
            </a:r>
            <a:r>
              <a:rPr lang="fr-FR" b="1" dirty="0" err="1"/>
              <a:t>map</a:t>
            </a:r>
            <a:r>
              <a:rPr lang="fr-FR" b="1" dirty="0"/>
              <a:t> </a:t>
            </a:r>
          </a:p>
          <a:p>
            <a:pPr marL="800100" lvl="1">
              <a:buFont typeface="+mj-lt"/>
              <a:buAutoNum type="arabicPeriod"/>
            </a:pPr>
            <a:r>
              <a:rPr lang="fr-FR" b="1" dirty="0" err="1"/>
              <a:t>Funnel</a:t>
            </a:r>
            <a:r>
              <a:rPr lang="fr-FR" b="1" dirty="0"/>
              <a:t> chart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The Bubble </a:t>
            </a:r>
            <a:r>
              <a:rPr lang="fr-FR" dirty="0" err="1"/>
              <a:t>Map</a:t>
            </a:r>
            <a:r>
              <a:rPr lang="fr-FR" dirty="0"/>
              <a:t> Visualisation </a:t>
            </a:r>
            <a:r>
              <a:rPr lang="fr-FR" dirty="0" err="1"/>
              <a:t>will</a:t>
            </a:r>
            <a:r>
              <a:rPr lang="fr-FR" dirty="0"/>
              <a:t> show the distribution of </a:t>
            </a:r>
            <a:r>
              <a:rPr lang="fr-FR" dirty="0" err="1"/>
              <a:t>artists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their</a:t>
            </a:r>
            <a:r>
              <a:rPr lang="fr-FR" dirty="0"/>
              <a:t> genre.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fr-FR" dirty="0"/>
              <a:t>The </a:t>
            </a:r>
            <a:r>
              <a:rPr lang="fr-FR" dirty="0" err="1"/>
              <a:t>funnel</a:t>
            </a:r>
            <a:r>
              <a:rPr lang="fr-FR" dirty="0"/>
              <a:t> chart </a:t>
            </a:r>
            <a:r>
              <a:rPr lang="fr-FR" dirty="0" err="1"/>
              <a:t>will</a:t>
            </a:r>
            <a:r>
              <a:rPr lang="fr-FR" dirty="0"/>
              <a:t> show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artists</a:t>
            </a:r>
            <a:r>
              <a:rPr lang="fr-FR" dirty="0"/>
              <a:t> </a:t>
            </a:r>
            <a:r>
              <a:rPr lang="fr-FR" dirty="0" err="1"/>
              <a:t>belong</a:t>
            </a:r>
            <a:r>
              <a:rPr lang="fr-FR" dirty="0"/>
              <a:t> to a </a:t>
            </a:r>
            <a:r>
              <a:rPr lang="fr-FR" dirty="0" err="1"/>
              <a:t>specific</a:t>
            </a:r>
            <a:r>
              <a:rPr lang="fr-FR" dirty="0"/>
              <a:t> genre in </a:t>
            </a:r>
            <a:r>
              <a:rPr lang="fr-FR" dirty="0" err="1"/>
              <a:t>order</a:t>
            </a:r>
            <a:r>
              <a:rPr lang="fr-FR" dirty="0"/>
              <a:t> for a </a:t>
            </a:r>
            <a:r>
              <a:rPr lang="fr-FR" dirty="0" err="1"/>
              <a:t>chosen</a:t>
            </a:r>
            <a:r>
              <a:rPr lang="fr-FR" dirty="0"/>
              <a:t> country</a:t>
            </a:r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1537411" y="397462"/>
            <a:ext cx="3207671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767" name="Google Shape;767;p34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34">
            <a:hlinkClick r:id="rId3" action="ppaction://hlinksldjump"/>
          </p:cNvPr>
          <p:cNvSpPr txBox="1"/>
          <p:nvPr/>
        </p:nvSpPr>
        <p:spPr>
          <a:xfrm>
            <a:off x="2111909" y="4498986"/>
            <a:ext cx="2460902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preprocessing</a:t>
            </a:r>
            <a:endParaRPr lang="fr-FR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34">
            <a:hlinkClick r:id="rId4" action="ppaction://hlinksldjump"/>
          </p:cNvPr>
          <p:cNvSpPr txBox="1"/>
          <p:nvPr/>
        </p:nvSpPr>
        <p:spPr>
          <a:xfrm>
            <a:off x="4564467" y="4498986"/>
            <a:ext cx="1843914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visualization</a:t>
            </a:r>
            <a:endParaRPr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2" name="Google Shape;772;p34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3" name="Google Shape;773;p34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4"/>
          <p:cNvSpPr txBox="1"/>
          <p:nvPr/>
        </p:nvSpPr>
        <p:spPr>
          <a:xfrm>
            <a:off x="1409472" y="4498986"/>
            <a:ext cx="717516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34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4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4"/>
          <p:cNvSpPr/>
          <p:nvPr/>
        </p:nvSpPr>
        <p:spPr>
          <a:xfrm>
            <a:off x="1409986" y="4987051"/>
            <a:ext cx="70192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34">
            <a:hlinkClick r:id="rId3" action="ppaction://hlinksldjump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339;p55">
            <a:hlinkClick r:id="rId9" action="ppaction://hlinksldjump"/>
            <a:extLst>
              <a:ext uri="{FF2B5EF4-FFF2-40B4-BE49-F238E27FC236}">
                <a16:creationId xmlns:a16="http://schemas.microsoft.com/office/drawing/2014/main" id="{53EE1F2C-15B7-488A-8F08-008863FD1FBF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1682109" y="4667471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7646;p69">
            <a:extLst>
              <a:ext uri="{FF2B5EF4-FFF2-40B4-BE49-F238E27FC236}">
                <a16:creationId xmlns:a16="http://schemas.microsoft.com/office/drawing/2014/main" id="{9D8C3D9C-9C64-4FCB-97EC-4903E17127E8}"/>
              </a:ext>
            </a:extLst>
          </p:cNvPr>
          <p:cNvGrpSpPr/>
          <p:nvPr/>
        </p:nvGrpSpPr>
        <p:grpSpPr>
          <a:xfrm>
            <a:off x="6285084" y="978373"/>
            <a:ext cx="1020955" cy="1561970"/>
            <a:chOff x="926675" y="238125"/>
            <a:chExt cx="5755100" cy="5232975"/>
          </a:xfrm>
        </p:grpSpPr>
        <p:sp>
          <p:nvSpPr>
            <p:cNvPr id="214" name="Google Shape;7647;p69">
              <a:extLst>
                <a:ext uri="{FF2B5EF4-FFF2-40B4-BE49-F238E27FC236}">
                  <a16:creationId xmlns:a16="http://schemas.microsoft.com/office/drawing/2014/main" id="{8F6F81B9-6730-4550-9CE3-D46652B1238C}"/>
                </a:ext>
              </a:extLst>
            </p:cNvPr>
            <p:cNvSpPr/>
            <p:nvPr/>
          </p:nvSpPr>
          <p:spPr>
            <a:xfrm>
              <a:off x="2235475" y="2161100"/>
              <a:ext cx="3138650" cy="1012350"/>
            </a:xfrm>
            <a:custGeom>
              <a:avLst/>
              <a:gdLst/>
              <a:ahLst/>
              <a:cxnLst/>
              <a:rect l="l" t="t" r="r" b="b"/>
              <a:pathLst>
                <a:path w="125546" h="40494" extrusionOk="0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648;p69">
              <a:extLst>
                <a:ext uri="{FF2B5EF4-FFF2-40B4-BE49-F238E27FC236}">
                  <a16:creationId xmlns:a16="http://schemas.microsoft.com/office/drawing/2014/main" id="{9970DB79-0A83-4EB7-B6B4-F94EA8F8D3E2}"/>
                </a:ext>
              </a:extLst>
            </p:cNvPr>
            <p:cNvSpPr/>
            <p:nvPr/>
          </p:nvSpPr>
          <p:spPr>
            <a:xfrm>
              <a:off x="2825775" y="238125"/>
              <a:ext cx="1961900" cy="1850225"/>
            </a:xfrm>
            <a:custGeom>
              <a:avLst/>
              <a:gdLst/>
              <a:ahLst/>
              <a:cxnLst/>
              <a:rect l="l" t="t" r="r" b="b"/>
              <a:pathLst>
                <a:path w="78476" h="74009" extrusionOk="0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649;p69">
              <a:extLst>
                <a:ext uri="{FF2B5EF4-FFF2-40B4-BE49-F238E27FC236}">
                  <a16:creationId xmlns:a16="http://schemas.microsoft.com/office/drawing/2014/main" id="{FC57D0CF-B679-40DC-A441-A5B75A9B078C}"/>
                </a:ext>
              </a:extLst>
            </p:cNvPr>
            <p:cNvSpPr/>
            <p:nvPr/>
          </p:nvSpPr>
          <p:spPr>
            <a:xfrm>
              <a:off x="926675" y="4357100"/>
              <a:ext cx="5755100" cy="1114000"/>
            </a:xfrm>
            <a:custGeom>
              <a:avLst/>
              <a:gdLst/>
              <a:ahLst/>
              <a:cxnLst/>
              <a:rect l="l" t="t" r="r" b="b"/>
              <a:pathLst>
                <a:path w="230204" h="44560" extrusionOk="0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650;p69">
              <a:extLst>
                <a:ext uri="{FF2B5EF4-FFF2-40B4-BE49-F238E27FC236}">
                  <a16:creationId xmlns:a16="http://schemas.microsoft.com/office/drawing/2014/main" id="{B0BFD09B-0D8A-4508-8585-5AC6328DCDAA}"/>
                </a:ext>
              </a:extLst>
            </p:cNvPr>
            <p:cNvSpPr/>
            <p:nvPr/>
          </p:nvSpPr>
          <p:spPr>
            <a:xfrm>
              <a:off x="1621700" y="3256600"/>
              <a:ext cx="4370050" cy="1006950"/>
            </a:xfrm>
            <a:custGeom>
              <a:avLst/>
              <a:gdLst/>
              <a:ahLst/>
              <a:cxnLst/>
              <a:rect l="l" t="t" r="r" b="b"/>
              <a:pathLst>
                <a:path w="174802" h="40278" extrusionOk="0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1488;p47">
            <a:extLst>
              <a:ext uri="{FF2B5EF4-FFF2-40B4-BE49-F238E27FC236}">
                <a16:creationId xmlns:a16="http://schemas.microsoft.com/office/drawing/2014/main" id="{3AF3D137-4BE1-4C71-89C7-D1567EF280EE}"/>
              </a:ext>
            </a:extLst>
          </p:cNvPr>
          <p:cNvGrpSpPr/>
          <p:nvPr/>
        </p:nvGrpSpPr>
        <p:grpSpPr>
          <a:xfrm>
            <a:off x="5458320" y="2612279"/>
            <a:ext cx="2932506" cy="1760380"/>
            <a:chOff x="233350" y="949250"/>
            <a:chExt cx="7137300" cy="3802300"/>
          </a:xfrm>
        </p:grpSpPr>
        <p:sp>
          <p:nvSpPr>
            <p:cNvPr id="271" name="Google Shape;1489;p47">
              <a:extLst>
                <a:ext uri="{FF2B5EF4-FFF2-40B4-BE49-F238E27FC236}">
                  <a16:creationId xmlns:a16="http://schemas.microsoft.com/office/drawing/2014/main" id="{8B850C09-395D-4D5E-BB57-A5175DD48389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490;p47">
              <a:extLst>
                <a:ext uri="{FF2B5EF4-FFF2-40B4-BE49-F238E27FC236}">
                  <a16:creationId xmlns:a16="http://schemas.microsoft.com/office/drawing/2014/main" id="{2BCC1447-ADFD-41A9-88B9-54F948375E61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1491;p47">
              <a:extLst>
                <a:ext uri="{FF2B5EF4-FFF2-40B4-BE49-F238E27FC236}">
                  <a16:creationId xmlns:a16="http://schemas.microsoft.com/office/drawing/2014/main" id="{401C8938-49FF-404A-A968-8221BD28BAD5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492;p47">
              <a:extLst>
                <a:ext uri="{FF2B5EF4-FFF2-40B4-BE49-F238E27FC236}">
                  <a16:creationId xmlns:a16="http://schemas.microsoft.com/office/drawing/2014/main" id="{84E4AEBC-8EF0-4742-814C-285A46864B0E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493;p47">
              <a:extLst>
                <a:ext uri="{FF2B5EF4-FFF2-40B4-BE49-F238E27FC236}">
                  <a16:creationId xmlns:a16="http://schemas.microsoft.com/office/drawing/2014/main" id="{A689AB4D-81E0-4823-A6B3-FF98F0C3A99D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494;p47">
              <a:extLst>
                <a:ext uri="{FF2B5EF4-FFF2-40B4-BE49-F238E27FC236}">
                  <a16:creationId xmlns:a16="http://schemas.microsoft.com/office/drawing/2014/main" id="{DC48B97B-2546-4C77-B181-E70E400334E9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495;p47">
              <a:extLst>
                <a:ext uri="{FF2B5EF4-FFF2-40B4-BE49-F238E27FC236}">
                  <a16:creationId xmlns:a16="http://schemas.microsoft.com/office/drawing/2014/main" id="{FFAD0841-1E1F-4DB2-817C-B62263DC5C94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496;p47">
              <a:extLst>
                <a:ext uri="{FF2B5EF4-FFF2-40B4-BE49-F238E27FC236}">
                  <a16:creationId xmlns:a16="http://schemas.microsoft.com/office/drawing/2014/main" id="{A1F85ED9-63A6-402A-954F-4511DD7405BA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497;p47">
              <a:extLst>
                <a:ext uri="{FF2B5EF4-FFF2-40B4-BE49-F238E27FC236}">
                  <a16:creationId xmlns:a16="http://schemas.microsoft.com/office/drawing/2014/main" id="{83B86C3D-AFE7-40FE-BD29-B7B9CA34C7CB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498;p47">
              <a:extLst>
                <a:ext uri="{FF2B5EF4-FFF2-40B4-BE49-F238E27FC236}">
                  <a16:creationId xmlns:a16="http://schemas.microsoft.com/office/drawing/2014/main" id="{705CEFAB-8448-40E1-85D8-7721036A47B2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499;p47">
              <a:extLst>
                <a:ext uri="{FF2B5EF4-FFF2-40B4-BE49-F238E27FC236}">
                  <a16:creationId xmlns:a16="http://schemas.microsoft.com/office/drawing/2014/main" id="{A60ED9C9-F081-4CE0-9F68-7B073E6E3C4C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00;p47">
              <a:extLst>
                <a:ext uri="{FF2B5EF4-FFF2-40B4-BE49-F238E27FC236}">
                  <a16:creationId xmlns:a16="http://schemas.microsoft.com/office/drawing/2014/main" id="{75242111-009F-4467-B734-86331D2B5BC7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01;p47">
              <a:extLst>
                <a:ext uri="{FF2B5EF4-FFF2-40B4-BE49-F238E27FC236}">
                  <a16:creationId xmlns:a16="http://schemas.microsoft.com/office/drawing/2014/main" id="{16AF544E-49A8-4C77-B4FE-55A07D9A0FC7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02;p47">
              <a:extLst>
                <a:ext uri="{FF2B5EF4-FFF2-40B4-BE49-F238E27FC236}">
                  <a16:creationId xmlns:a16="http://schemas.microsoft.com/office/drawing/2014/main" id="{661EC814-9785-4AE6-B287-61C9373EA6B2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03;p47">
              <a:extLst>
                <a:ext uri="{FF2B5EF4-FFF2-40B4-BE49-F238E27FC236}">
                  <a16:creationId xmlns:a16="http://schemas.microsoft.com/office/drawing/2014/main" id="{846CF94B-9F07-478A-AD29-BBBF1F43CC1C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04;p47">
              <a:extLst>
                <a:ext uri="{FF2B5EF4-FFF2-40B4-BE49-F238E27FC236}">
                  <a16:creationId xmlns:a16="http://schemas.microsoft.com/office/drawing/2014/main" id="{F35CBC55-5C03-4604-932D-CD46A2AC6362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05;p47">
              <a:extLst>
                <a:ext uri="{FF2B5EF4-FFF2-40B4-BE49-F238E27FC236}">
                  <a16:creationId xmlns:a16="http://schemas.microsoft.com/office/drawing/2014/main" id="{8621A3CA-EF32-4B44-B67B-905C897C2288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06;p47">
              <a:extLst>
                <a:ext uri="{FF2B5EF4-FFF2-40B4-BE49-F238E27FC236}">
                  <a16:creationId xmlns:a16="http://schemas.microsoft.com/office/drawing/2014/main" id="{DD2A47C5-53D8-4143-917A-9AE63B81FF75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07;p47">
              <a:extLst>
                <a:ext uri="{FF2B5EF4-FFF2-40B4-BE49-F238E27FC236}">
                  <a16:creationId xmlns:a16="http://schemas.microsoft.com/office/drawing/2014/main" id="{E6E15D75-2D24-48B3-BD83-3F167B9E69E8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08;p47">
              <a:extLst>
                <a:ext uri="{FF2B5EF4-FFF2-40B4-BE49-F238E27FC236}">
                  <a16:creationId xmlns:a16="http://schemas.microsoft.com/office/drawing/2014/main" id="{63139E1A-648E-4E0D-9AFD-7BDC1E90F0AD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09;p47">
              <a:extLst>
                <a:ext uri="{FF2B5EF4-FFF2-40B4-BE49-F238E27FC236}">
                  <a16:creationId xmlns:a16="http://schemas.microsoft.com/office/drawing/2014/main" id="{74FA2EF9-A75B-4B1D-8827-8273CAB6E13B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10;p47">
              <a:extLst>
                <a:ext uri="{FF2B5EF4-FFF2-40B4-BE49-F238E27FC236}">
                  <a16:creationId xmlns:a16="http://schemas.microsoft.com/office/drawing/2014/main" id="{2FD0428C-3C9F-4637-A146-CBDF4FA12195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11;p47">
              <a:extLst>
                <a:ext uri="{FF2B5EF4-FFF2-40B4-BE49-F238E27FC236}">
                  <a16:creationId xmlns:a16="http://schemas.microsoft.com/office/drawing/2014/main" id="{96A36024-A0A3-4A1C-B839-F0CB8CC10FED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12;p47">
              <a:extLst>
                <a:ext uri="{FF2B5EF4-FFF2-40B4-BE49-F238E27FC236}">
                  <a16:creationId xmlns:a16="http://schemas.microsoft.com/office/drawing/2014/main" id="{4B178578-21B1-42DE-9962-995B7D208647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13;p47">
              <a:extLst>
                <a:ext uri="{FF2B5EF4-FFF2-40B4-BE49-F238E27FC236}">
                  <a16:creationId xmlns:a16="http://schemas.microsoft.com/office/drawing/2014/main" id="{C9FAFABA-575A-45F0-8E81-70E1A8A05B18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14;p47">
              <a:extLst>
                <a:ext uri="{FF2B5EF4-FFF2-40B4-BE49-F238E27FC236}">
                  <a16:creationId xmlns:a16="http://schemas.microsoft.com/office/drawing/2014/main" id="{C69406DE-F573-4E60-8185-6B09AF3FFB2F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15;p47">
              <a:extLst>
                <a:ext uri="{FF2B5EF4-FFF2-40B4-BE49-F238E27FC236}">
                  <a16:creationId xmlns:a16="http://schemas.microsoft.com/office/drawing/2014/main" id="{CEC34A8B-7EA2-40BD-B0A5-D4592B1CADF8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16;p47">
              <a:extLst>
                <a:ext uri="{FF2B5EF4-FFF2-40B4-BE49-F238E27FC236}">
                  <a16:creationId xmlns:a16="http://schemas.microsoft.com/office/drawing/2014/main" id="{26A52265-FDE3-453F-848F-26DD4BFAFBE0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17;p47">
              <a:extLst>
                <a:ext uri="{FF2B5EF4-FFF2-40B4-BE49-F238E27FC236}">
                  <a16:creationId xmlns:a16="http://schemas.microsoft.com/office/drawing/2014/main" id="{39184FF8-20F0-4360-86CF-B7B0BE7B3918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18;p47">
              <a:extLst>
                <a:ext uri="{FF2B5EF4-FFF2-40B4-BE49-F238E27FC236}">
                  <a16:creationId xmlns:a16="http://schemas.microsoft.com/office/drawing/2014/main" id="{F23C3B3C-E0B9-4088-AF5B-49E284A6E927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19;p47">
              <a:extLst>
                <a:ext uri="{FF2B5EF4-FFF2-40B4-BE49-F238E27FC236}">
                  <a16:creationId xmlns:a16="http://schemas.microsoft.com/office/drawing/2014/main" id="{5BC22088-AC03-4888-B2D3-B4B78A7C23C0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20;p47">
              <a:extLst>
                <a:ext uri="{FF2B5EF4-FFF2-40B4-BE49-F238E27FC236}">
                  <a16:creationId xmlns:a16="http://schemas.microsoft.com/office/drawing/2014/main" id="{15F93E92-0923-4958-84B8-2A2DF3121F97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21;p47">
              <a:extLst>
                <a:ext uri="{FF2B5EF4-FFF2-40B4-BE49-F238E27FC236}">
                  <a16:creationId xmlns:a16="http://schemas.microsoft.com/office/drawing/2014/main" id="{FC26DA00-B804-4EEA-9DF2-6E035C1F7372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22;p47">
              <a:extLst>
                <a:ext uri="{FF2B5EF4-FFF2-40B4-BE49-F238E27FC236}">
                  <a16:creationId xmlns:a16="http://schemas.microsoft.com/office/drawing/2014/main" id="{DC515419-653E-48F7-B42E-6B33F626EFF7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23;p47">
              <a:extLst>
                <a:ext uri="{FF2B5EF4-FFF2-40B4-BE49-F238E27FC236}">
                  <a16:creationId xmlns:a16="http://schemas.microsoft.com/office/drawing/2014/main" id="{6C3816F5-2028-4DEC-BAD2-EFA54B903F7D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24;p47">
              <a:extLst>
                <a:ext uri="{FF2B5EF4-FFF2-40B4-BE49-F238E27FC236}">
                  <a16:creationId xmlns:a16="http://schemas.microsoft.com/office/drawing/2014/main" id="{D42CFAA3-276F-4026-8CAA-91FE1F86AF9E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25;p47">
              <a:extLst>
                <a:ext uri="{FF2B5EF4-FFF2-40B4-BE49-F238E27FC236}">
                  <a16:creationId xmlns:a16="http://schemas.microsoft.com/office/drawing/2014/main" id="{FFF9FBC0-0313-4E99-B8E0-490DF75DD9E8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26;p47">
              <a:extLst>
                <a:ext uri="{FF2B5EF4-FFF2-40B4-BE49-F238E27FC236}">
                  <a16:creationId xmlns:a16="http://schemas.microsoft.com/office/drawing/2014/main" id="{FCD415B2-5E85-4E67-BE4D-8122F8A6D3CA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27;p47">
              <a:extLst>
                <a:ext uri="{FF2B5EF4-FFF2-40B4-BE49-F238E27FC236}">
                  <a16:creationId xmlns:a16="http://schemas.microsoft.com/office/drawing/2014/main" id="{F675934E-C605-4B89-BCD8-095A1015B33E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28;p47">
              <a:extLst>
                <a:ext uri="{FF2B5EF4-FFF2-40B4-BE49-F238E27FC236}">
                  <a16:creationId xmlns:a16="http://schemas.microsoft.com/office/drawing/2014/main" id="{969330C3-CE28-4DF9-8594-BD66C1F78F72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29;p47">
              <a:extLst>
                <a:ext uri="{FF2B5EF4-FFF2-40B4-BE49-F238E27FC236}">
                  <a16:creationId xmlns:a16="http://schemas.microsoft.com/office/drawing/2014/main" id="{6D3BEB94-277F-4522-9521-F4FB1FE7FF83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530;p47">
              <a:extLst>
                <a:ext uri="{FF2B5EF4-FFF2-40B4-BE49-F238E27FC236}">
                  <a16:creationId xmlns:a16="http://schemas.microsoft.com/office/drawing/2014/main" id="{4FEC0C74-3135-42E7-9958-CB99E0721165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531;p47">
              <a:extLst>
                <a:ext uri="{FF2B5EF4-FFF2-40B4-BE49-F238E27FC236}">
                  <a16:creationId xmlns:a16="http://schemas.microsoft.com/office/drawing/2014/main" id="{D3A4DEAC-821B-4158-A169-5E932466E1D4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532;p47">
              <a:extLst>
                <a:ext uri="{FF2B5EF4-FFF2-40B4-BE49-F238E27FC236}">
                  <a16:creationId xmlns:a16="http://schemas.microsoft.com/office/drawing/2014/main" id="{CD939F69-61EE-44D7-8CD1-4217B2CEB93C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533;p47">
              <a:extLst>
                <a:ext uri="{FF2B5EF4-FFF2-40B4-BE49-F238E27FC236}">
                  <a16:creationId xmlns:a16="http://schemas.microsoft.com/office/drawing/2014/main" id="{DCF8D1FA-0934-43A8-BB91-60E5B0EF7917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534;p47">
              <a:extLst>
                <a:ext uri="{FF2B5EF4-FFF2-40B4-BE49-F238E27FC236}">
                  <a16:creationId xmlns:a16="http://schemas.microsoft.com/office/drawing/2014/main" id="{0B47C3D1-73A1-4EE8-A51A-219175BD29F8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535;p47">
              <a:extLst>
                <a:ext uri="{FF2B5EF4-FFF2-40B4-BE49-F238E27FC236}">
                  <a16:creationId xmlns:a16="http://schemas.microsoft.com/office/drawing/2014/main" id="{14DEB3B2-8B5E-4D15-B8A1-C674658E5E67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536;p47">
              <a:extLst>
                <a:ext uri="{FF2B5EF4-FFF2-40B4-BE49-F238E27FC236}">
                  <a16:creationId xmlns:a16="http://schemas.microsoft.com/office/drawing/2014/main" id="{0EDBBCBB-8AB4-49DD-9C78-03FE827A9CA0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537;p47">
              <a:extLst>
                <a:ext uri="{FF2B5EF4-FFF2-40B4-BE49-F238E27FC236}">
                  <a16:creationId xmlns:a16="http://schemas.microsoft.com/office/drawing/2014/main" id="{607C529B-BD28-4C80-A1CC-69053C600A41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538;p47">
              <a:extLst>
                <a:ext uri="{FF2B5EF4-FFF2-40B4-BE49-F238E27FC236}">
                  <a16:creationId xmlns:a16="http://schemas.microsoft.com/office/drawing/2014/main" id="{AFD5BFFD-42DF-4AFB-A1A4-DF6ADC66DD39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539;p47">
              <a:extLst>
                <a:ext uri="{FF2B5EF4-FFF2-40B4-BE49-F238E27FC236}">
                  <a16:creationId xmlns:a16="http://schemas.microsoft.com/office/drawing/2014/main" id="{3D7C085B-0E0F-4359-91B4-F8CCF305739D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1575;p47">
            <a:extLst>
              <a:ext uri="{FF2B5EF4-FFF2-40B4-BE49-F238E27FC236}">
                <a16:creationId xmlns:a16="http://schemas.microsoft.com/office/drawing/2014/main" id="{20F256A2-C0D4-4021-9CD7-F46879ADF6B7}"/>
              </a:ext>
            </a:extLst>
          </p:cNvPr>
          <p:cNvSpPr/>
          <p:nvPr/>
        </p:nvSpPr>
        <p:spPr>
          <a:xfrm>
            <a:off x="5850502" y="3376271"/>
            <a:ext cx="148747" cy="1676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1579;p47">
            <a:extLst>
              <a:ext uri="{FF2B5EF4-FFF2-40B4-BE49-F238E27FC236}">
                <a16:creationId xmlns:a16="http://schemas.microsoft.com/office/drawing/2014/main" id="{A1725ACE-93F8-4771-8F8A-7B83422C71EB}"/>
              </a:ext>
            </a:extLst>
          </p:cNvPr>
          <p:cNvSpPr/>
          <p:nvPr/>
        </p:nvSpPr>
        <p:spPr>
          <a:xfrm>
            <a:off x="6874013" y="3373228"/>
            <a:ext cx="148747" cy="16761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1579;p47">
            <a:extLst>
              <a:ext uri="{FF2B5EF4-FFF2-40B4-BE49-F238E27FC236}">
                <a16:creationId xmlns:a16="http://schemas.microsoft.com/office/drawing/2014/main" id="{91357906-DE47-49A0-BDD8-D9E56776EA75}"/>
              </a:ext>
            </a:extLst>
          </p:cNvPr>
          <p:cNvSpPr/>
          <p:nvPr/>
        </p:nvSpPr>
        <p:spPr>
          <a:xfrm>
            <a:off x="6867389" y="2873635"/>
            <a:ext cx="148747" cy="167611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1575;p47">
            <a:extLst>
              <a:ext uri="{FF2B5EF4-FFF2-40B4-BE49-F238E27FC236}">
                <a16:creationId xmlns:a16="http://schemas.microsoft.com/office/drawing/2014/main" id="{D97E9438-2D84-4E5C-90E6-DC42C2E5A363}"/>
              </a:ext>
            </a:extLst>
          </p:cNvPr>
          <p:cNvSpPr/>
          <p:nvPr/>
        </p:nvSpPr>
        <p:spPr>
          <a:xfrm>
            <a:off x="7586492" y="2899277"/>
            <a:ext cx="148747" cy="1676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1575;p47">
            <a:extLst>
              <a:ext uri="{FF2B5EF4-FFF2-40B4-BE49-F238E27FC236}">
                <a16:creationId xmlns:a16="http://schemas.microsoft.com/office/drawing/2014/main" id="{AE754445-DE12-40E5-B5E4-BDAF9A198E03}"/>
              </a:ext>
            </a:extLst>
          </p:cNvPr>
          <p:cNvSpPr/>
          <p:nvPr/>
        </p:nvSpPr>
        <p:spPr>
          <a:xfrm>
            <a:off x="8016153" y="3900943"/>
            <a:ext cx="148747" cy="1676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29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34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78" name="Google Shape;578;p34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79" name="Google Shape;579;p34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4"/>
          <p:cNvGrpSpPr/>
          <p:nvPr/>
        </p:nvGrpSpPr>
        <p:grpSpPr>
          <a:xfrm rot="10800000" flipH="1">
            <a:off x="3875075" y="1113199"/>
            <a:ext cx="2146913" cy="2771751"/>
            <a:chOff x="3875075" y="710349"/>
            <a:chExt cx="2146913" cy="2771751"/>
          </a:xfrm>
        </p:grpSpPr>
        <p:sp>
          <p:nvSpPr>
            <p:cNvPr id="581" name="Google Shape;581;p34"/>
            <p:cNvSpPr/>
            <p:nvPr/>
          </p:nvSpPr>
          <p:spPr>
            <a:xfrm>
              <a:off x="4408975" y="7103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75075" y="29613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4"/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4">
            <a:hlinkClick r:id="rId3" action="ppaction://hlinksldjump"/>
          </p:cNvPr>
          <p:cNvSpPr txBox="1"/>
          <p:nvPr/>
        </p:nvSpPr>
        <p:spPr>
          <a:xfrm>
            <a:off x="2703955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TASK 1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34">
            <a:hlinkClick r:id="rId4" action="ppaction://hlinksldjump"/>
          </p:cNvPr>
          <p:cNvSpPr txBox="1"/>
          <p:nvPr/>
        </p:nvSpPr>
        <p:spPr>
          <a:xfrm>
            <a:off x="3724518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TASK 2</a:t>
            </a:r>
            <a:endParaRPr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87" name="Google Shape;587;p34">
            <a:hlinkClick r:id="rId5" action="ppaction://hlinksldjump"/>
          </p:cNvPr>
          <p:cNvSpPr txBox="1"/>
          <p:nvPr/>
        </p:nvSpPr>
        <p:spPr>
          <a:xfrm>
            <a:off x="4745082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TASK 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88" name="Google Shape;588;p34">
            <a:hlinkClick r:id="rId6" action="ppaction://hlinksldjump"/>
          </p:cNvPr>
          <p:cNvSpPr txBox="1"/>
          <p:nvPr/>
        </p:nvSpPr>
        <p:spPr>
          <a:xfrm>
            <a:off x="5765645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TASK 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589" name="Google Shape;589;p34"/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34"/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34"/>
          <p:cNvCxnSpPr/>
          <p:nvPr/>
        </p:nvCxnSpPr>
        <p:spPr>
          <a:xfrm>
            <a:off x="5592563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2" name="Google Shape;592;p34"/>
          <p:cNvSpPr txBox="1">
            <a:spLocks noGrp="1"/>
          </p:cNvSpPr>
          <p:nvPr>
            <p:ph type="subTitle" idx="1"/>
          </p:nvPr>
        </p:nvSpPr>
        <p:spPr>
          <a:xfrm>
            <a:off x="726375" y="2297849"/>
            <a:ext cx="4238700" cy="157951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first step was to choose the main dataset column that the work will be based 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columns are [</a:t>
            </a:r>
            <a:r>
              <a:rPr lang="fr-FR" dirty="0"/>
              <a:t>genres, </a:t>
            </a:r>
            <a:r>
              <a:rPr lang="fr-FR" dirty="0" err="1"/>
              <a:t>location.country</a:t>
            </a:r>
            <a:r>
              <a:rPr lang="fr-FR" dirty="0"/>
              <a:t>, </a:t>
            </a:r>
            <a:r>
              <a:rPr lang="fr-FR" dirty="0" err="1"/>
              <a:t>id_artist_deezer</a:t>
            </a:r>
            <a:r>
              <a:rPr lang="en" dirty="0"/>
              <a:t>]</a:t>
            </a:r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726376" y="1682650"/>
            <a:ext cx="4238700" cy="6159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 processing</a:t>
            </a:r>
            <a:endParaRPr dirty="0"/>
          </a:p>
        </p:txBody>
      </p:sp>
      <p:grpSp>
        <p:nvGrpSpPr>
          <p:cNvPr id="594" name="Google Shape;594;p34"/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595" name="Google Shape;595;p34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34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73" name="Google Shape;773;p34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4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0" name="Google Shape;780;p34">
            <a:hlinkClick r:id="" action="ppaction://noaction"/>
          </p:cNvPr>
          <p:cNvPicPr preferRelativeResize="0"/>
          <p:nvPr/>
        </p:nvPicPr>
        <p:blipFill rotWithShape="1">
          <a:blip r:embed="rId9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4">
            <a:hlinkClick r:id="rId3" action="ppaction://hlinksldjump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34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781;p34">
            <a:hlinkClick r:id="rId11" action="ppaction://hlinksldjump"/>
            <a:extLst>
              <a:ext uri="{FF2B5EF4-FFF2-40B4-BE49-F238E27FC236}">
                <a16:creationId xmlns:a16="http://schemas.microsoft.com/office/drawing/2014/main" id="{6DDD8AB5-0265-4304-9BA3-027A86DA1C02}"/>
              </a:ext>
            </a:extLst>
          </p:cNvPr>
          <p:cNvSpPr txBox="1"/>
          <p:nvPr/>
        </p:nvSpPr>
        <p:spPr>
          <a:xfrm>
            <a:off x="1406637" y="4505103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0" name="Google Shape;782;p34">
            <a:hlinkClick r:id="rId11" action="ppaction://hlinksldjump"/>
            <a:extLst>
              <a:ext uri="{FF2B5EF4-FFF2-40B4-BE49-F238E27FC236}">
                <a16:creationId xmlns:a16="http://schemas.microsoft.com/office/drawing/2014/main" id="{29167BA1-A3A8-4DBF-ACA4-769C4804843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2723" b="2723"/>
          <a:stretch/>
        </p:blipFill>
        <p:spPr>
          <a:xfrm>
            <a:off x="1628056" y="4666882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767;p34">
            <a:extLst>
              <a:ext uri="{FF2B5EF4-FFF2-40B4-BE49-F238E27FC236}">
                <a16:creationId xmlns:a16="http://schemas.microsoft.com/office/drawing/2014/main" id="{6D6373E2-09C7-42EB-B6AB-A1609CC0FC4F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774;p34">
            <a:hlinkClick r:id="rId3" action="ppaction://hlinksldjump"/>
            <a:extLst>
              <a:ext uri="{FF2B5EF4-FFF2-40B4-BE49-F238E27FC236}">
                <a16:creationId xmlns:a16="http://schemas.microsoft.com/office/drawing/2014/main" id="{A5A679B9-D3BB-40C4-BA14-8D301F5AA274}"/>
              </a:ext>
            </a:extLst>
          </p:cNvPr>
          <p:cNvSpPr txBox="1"/>
          <p:nvPr/>
        </p:nvSpPr>
        <p:spPr>
          <a:xfrm>
            <a:off x="2214857" y="4505825"/>
            <a:ext cx="2742455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Data pre-processing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775;p34">
            <a:extLst>
              <a:ext uri="{FF2B5EF4-FFF2-40B4-BE49-F238E27FC236}">
                <a16:creationId xmlns:a16="http://schemas.microsoft.com/office/drawing/2014/main" id="{FC97A433-F183-4FB2-8A19-DA4416EA1A80}"/>
              </a:ext>
            </a:extLst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781;p34">
            <a:hlinkClick r:id="" action="ppaction://noaction"/>
            <a:extLst>
              <a:ext uri="{FF2B5EF4-FFF2-40B4-BE49-F238E27FC236}">
                <a16:creationId xmlns:a16="http://schemas.microsoft.com/office/drawing/2014/main" id="{FCD65007-2380-42C0-94D0-34A811E6929E}"/>
              </a:ext>
            </a:extLst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783;p34">
            <a:extLst>
              <a:ext uri="{FF2B5EF4-FFF2-40B4-BE49-F238E27FC236}">
                <a16:creationId xmlns:a16="http://schemas.microsoft.com/office/drawing/2014/main" id="{00B18574-0441-4723-BB57-1A944754FF74}"/>
              </a:ext>
            </a:extLst>
          </p:cNvPr>
          <p:cNvSpPr/>
          <p:nvPr/>
        </p:nvSpPr>
        <p:spPr>
          <a:xfrm>
            <a:off x="2219454" y="5007537"/>
            <a:ext cx="27225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771;p34">
            <a:hlinkClick r:id="rId13" action="ppaction://hlinksldjump"/>
            <a:extLst>
              <a:ext uri="{FF2B5EF4-FFF2-40B4-BE49-F238E27FC236}">
                <a16:creationId xmlns:a16="http://schemas.microsoft.com/office/drawing/2014/main" id="{44E60235-0498-468B-B461-4290AEB083C6}"/>
              </a:ext>
            </a:extLst>
          </p:cNvPr>
          <p:cNvSpPr txBox="1"/>
          <p:nvPr/>
        </p:nvSpPr>
        <p:spPr>
          <a:xfrm>
            <a:off x="4942006" y="4505825"/>
            <a:ext cx="2011147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visualisation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5"/>
          <p:cNvSpPr txBox="1">
            <a:spLocks noGrp="1"/>
          </p:cNvSpPr>
          <p:nvPr>
            <p:ph type="title"/>
          </p:nvPr>
        </p:nvSpPr>
        <p:spPr>
          <a:xfrm>
            <a:off x="1509931" y="419107"/>
            <a:ext cx="26650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step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536175" y="709385"/>
            <a:ext cx="7363238" cy="3345013"/>
            <a:chOff x="536175" y="730650"/>
            <a:chExt cx="7363238" cy="3345013"/>
          </a:xfrm>
        </p:grpSpPr>
        <p:sp>
          <p:nvSpPr>
            <p:cNvPr id="843" name="Google Shape;843;p35"/>
            <p:cNvSpPr/>
            <p:nvPr/>
          </p:nvSpPr>
          <p:spPr>
            <a:xfrm>
              <a:off x="536175" y="73065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10800000">
              <a:off x="7605713" y="31316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10800000">
              <a:off x="7302488" y="35029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3338500" y="28659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5933563" y="14435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48" name="Google Shape;848;p35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35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5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592;p34">
            <a:extLst>
              <a:ext uri="{FF2B5EF4-FFF2-40B4-BE49-F238E27FC236}">
                <a16:creationId xmlns:a16="http://schemas.microsoft.com/office/drawing/2014/main" id="{359B5BB9-9AE0-4D73-A51F-80A01669CA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0013" y="1135897"/>
            <a:ext cx="4287130" cy="2362257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genres need some work, there is a lot of genres so we need to cluster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best way to do that is to add a new column called </a:t>
            </a:r>
            <a:r>
              <a:rPr lang="en-US" dirty="0" err="1"/>
              <a:t>sub_genres</a:t>
            </a:r>
            <a:r>
              <a:rPr lang="en-US" dirty="0"/>
              <a:t>, to subclass the genres.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 algn="l"/>
            <a:r>
              <a:rPr lang="en-US" dirty="0"/>
              <a:t>Note: For the missing value I fill it with string called missing values.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81" name="Google Shape;594;p34">
            <a:extLst>
              <a:ext uri="{FF2B5EF4-FFF2-40B4-BE49-F238E27FC236}">
                <a16:creationId xmlns:a16="http://schemas.microsoft.com/office/drawing/2014/main" id="{23AB8B22-ED77-4177-B4F2-ADFBDE41A412}"/>
              </a:ext>
            </a:extLst>
          </p:cNvPr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82" name="Google Shape;595;p34">
              <a:extLst>
                <a:ext uri="{FF2B5EF4-FFF2-40B4-BE49-F238E27FC236}">
                  <a16:creationId xmlns:a16="http://schemas.microsoft.com/office/drawing/2014/main" id="{26C27ADD-6DB7-4F57-8002-96C5A15E4B87}"/>
                </a:ext>
              </a:extLst>
            </p:cNvPr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96;p34">
              <a:extLst>
                <a:ext uri="{FF2B5EF4-FFF2-40B4-BE49-F238E27FC236}">
                  <a16:creationId xmlns:a16="http://schemas.microsoft.com/office/drawing/2014/main" id="{BB73B373-2CDC-4B61-A0C7-E37C3BC82209}"/>
                </a:ext>
              </a:extLst>
            </p:cNvPr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97;p34">
              <a:extLst>
                <a:ext uri="{FF2B5EF4-FFF2-40B4-BE49-F238E27FC236}">
                  <a16:creationId xmlns:a16="http://schemas.microsoft.com/office/drawing/2014/main" id="{5DF08578-A257-4031-BEE5-66DC0D6631BD}"/>
                </a:ext>
              </a:extLst>
            </p:cNvPr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98;p34">
              <a:extLst>
                <a:ext uri="{FF2B5EF4-FFF2-40B4-BE49-F238E27FC236}">
                  <a16:creationId xmlns:a16="http://schemas.microsoft.com/office/drawing/2014/main" id="{F09A5700-BEE9-4653-9554-F74009D0F3D3}"/>
                </a:ext>
              </a:extLst>
            </p:cNvPr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99;p34">
              <a:extLst>
                <a:ext uri="{FF2B5EF4-FFF2-40B4-BE49-F238E27FC236}">
                  <a16:creationId xmlns:a16="http://schemas.microsoft.com/office/drawing/2014/main" id="{30AAB943-6B9B-449F-87CC-5E46A6366172}"/>
                </a:ext>
              </a:extLst>
            </p:cNvPr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00;p34">
              <a:extLst>
                <a:ext uri="{FF2B5EF4-FFF2-40B4-BE49-F238E27FC236}">
                  <a16:creationId xmlns:a16="http://schemas.microsoft.com/office/drawing/2014/main" id="{8A16102C-B4FD-457D-A4C8-7D6E7C8C0304}"/>
                </a:ext>
              </a:extLst>
            </p:cNvPr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01;p34">
              <a:extLst>
                <a:ext uri="{FF2B5EF4-FFF2-40B4-BE49-F238E27FC236}">
                  <a16:creationId xmlns:a16="http://schemas.microsoft.com/office/drawing/2014/main" id="{3462C50E-970D-4212-B489-B15A3AA2B602}"/>
                </a:ext>
              </a:extLst>
            </p:cNvPr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02;p34">
              <a:extLst>
                <a:ext uri="{FF2B5EF4-FFF2-40B4-BE49-F238E27FC236}">
                  <a16:creationId xmlns:a16="http://schemas.microsoft.com/office/drawing/2014/main" id="{E6686C28-FAA4-4EF3-BAF0-BFE9A6146E90}"/>
                </a:ext>
              </a:extLst>
            </p:cNvPr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03;p34">
              <a:extLst>
                <a:ext uri="{FF2B5EF4-FFF2-40B4-BE49-F238E27FC236}">
                  <a16:creationId xmlns:a16="http://schemas.microsoft.com/office/drawing/2014/main" id="{111B556E-65BE-4064-B2B4-3904EC105292}"/>
                </a:ext>
              </a:extLst>
            </p:cNvPr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04;p34">
              <a:extLst>
                <a:ext uri="{FF2B5EF4-FFF2-40B4-BE49-F238E27FC236}">
                  <a16:creationId xmlns:a16="http://schemas.microsoft.com/office/drawing/2014/main" id="{C94DFBF1-5768-4CAE-A9B3-06A183A11C7B}"/>
                </a:ext>
              </a:extLst>
            </p:cNvPr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05;p34">
              <a:extLst>
                <a:ext uri="{FF2B5EF4-FFF2-40B4-BE49-F238E27FC236}">
                  <a16:creationId xmlns:a16="http://schemas.microsoft.com/office/drawing/2014/main" id="{F2F588DE-18C1-4D3C-BC44-059D5DDDC043}"/>
                </a:ext>
              </a:extLst>
            </p:cNvPr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06;p34">
              <a:extLst>
                <a:ext uri="{FF2B5EF4-FFF2-40B4-BE49-F238E27FC236}">
                  <a16:creationId xmlns:a16="http://schemas.microsoft.com/office/drawing/2014/main" id="{72CD3BA4-0804-49B8-855B-D8C2D46ABBE6}"/>
                </a:ext>
              </a:extLst>
            </p:cNvPr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07;p34">
              <a:extLst>
                <a:ext uri="{FF2B5EF4-FFF2-40B4-BE49-F238E27FC236}">
                  <a16:creationId xmlns:a16="http://schemas.microsoft.com/office/drawing/2014/main" id="{0E8DD233-00E2-435A-B3C8-225200D045C4}"/>
                </a:ext>
              </a:extLst>
            </p:cNvPr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08;p34">
              <a:extLst>
                <a:ext uri="{FF2B5EF4-FFF2-40B4-BE49-F238E27FC236}">
                  <a16:creationId xmlns:a16="http://schemas.microsoft.com/office/drawing/2014/main" id="{33C07ADE-8A4E-4B4B-8BD1-D403268F75EB}"/>
                </a:ext>
              </a:extLst>
            </p:cNvPr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09;p34">
              <a:extLst>
                <a:ext uri="{FF2B5EF4-FFF2-40B4-BE49-F238E27FC236}">
                  <a16:creationId xmlns:a16="http://schemas.microsoft.com/office/drawing/2014/main" id="{C3344E44-813C-43DC-84AA-C404DDE26FB2}"/>
                </a:ext>
              </a:extLst>
            </p:cNvPr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10;p34">
              <a:extLst>
                <a:ext uri="{FF2B5EF4-FFF2-40B4-BE49-F238E27FC236}">
                  <a16:creationId xmlns:a16="http://schemas.microsoft.com/office/drawing/2014/main" id="{8F786C75-08C3-4A38-ABEF-C1EF569728D2}"/>
                </a:ext>
              </a:extLst>
            </p:cNvPr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11;p34">
              <a:extLst>
                <a:ext uri="{FF2B5EF4-FFF2-40B4-BE49-F238E27FC236}">
                  <a16:creationId xmlns:a16="http://schemas.microsoft.com/office/drawing/2014/main" id="{028A2ACD-769A-4F69-8F7A-7B8BEFC96AB9}"/>
                </a:ext>
              </a:extLst>
            </p:cNvPr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12;p34">
              <a:extLst>
                <a:ext uri="{FF2B5EF4-FFF2-40B4-BE49-F238E27FC236}">
                  <a16:creationId xmlns:a16="http://schemas.microsoft.com/office/drawing/2014/main" id="{0F0E6A51-00DD-4C84-AD5A-F33327EA18A6}"/>
                </a:ext>
              </a:extLst>
            </p:cNvPr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13;p34">
              <a:extLst>
                <a:ext uri="{FF2B5EF4-FFF2-40B4-BE49-F238E27FC236}">
                  <a16:creationId xmlns:a16="http://schemas.microsoft.com/office/drawing/2014/main" id="{0DD305A4-0D60-4BB6-8E07-C6547B5ACF4B}"/>
                </a:ext>
              </a:extLst>
            </p:cNvPr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4;p34">
              <a:extLst>
                <a:ext uri="{FF2B5EF4-FFF2-40B4-BE49-F238E27FC236}">
                  <a16:creationId xmlns:a16="http://schemas.microsoft.com/office/drawing/2014/main" id="{0818C605-AD33-4741-8E02-2630BC5417F8}"/>
                </a:ext>
              </a:extLst>
            </p:cNvPr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5;p34">
              <a:extLst>
                <a:ext uri="{FF2B5EF4-FFF2-40B4-BE49-F238E27FC236}">
                  <a16:creationId xmlns:a16="http://schemas.microsoft.com/office/drawing/2014/main" id="{D98F18FE-A50E-41B9-95F7-E41895B2CFBC}"/>
                </a:ext>
              </a:extLst>
            </p:cNvPr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16;p34">
              <a:extLst>
                <a:ext uri="{FF2B5EF4-FFF2-40B4-BE49-F238E27FC236}">
                  <a16:creationId xmlns:a16="http://schemas.microsoft.com/office/drawing/2014/main" id="{395801AE-BFD8-4C8C-BD38-652D6F351F1E}"/>
                </a:ext>
              </a:extLst>
            </p:cNvPr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17;p34">
              <a:extLst>
                <a:ext uri="{FF2B5EF4-FFF2-40B4-BE49-F238E27FC236}">
                  <a16:creationId xmlns:a16="http://schemas.microsoft.com/office/drawing/2014/main" id="{F654F692-2551-4398-8465-1D031CAE36A1}"/>
                </a:ext>
              </a:extLst>
            </p:cNvPr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18;p34">
              <a:extLst>
                <a:ext uri="{FF2B5EF4-FFF2-40B4-BE49-F238E27FC236}">
                  <a16:creationId xmlns:a16="http://schemas.microsoft.com/office/drawing/2014/main" id="{8C8DF118-03D6-4955-B4E1-300F778D8A86}"/>
                </a:ext>
              </a:extLst>
            </p:cNvPr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19;p34">
              <a:extLst>
                <a:ext uri="{FF2B5EF4-FFF2-40B4-BE49-F238E27FC236}">
                  <a16:creationId xmlns:a16="http://schemas.microsoft.com/office/drawing/2014/main" id="{92A46B41-00D2-47F3-B3C5-9B87EAF31CEA}"/>
                </a:ext>
              </a:extLst>
            </p:cNvPr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20;p34">
              <a:extLst>
                <a:ext uri="{FF2B5EF4-FFF2-40B4-BE49-F238E27FC236}">
                  <a16:creationId xmlns:a16="http://schemas.microsoft.com/office/drawing/2014/main" id="{D48C2AB5-0746-415F-B2FA-6A8AB5B184A8}"/>
                </a:ext>
              </a:extLst>
            </p:cNvPr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21;p34">
              <a:extLst>
                <a:ext uri="{FF2B5EF4-FFF2-40B4-BE49-F238E27FC236}">
                  <a16:creationId xmlns:a16="http://schemas.microsoft.com/office/drawing/2014/main" id="{969D7835-FF24-4B2E-B65C-578661D880BD}"/>
                </a:ext>
              </a:extLst>
            </p:cNvPr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22;p34">
              <a:extLst>
                <a:ext uri="{FF2B5EF4-FFF2-40B4-BE49-F238E27FC236}">
                  <a16:creationId xmlns:a16="http://schemas.microsoft.com/office/drawing/2014/main" id="{AAFCC01D-9BEA-492E-8CE0-A427F14003C2}"/>
                </a:ext>
              </a:extLst>
            </p:cNvPr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23;p34">
              <a:extLst>
                <a:ext uri="{FF2B5EF4-FFF2-40B4-BE49-F238E27FC236}">
                  <a16:creationId xmlns:a16="http://schemas.microsoft.com/office/drawing/2014/main" id="{9898EDDF-C3FD-4D0B-8F21-E8377B39310D}"/>
                </a:ext>
              </a:extLst>
            </p:cNvPr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24;p34">
              <a:extLst>
                <a:ext uri="{FF2B5EF4-FFF2-40B4-BE49-F238E27FC236}">
                  <a16:creationId xmlns:a16="http://schemas.microsoft.com/office/drawing/2014/main" id="{A547DE17-5A35-4653-AC30-98F582D50E5C}"/>
                </a:ext>
              </a:extLst>
            </p:cNvPr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25;p34">
              <a:extLst>
                <a:ext uri="{FF2B5EF4-FFF2-40B4-BE49-F238E27FC236}">
                  <a16:creationId xmlns:a16="http://schemas.microsoft.com/office/drawing/2014/main" id="{E12A59DC-EBAE-4CF8-972A-20BFC7075CD2}"/>
                </a:ext>
              </a:extLst>
            </p:cNvPr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26;p34">
              <a:extLst>
                <a:ext uri="{FF2B5EF4-FFF2-40B4-BE49-F238E27FC236}">
                  <a16:creationId xmlns:a16="http://schemas.microsoft.com/office/drawing/2014/main" id="{14390860-D79B-4118-A249-F40A7D9E8C56}"/>
                </a:ext>
              </a:extLst>
            </p:cNvPr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27;p34">
              <a:extLst>
                <a:ext uri="{FF2B5EF4-FFF2-40B4-BE49-F238E27FC236}">
                  <a16:creationId xmlns:a16="http://schemas.microsoft.com/office/drawing/2014/main" id="{592F92C7-9D82-4324-AD4F-661000408777}"/>
                </a:ext>
              </a:extLst>
            </p:cNvPr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28;p34">
              <a:extLst>
                <a:ext uri="{FF2B5EF4-FFF2-40B4-BE49-F238E27FC236}">
                  <a16:creationId xmlns:a16="http://schemas.microsoft.com/office/drawing/2014/main" id="{82CDC4FE-EB4B-456C-9BD1-CEB4A19A3910}"/>
                </a:ext>
              </a:extLst>
            </p:cNvPr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29;p34">
              <a:extLst>
                <a:ext uri="{FF2B5EF4-FFF2-40B4-BE49-F238E27FC236}">
                  <a16:creationId xmlns:a16="http://schemas.microsoft.com/office/drawing/2014/main" id="{A09CA570-E932-4975-B97D-DE19F05D76F2}"/>
                </a:ext>
              </a:extLst>
            </p:cNvPr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30;p34">
              <a:extLst>
                <a:ext uri="{FF2B5EF4-FFF2-40B4-BE49-F238E27FC236}">
                  <a16:creationId xmlns:a16="http://schemas.microsoft.com/office/drawing/2014/main" id="{4AAE2B45-AC67-400F-8788-15231B2F68E9}"/>
                </a:ext>
              </a:extLst>
            </p:cNvPr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31;p34">
              <a:extLst>
                <a:ext uri="{FF2B5EF4-FFF2-40B4-BE49-F238E27FC236}">
                  <a16:creationId xmlns:a16="http://schemas.microsoft.com/office/drawing/2014/main" id="{C1EEEF2D-005B-4F7B-984C-37ED381BB7CE}"/>
                </a:ext>
              </a:extLst>
            </p:cNvPr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32;p34">
              <a:extLst>
                <a:ext uri="{FF2B5EF4-FFF2-40B4-BE49-F238E27FC236}">
                  <a16:creationId xmlns:a16="http://schemas.microsoft.com/office/drawing/2014/main" id="{C346B2F6-5DCB-45F9-9C5C-64D8BB08AFAA}"/>
                </a:ext>
              </a:extLst>
            </p:cNvPr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33;p34">
              <a:extLst>
                <a:ext uri="{FF2B5EF4-FFF2-40B4-BE49-F238E27FC236}">
                  <a16:creationId xmlns:a16="http://schemas.microsoft.com/office/drawing/2014/main" id="{3D0BD887-3C30-498F-B9D1-14AEC707A3FC}"/>
                </a:ext>
              </a:extLst>
            </p:cNvPr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34;p34">
              <a:extLst>
                <a:ext uri="{FF2B5EF4-FFF2-40B4-BE49-F238E27FC236}">
                  <a16:creationId xmlns:a16="http://schemas.microsoft.com/office/drawing/2014/main" id="{5E6C6FDA-D492-4A70-B6BF-06E422663415}"/>
                </a:ext>
              </a:extLst>
            </p:cNvPr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5;p34">
              <a:extLst>
                <a:ext uri="{FF2B5EF4-FFF2-40B4-BE49-F238E27FC236}">
                  <a16:creationId xmlns:a16="http://schemas.microsoft.com/office/drawing/2014/main" id="{78F378D7-FD4A-4AEB-BE79-9128C742E894}"/>
                </a:ext>
              </a:extLst>
            </p:cNvPr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36;p34">
              <a:extLst>
                <a:ext uri="{FF2B5EF4-FFF2-40B4-BE49-F238E27FC236}">
                  <a16:creationId xmlns:a16="http://schemas.microsoft.com/office/drawing/2014/main" id="{90CA1CD7-DE81-4BA2-938C-418B15713BF6}"/>
                </a:ext>
              </a:extLst>
            </p:cNvPr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37;p34">
              <a:extLst>
                <a:ext uri="{FF2B5EF4-FFF2-40B4-BE49-F238E27FC236}">
                  <a16:creationId xmlns:a16="http://schemas.microsoft.com/office/drawing/2014/main" id="{D1680E08-4008-446A-8E29-5A54E78C78DD}"/>
                </a:ext>
              </a:extLst>
            </p:cNvPr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38;p34">
              <a:extLst>
                <a:ext uri="{FF2B5EF4-FFF2-40B4-BE49-F238E27FC236}">
                  <a16:creationId xmlns:a16="http://schemas.microsoft.com/office/drawing/2014/main" id="{DB0D1944-8A02-46A8-9DA7-63321B2C237F}"/>
                </a:ext>
              </a:extLst>
            </p:cNvPr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39;p34">
              <a:extLst>
                <a:ext uri="{FF2B5EF4-FFF2-40B4-BE49-F238E27FC236}">
                  <a16:creationId xmlns:a16="http://schemas.microsoft.com/office/drawing/2014/main" id="{C38A0218-E042-4D8B-BD3F-7F0D0290403B}"/>
                </a:ext>
              </a:extLst>
            </p:cNvPr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40;p34">
              <a:extLst>
                <a:ext uri="{FF2B5EF4-FFF2-40B4-BE49-F238E27FC236}">
                  <a16:creationId xmlns:a16="http://schemas.microsoft.com/office/drawing/2014/main" id="{2F14EDCB-8780-4EE6-86D9-974EFA80CB59}"/>
                </a:ext>
              </a:extLst>
            </p:cNvPr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41;p34">
              <a:extLst>
                <a:ext uri="{FF2B5EF4-FFF2-40B4-BE49-F238E27FC236}">
                  <a16:creationId xmlns:a16="http://schemas.microsoft.com/office/drawing/2014/main" id="{41675544-97E5-43AF-83DA-469EA3B50410}"/>
                </a:ext>
              </a:extLst>
            </p:cNvPr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42;p34">
              <a:extLst>
                <a:ext uri="{FF2B5EF4-FFF2-40B4-BE49-F238E27FC236}">
                  <a16:creationId xmlns:a16="http://schemas.microsoft.com/office/drawing/2014/main" id="{66747E12-B92D-4DEC-B497-4F0E4BCEECD8}"/>
                </a:ext>
              </a:extLst>
            </p:cNvPr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43;p34">
              <a:extLst>
                <a:ext uri="{FF2B5EF4-FFF2-40B4-BE49-F238E27FC236}">
                  <a16:creationId xmlns:a16="http://schemas.microsoft.com/office/drawing/2014/main" id="{E3204B6E-77EF-4DB7-8ED3-74F40E18941F}"/>
                </a:ext>
              </a:extLst>
            </p:cNvPr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44;p34">
              <a:extLst>
                <a:ext uri="{FF2B5EF4-FFF2-40B4-BE49-F238E27FC236}">
                  <a16:creationId xmlns:a16="http://schemas.microsoft.com/office/drawing/2014/main" id="{F94FF412-B6F7-4335-AED9-09BC4D54710E}"/>
                </a:ext>
              </a:extLst>
            </p:cNvPr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45;p34">
              <a:extLst>
                <a:ext uri="{FF2B5EF4-FFF2-40B4-BE49-F238E27FC236}">
                  <a16:creationId xmlns:a16="http://schemas.microsoft.com/office/drawing/2014/main" id="{533A1018-A857-4C09-89D4-D6D1CC66B7AA}"/>
                </a:ext>
              </a:extLst>
            </p:cNvPr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46;p34">
              <a:extLst>
                <a:ext uri="{FF2B5EF4-FFF2-40B4-BE49-F238E27FC236}">
                  <a16:creationId xmlns:a16="http://schemas.microsoft.com/office/drawing/2014/main" id="{9652B779-05DF-4882-AD4F-0DD95B6A9048}"/>
                </a:ext>
              </a:extLst>
            </p:cNvPr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47;p34">
              <a:extLst>
                <a:ext uri="{FF2B5EF4-FFF2-40B4-BE49-F238E27FC236}">
                  <a16:creationId xmlns:a16="http://schemas.microsoft.com/office/drawing/2014/main" id="{0736B0C2-23B2-4EBA-9006-8400891462F4}"/>
                </a:ext>
              </a:extLst>
            </p:cNvPr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48;p34">
              <a:extLst>
                <a:ext uri="{FF2B5EF4-FFF2-40B4-BE49-F238E27FC236}">
                  <a16:creationId xmlns:a16="http://schemas.microsoft.com/office/drawing/2014/main" id="{BAEE0DB7-BE3F-4310-AEFC-B5D9D65AA381}"/>
                </a:ext>
              </a:extLst>
            </p:cNvPr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49;p34">
              <a:extLst>
                <a:ext uri="{FF2B5EF4-FFF2-40B4-BE49-F238E27FC236}">
                  <a16:creationId xmlns:a16="http://schemas.microsoft.com/office/drawing/2014/main" id="{CE5CB307-3DBE-40B0-A55C-65A295EC66F1}"/>
                </a:ext>
              </a:extLst>
            </p:cNvPr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50;p34">
              <a:extLst>
                <a:ext uri="{FF2B5EF4-FFF2-40B4-BE49-F238E27FC236}">
                  <a16:creationId xmlns:a16="http://schemas.microsoft.com/office/drawing/2014/main" id="{0E3EAC79-C152-496B-A596-5D583EC8D048}"/>
                </a:ext>
              </a:extLst>
            </p:cNvPr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51;p34">
              <a:extLst>
                <a:ext uri="{FF2B5EF4-FFF2-40B4-BE49-F238E27FC236}">
                  <a16:creationId xmlns:a16="http://schemas.microsoft.com/office/drawing/2014/main" id="{6B12AD79-A371-4CC8-BFFE-F8030E223058}"/>
                </a:ext>
              </a:extLst>
            </p:cNvPr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52;p34">
              <a:extLst>
                <a:ext uri="{FF2B5EF4-FFF2-40B4-BE49-F238E27FC236}">
                  <a16:creationId xmlns:a16="http://schemas.microsoft.com/office/drawing/2014/main" id="{7F8A1B4C-2374-40FF-922A-36FD7B21B1A2}"/>
                </a:ext>
              </a:extLst>
            </p:cNvPr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53;p34">
              <a:extLst>
                <a:ext uri="{FF2B5EF4-FFF2-40B4-BE49-F238E27FC236}">
                  <a16:creationId xmlns:a16="http://schemas.microsoft.com/office/drawing/2014/main" id="{AD66CE7A-D348-47F4-95F3-6FBAFDA9A574}"/>
                </a:ext>
              </a:extLst>
            </p:cNvPr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54;p34">
              <a:extLst>
                <a:ext uri="{FF2B5EF4-FFF2-40B4-BE49-F238E27FC236}">
                  <a16:creationId xmlns:a16="http://schemas.microsoft.com/office/drawing/2014/main" id="{BE013D70-E88F-4098-BBB6-19D211DB3883}"/>
                </a:ext>
              </a:extLst>
            </p:cNvPr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55;p34">
              <a:extLst>
                <a:ext uri="{FF2B5EF4-FFF2-40B4-BE49-F238E27FC236}">
                  <a16:creationId xmlns:a16="http://schemas.microsoft.com/office/drawing/2014/main" id="{5AEA17FA-FB7F-4314-802B-0CDB87E798C0}"/>
                </a:ext>
              </a:extLst>
            </p:cNvPr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56;p34">
              <a:extLst>
                <a:ext uri="{FF2B5EF4-FFF2-40B4-BE49-F238E27FC236}">
                  <a16:creationId xmlns:a16="http://schemas.microsoft.com/office/drawing/2014/main" id="{31EC30AE-41E9-4AF3-B2FB-036214E8F057}"/>
                </a:ext>
              </a:extLst>
            </p:cNvPr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57;p34">
              <a:extLst>
                <a:ext uri="{FF2B5EF4-FFF2-40B4-BE49-F238E27FC236}">
                  <a16:creationId xmlns:a16="http://schemas.microsoft.com/office/drawing/2014/main" id="{BABC37E5-F215-44FC-B72B-A254DA8509B4}"/>
                </a:ext>
              </a:extLst>
            </p:cNvPr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58;p34">
              <a:extLst>
                <a:ext uri="{FF2B5EF4-FFF2-40B4-BE49-F238E27FC236}">
                  <a16:creationId xmlns:a16="http://schemas.microsoft.com/office/drawing/2014/main" id="{6811F66F-C192-407B-8076-089A8D21E9A2}"/>
                </a:ext>
              </a:extLst>
            </p:cNvPr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59;p34">
              <a:extLst>
                <a:ext uri="{FF2B5EF4-FFF2-40B4-BE49-F238E27FC236}">
                  <a16:creationId xmlns:a16="http://schemas.microsoft.com/office/drawing/2014/main" id="{CD1FF518-9F59-4F6C-AA7C-5F3EE2027B81}"/>
                </a:ext>
              </a:extLst>
            </p:cNvPr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60;p34">
              <a:extLst>
                <a:ext uri="{FF2B5EF4-FFF2-40B4-BE49-F238E27FC236}">
                  <a16:creationId xmlns:a16="http://schemas.microsoft.com/office/drawing/2014/main" id="{B2993899-F6FB-495B-9D4B-8302CD0C3C04}"/>
                </a:ext>
              </a:extLst>
            </p:cNvPr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61;p34">
              <a:extLst>
                <a:ext uri="{FF2B5EF4-FFF2-40B4-BE49-F238E27FC236}">
                  <a16:creationId xmlns:a16="http://schemas.microsoft.com/office/drawing/2014/main" id="{14D26B7A-2EE2-4559-8A1F-FB996B084B65}"/>
                </a:ext>
              </a:extLst>
            </p:cNvPr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62;p34">
              <a:extLst>
                <a:ext uri="{FF2B5EF4-FFF2-40B4-BE49-F238E27FC236}">
                  <a16:creationId xmlns:a16="http://schemas.microsoft.com/office/drawing/2014/main" id="{F67CA563-02C0-4485-B15A-FE9E515E434C}"/>
                </a:ext>
              </a:extLst>
            </p:cNvPr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63;p34">
              <a:extLst>
                <a:ext uri="{FF2B5EF4-FFF2-40B4-BE49-F238E27FC236}">
                  <a16:creationId xmlns:a16="http://schemas.microsoft.com/office/drawing/2014/main" id="{BB1E44CE-7EE7-432D-B91A-FEB78D14542E}"/>
                </a:ext>
              </a:extLst>
            </p:cNvPr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64;p34">
              <a:extLst>
                <a:ext uri="{FF2B5EF4-FFF2-40B4-BE49-F238E27FC236}">
                  <a16:creationId xmlns:a16="http://schemas.microsoft.com/office/drawing/2014/main" id="{BD0D49E2-D836-4B3A-BFCD-503120C4509D}"/>
                </a:ext>
              </a:extLst>
            </p:cNvPr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65;p34">
              <a:extLst>
                <a:ext uri="{FF2B5EF4-FFF2-40B4-BE49-F238E27FC236}">
                  <a16:creationId xmlns:a16="http://schemas.microsoft.com/office/drawing/2014/main" id="{345DAD45-4933-47A1-8F53-6199EFFD2A17}"/>
                </a:ext>
              </a:extLst>
            </p:cNvPr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66;p34">
              <a:extLst>
                <a:ext uri="{FF2B5EF4-FFF2-40B4-BE49-F238E27FC236}">
                  <a16:creationId xmlns:a16="http://schemas.microsoft.com/office/drawing/2014/main" id="{240E79BE-07C7-4008-8729-03EC7AA8B397}"/>
                </a:ext>
              </a:extLst>
            </p:cNvPr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67;p34">
              <a:extLst>
                <a:ext uri="{FF2B5EF4-FFF2-40B4-BE49-F238E27FC236}">
                  <a16:creationId xmlns:a16="http://schemas.microsoft.com/office/drawing/2014/main" id="{E1464881-8563-4AF5-BAE6-52078C0758F6}"/>
                </a:ext>
              </a:extLst>
            </p:cNvPr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68;p34">
              <a:extLst>
                <a:ext uri="{FF2B5EF4-FFF2-40B4-BE49-F238E27FC236}">
                  <a16:creationId xmlns:a16="http://schemas.microsoft.com/office/drawing/2014/main" id="{D103E588-4AB8-4E60-A756-B4757E8F7D2E}"/>
                </a:ext>
              </a:extLst>
            </p:cNvPr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69;p34">
              <a:extLst>
                <a:ext uri="{FF2B5EF4-FFF2-40B4-BE49-F238E27FC236}">
                  <a16:creationId xmlns:a16="http://schemas.microsoft.com/office/drawing/2014/main" id="{01601622-85B8-491C-B9DD-90E4E30DB0D4}"/>
                </a:ext>
              </a:extLst>
            </p:cNvPr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70;p34">
              <a:extLst>
                <a:ext uri="{FF2B5EF4-FFF2-40B4-BE49-F238E27FC236}">
                  <a16:creationId xmlns:a16="http://schemas.microsoft.com/office/drawing/2014/main" id="{6D88D1AA-7E99-4A23-A622-9B506472B953}"/>
                </a:ext>
              </a:extLst>
            </p:cNvPr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71;p34">
              <a:extLst>
                <a:ext uri="{FF2B5EF4-FFF2-40B4-BE49-F238E27FC236}">
                  <a16:creationId xmlns:a16="http://schemas.microsoft.com/office/drawing/2014/main" id="{A8712CBB-DFD2-442E-9053-BE9A72E64971}"/>
                </a:ext>
              </a:extLst>
            </p:cNvPr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72;p34">
              <a:extLst>
                <a:ext uri="{FF2B5EF4-FFF2-40B4-BE49-F238E27FC236}">
                  <a16:creationId xmlns:a16="http://schemas.microsoft.com/office/drawing/2014/main" id="{8F7AF83D-CB9A-4BC7-BD07-21811FA96F69}"/>
                </a:ext>
              </a:extLst>
            </p:cNvPr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73;p34">
              <a:extLst>
                <a:ext uri="{FF2B5EF4-FFF2-40B4-BE49-F238E27FC236}">
                  <a16:creationId xmlns:a16="http://schemas.microsoft.com/office/drawing/2014/main" id="{76769E56-3CCA-467C-88CB-4476188E157E}"/>
                </a:ext>
              </a:extLst>
            </p:cNvPr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74;p34">
              <a:extLst>
                <a:ext uri="{FF2B5EF4-FFF2-40B4-BE49-F238E27FC236}">
                  <a16:creationId xmlns:a16="http://schemas.microsoft.com/office/drawing/2014/main" id="{E545B57D-BE64-4D33-AD75-0DD0A320E3B2}"/>
                </a:ext>
              </a:extLst>
            </p:cNvPr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75;p34">
              <a:extLst>
                <a:ext uri="{FF2B5EF4-FFF2-40B4-BE49-F238E27FC236}">
                  <a16:creationId xmlns:a16="http://schemas.microsoft.com/office/drawing/2014/main" id="{21EB16B7-A037-44CD-9E55-A1B63B122069}"/>
                </a:ext>
              </a:extLst>
            </p:cNvPr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76;p34">
              <a:extLst>
                <a:ext uri="{FF2B5EF4-FFF2-40B4-BE49-F238E27FC236}">
                  <a16:creationId xmlns:a16="http://schemas.microsoft.com/office/drawing/2014/main" id="{D4B8DAA4-7CF2-43C9-BBE2-0602DBA4B943}"/>
                </a:ext>
              </a:extLst>
            </p:cNvPr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77;p34">
              <a:extLst>
                <a:ext uri="{FF2B5EF4-FFF2-40B4-BE49-F238E27FC236}">
                  <a16:creationId xmlns:a16="http://schemas.microsoft.com/office/drawing/2014/main" id="{349133AD-7E01-49CD-993A-799AAB98C6EB}"/>
                </a:ext>
              </a:extLst>
            </p:cNvPr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78;p34">
              <a:extLst>
                <a:ext uri="{FF2B5EF4-FFF2-40B4-BE49-F238E27FC236}">
                  <a16:creationId xmlns:a16="http://schemas.microsoft.com/office/drawing/2014/main" id="{CCFB9D0F-9D66-4D39-A8B4-11CE662DD289}"/>
                </a:ext>
              </a:extLst>
            </p:cNvPr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79;p34">
              <a:extLst>
                <a:ext uri="{FF2B5EF4-FFF2-40B4-BE49-F238E27FC236}">
                  <a16:creationId xmlns:a16="http://schemas.microsoft.com/office/drawing/2014/main" id="{44E5329A-79EE-4A2D-B4EA-310CCCBE49E7}"/>
                </a:ext>
              </a:extLst>
            </p:cNvPr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80;p34">
              <a:extLst>
                <a:ext uri="{FF2B5EF4-FFF2-40B4-BE49-F238E27FC236}">
                  <a16:creationId xmlns:a16="http://schemas.microsoft.com/office/drawing/2014/main" id="{161A537D-2B7C-4DFF-A553-C1627001108F}"/>
                </a:ext>
              </a:extLst>
            </p:cNvPr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81;p34">
              <a:extLst>
                <a:ext uri="{FF2B5EF4-FFF2-40B4-BE49-F238E27FC236}">
                  <a16:creationId xmlns:a16="http://schemas.microsoft.com/office/drawing/2014/main" id="{FCD7B4C3-DDC9-4B24-8647-B2B37EA513EC}"/>
                </a:ext>
              </a:extLst>
            </p:cNvPr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82;p34">
              <a:extLst>
                <a:ext uri="{FF2B5EF4-FFF2-40B4-BE49-F238E27FC236}">
                  <a16:creationId xmlns:a16="http://schemas.microsoft.com/office/drawing/2014/main" id="{7BC1F452-D07B-43F7-A917-D33E0B0934C7}"/>
                </a:ext>
              </a:extLst>
            </p:cNvPr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83;p34">
              <a:extLst>
                <a:ext uri="{FF2B5EF4-FFF2-40B4-BE49-F238E27FC236}">
                  <a16:creationId xmlns:a16="http://schemas.microsoft.com/office/drawing/2014/main" id="{7D5672D2-EF8E-4200-B479-A93E4AACFC61}"/>
                </a:ext>
              </a:extLst>
            </p:cNvPr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84;p34">
              <a:extLst>
                <a:ext uri="{FF2B5EF4-FFF2-40B4-BE49-F238E27FC236}">
                  <a16:creationId xmlns:a16="http://schemas.microsoft.com/office/drawing/2014/main" id="{DA09085C-B81D-402E-9C92-28CE6D5FAC75}"/>
                </a:ext>
              </a:extLst>
            </p:cNvPr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85;p34">
              <a:extLst>
                <a:ext uri="{FF2B5EF4-FFF2-40B4-BE49-F238E27FC236}">
                  <a16:creationId xmlns:a16="http://schemas.microsoft.com/office/drawing/2014/main" id="{DE9DCA8C-350E-4F5B-BD51-3DB021CCFF6E}"/>
                </a:ext>
              </a:extLst>
            </p:cNvPr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86;p34">
              <a:extLst>
                <a:ext uri="{FF2B5EF4-FFF2-40B4-BE49-F238E27FC236}">
                  <a16:creationId xmlns:a16="http://schemas.microsoft.com/office/drawing/2014/main" id="{FFC626AD-C156-4BC2-8712-7D8998994329}"/>
                </a:ext>
              </a:extLst>
            </p:cNvPr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87;p34">
              <a:extLst>
                <a:ext uri="{FF2B5EF4-FFF2-40B4-BE49-F238E27FC236}">
                  <a16:creationId xmlns:a16="http://schemas.microsoft.com/office/drawing/2014/main" id="{4453EDFA-BC43-4809-80B5-31E1FA34C07B}"/>
                </a:ext>
              </a:extLst>
            </p:cNvPr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88;p34">
              <a:extLst>
                <a:ext uri="{FF2B5EF4-FFF2-40B4-BE49-F238E27FC236}">
                  <a16:creationId xmlns:a16="http://schemas.microsoft.com/office/drawing/2014/main" id="{E9781119-C9CE-4A82-8916-4897F5D18805}"/>
                </a:ext>
              </a:extLst>
            </p:cNvPr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89;p34">
              <a:extLst>
                <a:ext uri="{FF2B5EF4-FFF2-40B4-BE49-F238E27FC236}">
                  <a16:creationId xmlns:a16="http://schemas.microsoft.com/office/drawing/2014/main" id="{E77798F0-0486-4B0A-8F16-A9AFD6DD72A7}"/>
                </a:ext>
              </a:extLst>
            </p:cNvPr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90;p34">
              <a:extLst>
                <a:ext uri="{FF2B5EF4-FFF2-40B4-BE49-F238E27FC236}">
                  <a16:creationId xmlns:a16="http://schemas.microsoft.com/office/drawing/2014/main" id="{5D2419A3-6A1D-436D-915C-7D702B9C1E28}"/>
                </a:ext>
              </a:extLst>
            </p:cNvPr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91;p34">
              <a:extLst>
                <a:ext uri="{FF2B5EF4-FFF2-40B4-BE49-F238E27FC236}">
                  <a16:creationId xmlns:a16="http://schemas.microsoft.com/office/drawing/2014/main" id="{D097361A-8084-4651-907C-9256DA5C1A74}"/>
                </a:ext>
              </a:extLst>
            </p:cNvPr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92;p34">
              <a:extLst>
                <a:ext uri="{FF2B5EF4-FFF2-40B4-BE49-F238E27FC236}">
                  <a16:creationId xmlns:a16="http://schemas.microsoft.com/office/drawing/2014/main" id="{23182BF5-1DE6-44A2-9D63-FC99F5D2F843}"/>
                </a:ext>
              </a:extLst>
            </p:cNvPr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93;p34">
              <a:extLst>
                <a:ext uri="{FF2B5EF4-FFF2-40B4-BE49-F238E27FC236}">
                  <a16:creationId xmlns:a16="http://schemas.microsoft.com/office/drawing/2014/main" id="{CDD8A8CA-3D6F-4DB2-8952-4BCEEA3BA8BA}"/>
                </a:ext>
              </a:extLst>
            </p:cNvPr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94;p34">
              <a:extLst>
                <a:ext uri="{FF2B5EF4-FFF2-40B4-BE49-F238E27FC236}">
                  <a16:creationId xmlns:a16="http://schemas.microsoft.com/office/drawing/2014/main" id="{FBC5C87D-A950-453E-8E89-630931EF02C3}"/>
                </a:ext>
              </a:extLst>
            </p:cNvPr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95;p34">
              <a:extLst>
                <a:ext uri="{FF2B5EF4-FFF2-40B4-BE49-F238E27FC236}">
                  <a16:creationId xmlns:a16="http://schemas.microsoft.com/office/drawing/2014/main" id="{0E098C88-FA89-446A-8C4D-0AB29B4F914E}"/>
                </a:ext>
              </a:extLst>
            </p:cNvPr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96;p34">
              <a:extLst>
                <a:ext uri="{FF2B5EF4-FFF2-40B4-BE49-F238E27FC236}">
                  <a16:creationId xmlns:a16="http://schemas.microsoft.com/office/drawing/2014/main" id="{EE15DAFF-C23A-47AF-A0C7-3CF23248473E}"/>
                </a:ext>
              </a:extLst>
            </p:cNvPr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97;p34">
              <a:extLst>
                <a:ext uri="{FF2B5EF4-FFF2-40B4-BE49-F238E27FC236}">
                  <a16:creationId xmlns:a16="http://schemas.microsoft.com/office/drawing/2014/main" id="{66B189D6-86CB-4B89-91D7-2072FF09EC05}"/>
                </a:ext>
              </a:extLst>
            </p:cNvPr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698;p34">
              <a:extLst>
                <a:ext uri="{FF2B5EF4-FFF2-40B4-BE49-F238E27FC236}">
                  <a16:creationId xmlns:a16="http://schemas.microsoft.com/office/drawing/2014/main" id="{1C33C470-630C-4F11-BB6A-DA3E63DD284E}"/>
                </a:ext>
              </a:extLst>
            </p:cNvPr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699;p34">
              <a:extLst>
                <a:ext uri="{FF2B5EF4-FFF2-40B4-BE49-F238E27FC236}">
                  <a16:creationId xmlns:a16="http://schemas.microsoft.com/office/drawing/2014/main" id="{6C79B264-DE9B-4140-B2D2-1AB8E4368EDD}"/>
                </a:ext>
              </a:extLst>
            </p:cNvPr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00;p34">
              <a:extLst>
                <a:ext uri="{FF2B5EF4-FFF2-40B4-BE49-F238E27FC236}">
                  <a16:creationId xmlns:a16="http://schemas.microsoft.com/office/drawing/2014/main" id="{0CC07D68-D06D-425E-B5BD-A943D78DD3F4}"/>
                </a:ext>
              </a:extLst>
            </p:cNvPr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01;p34">
              <a:extLst>
                <a:ext uri="{FF2B5EF4-FFF2-40B4-BE49-F238E27FC236}">
                  <a16:creationId xmlns:a16="http://schemas.microsoft.com/office/drawing/2014/main" id="{5A1D7F99-0731-49B8-A88E-FE104BED69A4}"/>
                </a:ext>
              </a:extLst>
            </p:cNvPr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02;p34">
              <a:extLst>
                <a:ext uri="{FF2B5EF4-FFF2-40B4-BE49-F238E27FC236}">
                  <a16:creationId xmlns:a16="http://schemas.microsoft.com/office/drawing/2014/main" id="{0B69EA89-A9C5-4E8D-B64A-34065E05B817}"/>
                </a:ext>
              </a:extLst>
            </p:cNvPr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03;p34">
              <a:extLst>
                <a:ext uri="{FF2B5EF4-FFF2-40B4-BE49-F238E27FC236}">
                  <a16:creationId xmlns:a16="http://schemas.microsoft.com/office/drawing/2014/main" id="{AE6783CB-4426-4C2C-8BB4-1DF06C24A43F}"/>
                </a:ext>
              </a:extLst>
            </p:cNvPr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04;p34">
              <a:extLst>
                <a:ext uri="{FF2B5EF4-FFF2-40B4-BE49-F238E27FC236}">
                  <a16:creationId xmlns:a16="http://schemas.microsoft.com/office/drawing/2014/main" id="{81E27DBB-079A-4B4A-B6AF-5BF7A5CB2C2F}"/>
                </a:ext>
              </a:extLst>
            </p:cNvPr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05;p34">
              <a:extLst>
                <a:ext uri="{FF2B5EF4-FFF2-40B4-BE49-F238E27FC236}">
                  <a16:creationId xmlns:a16="http://schemas.microsoft.com/office/drawing/2014/main" id="{73F22334-4B95-4123-AA0E-C7AE66C61C44}"/>
                </a:ext>
              </a:extLst>
            </p:cNvPr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06;p34">
              <a:extLst>
                <a:ext uri="{FF2B5EF4-FFF2-40B4-BE49-F238E27FC236}">
                  <a16:creationId xmlns:a16="http://schemas.microsoft.com/office/drawing/2014/main" id="{F89CB0E0-464F-4460-9B58-B562350376D6}"/>
                </a:ext>
              </a:extLst>
            </p:cNvPr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07;p34">
              <a:extLst>
                <a:ext uri="{FF2B5EF4-FFF2-40B4-BE49-F238E27FC236}">
                  <a16:creationId xmlns:a16="http://schemas.microsoft.com/office/drawing/2014/main" id="{C3641E16-C9B3-4177-AC7B-614EDC156C14}"/>
                </a:ext>
              </a:extLst>
            </p:cNvPr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08;p34">
              <a:extLst>
                <a:ext uri="{FF2B5EF4-FFF2-40B4-BE49-F238E27FC236}">
                  <a16:creationId xmlns:a16="http://schemas.microsoft.com/office/drawing/2014/main" id="{398A74F5-800D-4345-ACA1-988728099727}"/>
                </a:ext>
              </a:extLst>
            </p:cNvPr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09;p34">
              <a:extLst>
                <a:ext uri="{FF2B5EF4-FFF2-40B4-BE49-F238E27FC236}">
                  <a16:creationId xmlns:a16="http://schemas.microsoft.com/office/drawing/2014/main" id="{CAE8F819-8193-4375-9992-D935EBE87225}"/>
                </a:ext>
              </a:extLst>
            </p:cNvPr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10;p34">
              <a:extLst>
                <a:ext uri="{FF2B5EF4-FFF2-40B4-BE49-F238E27FC236}">
                  <a16:creationId xmlns:a16="http://schemas.microsoft.com/office/drawing/2014/main" id="{C0141565-AF19-4AA6-9489-47687D851846}"/>
                </a:ext>
              </a:extLst>
            </p:cNvPr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11;p34">
              <a:extLst>
                <a:ext uri="{FF2B5EF4-FFF2-40B4-BE49-F238E27FC236}">
                  <a16:creationId xmlns:a16="http://schemas.microsoft.com/office/drawing/2014/main" id="{57BB924C-C6F5-4992-BED3-D9CB7A1BABE4}"/>
                </a:ext>
              </a:extLst>
            </p:cNvPr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12;p34">
              <a:extLst>
                <a:ext uri="{FF2B5EF4-FFF2-40B4-BE49-F238E27FC236}">
                  <a16:creationId xmlns:a16="http://schemas.microsoft.com/office/drawing/2014/main" id="{8E3EACE7-908C-4938-BC59-E3A535A26A83}"/>
                </a:ext>
              </a:extLst>
            </p:cNvPr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13;p34">
              <a:extLst>
                <a:ext uri="{FF2B5EF4-FFF2-40B4-BE49-F238E27FC236}">
                  <a16:creationId xmlns:a16="http://schemas.microsoft.com/office/drawing/2014/main" id="{B6E275E7-A3FE-4C98-91E9-D40506928B3C}"/>
                </a:ext>
              </a:extLst>
            </p:cNvPr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14;p34">
              <a:extLst>
                <a:ext uri="{FF2B5EF4-FFF2-40B4-BE49-F238E27FC236}">
                  <a16:creationId xmlns:a16="http://schemas.microsoft.com/office/drawing/2014/main" id="{87067679-8144-4C75-A780-BD05A2DE16E5}"/>
                </a:ext>
              </a:extLst>
            </p:cNvPr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15;p34">
              <a:extLst>
                <a:ext uri="{FF2B5EF4-FFF2-40B4-BE49-F238E27FC236}">
                  <a16:creationId xmlns:a16="http://schemas.microsoft.com/office/drawing/2014/main" id="{09B504C5-5F59-4E34-9299-D2D989AE3B0E}"/>
                </a:ext>
              </a:extLst>
            </p:cNvPr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16;p34">
              <a:extLst>
                <a:ext uri="{FF2B5EF4-FFF2-40B4-BE49-F238E27FC236}">
                  <a16:creationId xmlns:a16="http://schemas.microsoft.com/office/drawing/2014/main" id="{C365021A-68F8-4CF9-9948-9790E2069720}"/>
                </a:ext>
              </a:extLst>
            </p:cNvPr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17;p34">
              <a:extLst>
                <a:ext uri="{FF2B5EF4-FFF2-40B4-BE49-F238E27FC236}">
                  <a16:creationId xmlns:a16="http://schemas.microsoft.com/office/drawing/2014/main" id="{B8C2C478-5361-432C-8697-0E25E65906B7}"/>
                </a:ext>
              </a:extLst>
            </p:cNvPr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18;p34">
              <a:extLst>
                <a:ext uri="{FF2B5EF4-FFF2-40B4-BE49-F238E27FC236}">
                  <a16:creationId xmlns:a16="http://schemas.microsoft.com/office/drawing/2014/main" id="{0DE971F4-5F38-4C7F-B39A-FE0A6E55CEC1}"/>
                </a:ext>
              </a:extLst>
            </p:cNvPr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19;p34">
              <a:extLst>
                <a:ext uri="{FF2B5EF4-FFF2-40B4-BE49-F238E27FC236}">
                  <a16:creationId xmlns:a16="http://schemas.microsoft.com/office/drawing/2014/main" id="{3B80F49E-600F-404F-82E3-4DAE597CCBE3}"/>
                </a:ext>
              </a:extLst>
            </p:cNvPr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20;p34">
              <a:extLst>
                <a:ext uri="{FF2B5EF4-FFF2-40B4-BE49-F238E27FC236}">
                  <a16:creationId xmlns:a16="http://schemas.microsoft.com/office/drawing/2014/main" id="{29E88E52-1614-421F-BBF4-7D98CE6886D0}"/>
                </a:ext>
              </a:extLst>
            </p:cNvPr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21;p34">
              <a:extLst>
                <a:ext uri="{FF2B5EF4-FFF2-40B4-BE49-F238E27FC236}">
                  <a16:creationId xmlns:a16="http://schemas.microsoft.com/office/drawing/2014/main" id="{3B3B470D-F618-41F5-A0D7-6F0D4C8B90EE}"/>
                </a:ext>
              </a:extLst>
            </p:cNvPr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22;p34">
              <a:extLst>
                <a:ext uri="{FF2B5EF4-FFF2-40B4-BE49-F238E27FC236}">
                  <a16:creationId xmlns:a16="http://schemas.microsoft.com/office/drawing/2014/main" id="{53BC8A83-2778-4B86-B560-5FD27637FB30}"/>
                </a:ext>
              </a:extLst>
            </p:cNvPr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23;p34">
              <a:extLst>
                <a:ext uri="{FF2B5EF4-FFF2-40B4-BE49-F238E27FC236}">
                  <a16:creationId xmlns:a16="http://schemas.microsoft.com/office/drawing/2014/main" id="{BA4CC504-D4A3-4432-BA2E-2B768594BA6B}"/>
                </a:ext>
              </a:extLst>
            </p:cNvPr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24;p34">
              <a:extLst>
                <a:ext uri="{FF2B5EF4-FFF2-40B4-BE49-F238E27FC236}">
                  <a16:creationId xmlns:a16="http://schemas.microsoft.com/office/drawing/2014/main" id="{5B749DBA-D08E-4F27-BAD4-33DAFD40A473}"/>
                </a:ext>
              </a:extLst>
            </p:cNvPr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25;p34">
              <a:extLst>
                <a:ext uri="{FF2B5EF4-FFF2-40B4-BE49-F238E27FC236}">
                  <a16:creationId xmlns:a16="http://schemas.microsoft.com/office/drawing/2014/main" id="{3CB70451-C2F7-4DD9-AFD1-4AB2E9EDF219}"/>
                </a:ext>
              </a:extLst>
            </p:cNvPr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26;p34">
              <a:extLst>
                <a:ext uri="{FF2B5EF4-FFF2-40B4-BE49-F238E27FC236}">
                  <a16:creationId xmlns:a16="http://schemas.microsoft.com/office/drawing/2014/main" id="{7905BDA5-121A-49A1-8043-EB6776333547}"/>
                </a:ext>
              </a:extLst>
            </p:cNvPr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27;p34">
              <a:extLst>
                <a:ext uri="{FF2B5EF4-FFF2-40B4-BE49-F238E27FC236}">
                  <a16:creationId xmlns:a16="http://schemas.microsoft.com/office/drawing/2014/main" id="{3BF7587F-5699-423C-84B4-F59AF0163989}"/>
                </a:ext>
              </a:extLst>
            </p:cNvPr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28;p34">
              <a:extLst>
                <a:ext uri="{FF2B5EF4-FFF2-40B4-BE49-F238E27FC236}">
                  <a16:creationId xmlns:a16="http://schemas.microsoft.com/office/drawing/2014/main" id="{47BA2B50-FDB3-4A86-9082-951F9C04F731}"/>
                </a:ext>
              </a:extLst>
            </p:cNvPr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29;p34">
              <a:extLst>
                <a:ext uri="{FF2B5EF4-FFF2-40B4-BE49-F238E27FC236}">
                  <a16:creationId xmlns:a16="http://schemas.microsoft.com/office/drawing/2014/main" id="{20C49CEA-17A7-4BF5-A320-59C3F5169CD5}"/>
                </a:ext>
              </a:extLst>
            </p:cNvPr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30;p34">
              <a:extLst>
                <a:ext uri="{FF2B5EF4-FFF2-40B4-BE49-F238E27FC236}">
                  <a16:creationId xmlns:a16="http://schemas.microsoft.com/office/drawing/2014/main" id="{4F09A2E2-F281-4DB8-9A1B-AF5147320B0D}"/>
                </a:ext>
              </a:extLst>
            </p:cNvPr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31;p34">
              <a:extLst>
                <a:ext uri="{FF2B5EF4-FFF2-40B4-BE49-F238E27FC236}">
                  <a16:creationId xmlns:a16="http://schemas.microsoft.com/office/drawing/2014/main" id="{B5F87F0C-3DC1-47CE-81B3-868583A956A3}"/>
                </a:ext>
              </a:extLst>
            </p:cNvPr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32;p34">
              <a:extLst>
                <a:ext uri="{FF2B5EF4-FFF2-40B4-BE49-F238E27FC236}">
                  <a16:creationId xmlns:a16="http://schemas.microsoft.com/office/drawing/2014/main" id="{CD6F396A-692D-4034-92EB-D29238C7F4B4}"/>
                </a:ext>
              </a:extLst>
            </p:cNvPr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33;p34">
              <a:extLst>
                <a:ext uri="{FF2B5EF4-FFF2-40B4-BE49-F238E27FC236}">
                  <a16:creationId xmlns:a16="http://schemas.microsoft.com/office/drawing/2014/main" id="{09C86859-371C-48C5-A3E6-2352A262DBFD}"/>
                </a:ext>
              </a:extLst>
            </p:cNvPr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34;p34">
              <a:extLst>
                <a:ext uri="{FF2B5EF4-FFF2-40B4-BE49-F238E27FC236}">
                  <a16:creationId xmlns:a16="http://schemas.microsoft.com/office/drawing/2014/main" id="{95AC4E8A-0C01-4D6C-B2D8-CE15AACE30D9}"/>
                </a:ext>
              </a:extLst>
            </p:cNvPr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35;p34">
              <a:extLst>
                <a:ext uri="{FF2B5EF4-FFF2-40B4-BE49-F238E27FC236}">
                  <a16:creationId xmlns:a16="http://schemas.microsoft.com/office/drawing/2014/main" id="{D0ECC87A-F7EB-407C-B109-D78BCF446C6E}"/>
                </a:ext>
              </a:extLst>
            </p:cNvPr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36;p34">
              <a:extLst>
                <a:ext uri="{FF2B5EF4-FFF2-40B4-BE49-F238E27FC236}">
                  <a16:creationId xmlns:a16="http://schemas.microsoft.com/office/drawing/2014/main" id="{D20160C2-075E-46C4-815E-0B8138809DDB}"/>
                </a:ext>
              </a:extLst>
            </p:cNvPr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37;p34">
              <a:extLst>
                <a:ext uri="{FF2B5EF4-FFF2-40B4-BE49-F238E27FC236}">
                  <a16:creationId xmlns:a16="http://schemas.microsoft.com/office/drawing/2014/main" id="{BE19DC14-0D5F-4A6C-ADDD-FCF7633AFBF0}"/>
                </a:ext>
              </a:extLst>
            </p:cNvPr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38;p34">
              <a:extLst>
                <a:ext uri="{FF2B5EF4-FFF2-40B4-BE49-F238E27FC236}">
                  <a16:creationId xmlns:a16="http://schemas.microsoft.com/office/drawing/2014/main" id="{18E39B8A-33FB-429A-B927-60089907DD78}"/>
                </a:ext>
              </a:extLst>
            </p:cNvPr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39;p34">
              <a:extLst>
                <a:ext uri="{FF2B5EF4-FFF2-40B4-BE49-F238E27FC236}">
                  <a16:creationId xmlns:a16="http://schemas.microsoft.com/office/drawing/2014/main" id="{92781D5B-0908-4A6D-8D1B-FCC4C96546CA}"/>
                </a:ext>
              </a:extLst>
            </p:cNvPr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40;p34">
              <a:extLst>
                <a:ext uri="{FF2B5EF4-FFF2-40B4-BE49-F238E27FC236}">
                  <a16:creationId xmlns:a16="http://schemas.microsoft.com/office/drawing/2014/main" id="{A10FB311-400C-414A-93C0-5212F1F777D7}"/>
                </a:ext>
              </a:extLst>
            </p:cNvPr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41;p34">
              <a:extLst>
                <a:ext uri="{FF2B5EF4-FFF2-40B4-BE49-F238E27FC236}">
                  <a16:creationId xmlns:a16="http://schemas.microsoft.com/office/drawing/2014/main" id="{400E2FF8-0B27-4D8B-8177-FB167996C3DA}"/>
                </a:ext>
              </a:extLst>
            </p:cNvPr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42;p34">
              <a:extLst>
                <a:ext uri="{FF2B5EF4-FFF2-40B4-BE49-F238E27FC236}">
                  <a16:creationId xmlns:a16="http://schemas.microsoft.com/office/drawing/2014/main" id="{67F26149-2D3E-4620-881A-CD581A03BBDE}"/>
                </a:ext>
              </a:extLst>
            </p:cNvPr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43;p34">
              <a:extLst>
                <a:ext uri="{FF2B5EF4-FFF2-40B4-BE49-F238E27FC236}">
                  <a16:creationId xmlns:a16="http://schemas.microsoft.com/office/drawing/2014/main" id="{AEE590D0-2416-42ED-9F0F-42BDD118ADB5}"/>
                </a:ext>
              </a:extLst>
            </p:cNvPr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44;p34">
              <a:extLst>
                <a:ext uri="{FF2B5EF4-FFF2-40B4-BE49-F238E27FC236}">
                  <a16:creationId xmlns:a16="http://schemas.microsoft.com/office/drawing/2014/main" id="{E3F4A5CB-8F62-4227-BE58-F45CE74FF963}"/>
                </a:ext>
              </a:extLst>
            </p:cNvPr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45;p34">
              <a:extLst>
                <a:ext uri="{FF2B5EF4-FFF2-40B4-BE49-F238E27FC236}">
                  <a16:creationId xmlns:a16="http://schemas.microsoft.com/office/drawing/2014/main" id="{CE43D86C-A473-437A-A0A2-9D818EAEFC0D}"/>
                </a:ext>
              </a:extLst>
            </p:cNvPr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46;p34">
              <a:extLst>
                <a:ext uri="{FF2B5EF4-FFF2-40B4-BE49-F238E27FC236}">
                  <a16:creationId xmlns:a16="http://schemas.microsoft.com/office/drawing/2014/main" id="{BE849295-DF6B-4608-BDDA-B87C934EE099}"/>
                </a:ext>
              </a:extLst>
            </p:cNvPr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47;p34">
              <a:extLst>
                <a:ext uri="{FF2B5EF4-FFF2-40B4-BE49-F238E27FC236}">
                  <a16:creationId xmlns:a16="http://schemas.microsoft.com/office/drawing/2014/main" id="{63403D86-5FFC-4F9C-9CD0-007987793163}"/>
                </a:ext>
              </a:extLst>
            </p:cNvPr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48;p34">
              <a:extLst>
                <a:ext uri="{FF2B5EF4-FFF2-40B4-BE49-F238E27FC236}">
                  <a16:creationId xmlns:a16="http://schemas.microsoft.com/office/drawing/2014/main" id="{20E78F4C-FDE5-43F8-B646-740B6438C755}"/>
                </a:ext>
              </a:extLst>
            </p:cNvPr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49;p34">
              <a:extLst>
                <a:ext uri="{FF2B5EF4-FFF2-40B4-BE49-F238E27FC236}">
                  <a16:creationId xmlns:a16="http://schemas.microsoft.com/office/drawing/2014/main" id="{010242D6-AD43-4476-8F9E-A47E857D35DF}"/>
                </a:ext>
              </a:extLst>
            </p:cNvPr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50;p34">
              <a:extLst>
                <a:ext uri="{FF2B5EF4-FFF2-40B4-BE49-F238E27FC236}">
                  <a16:creationId xmlns:a16="http://schemas.microsoft.com/office/drawing/2014/main" id="{52F4BBCC-9647-48E4-A40C-41BE5F620266}"/>
                </a:ext>
              </a:extLst>
            </p:cNvPr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51;p34">
              <a:extLst>
                <a:ext uri="{FF2B5EF4-FFF2-40B4-BE49-F238E27FC236}">
                  <a16:creationId xmlns:a16="http://schemas.microsoft.com/office/drawing/2014/main" id="{E36ABDDB-2118-4C47-AE0A-A59C0958833C}"/>
                </a:ext>
              </a:extLst>
            </p:cNvPr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52;p34">
              <a:extLst>
                <a:ext uri="{FF2B5EF4-FFF2-40B4-BE49-F238E27FC236}">
                  <a16:creationId xmlns:a16="http://schemas.microsoft.com/office/drawing/2014/main" id="{CEB599AC-7F48-473C-8E3D-31D259EA4ADF}"/>
                </a:ext>
              </a:extLst>
            </p:cNvPr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53;p34">
              <a:extLst>
                <a:ext uri="{FF2B5EF4-FFF2-40B4-BE49-F238E27FC236}">
                  <a16:creationId xmlns:a16="http://schemas.microsoft.com/office/drawing/2014/main" id="{B1E1EA6D-A6E2-45F5-85BC-9FA3C9317E9F}"/>
                </a:ext>
              </a:extLst>
            </p:cNvPr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54;p34">
              <a:extLst>
                <a:ext uri="{FF2B5EF4-FFF2-40B4-BE49-F238E27FC236}">
                  <a16:creationId xmlns:a16="http://schemas.microsoft.com/office/drawing/2014/main" id="{44B0164A-8616-46D4-AC46-4593054A9457}"/>
                </a:ext>
              </a:extLst>
            </p:cNvPr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55;p34">
              <a:extLst>
                <a:ext uri="{FF2B5EF4-FFF2-40B4-BE49-F238E27FC236}">
                  <a16:creationId xmlns:a16="http://schemas.microsoft.com/office/drawing/2014/main" id="{4EACDDF1-A4B5-4E01-9FE4-7CAC6D3BCE10}"/>
                </a:ext>
              </a:extLst>
            </p:cNvPr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56;p34">
              <a:extLst>
                <a:ext uri="{FF2B5EF4-FFF2-40B4-BE49-F238E27FC236}">
                  <a16:creationId xmlns:a16="http://schemas.microsoft.com/office/drawing/2014/main" id="{5EBB616F-FD14-4318-84FD-579C312726A6}"/>
                </a:ext>
              </a:extLst>
            </p:cNvPr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57;p34">
              <a:extLst>
                <a:ext uri="{FF2B5EF4-FFF2-40B4-BE49-F238E27FC236}">
                  <a16:creationId xmlns:a16="http://schemas.microsoft.com/office/drawing/2014/main" id="{BB8F8F4E-3B7E-4674-98C8-25AF128D263F}"/>
                </a:ext>
              </a:extLst>
            </p:cNvPr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58;p34">
              <a:extLst>
                <a:ext uri="{FF2B5EF4-FFF2-40B4-BE49-F238E27FC236}">
                  <a16:creationId xmlns:a16="http://schemas.microsoft.com/office/drawing/2014/main" id="{C47D093E-0F84-4A35-B036-0CDF73058952}"/>
                </a:ext>
              </a:extLst>
            </p:cNvPr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59;p34">
              <a:extLst>
                <a:ext uri="{FF2B5EF4-FFF2-40B4-BE49-F238E27FC236}">
                  <a16:creationId xmlns:a16="http://schemas.microsoft.com/office/drawing/2014/main" id="{34217FAC-9841-4E50-9DB8-EBFEE62ED612}"/>
                </a:ext>
              </a:extLst>
            </p:cNvPr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60;p34">
              <a:extLst>
                <a:ext uri="{FF2B5EF4-FFF2-40B4-BE49-F238E27FC236}">
                  <a16:creationId xmlns:a16="http://schemas.microsoft.com/office/drawing/2014/main" id="{7C01AC6C-9CFB-40C7-9DC3-7BABD56471CA}"/>
                </a:ext>
              </a:extLst>
            </p:cNvPr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61;p34">
              <a:extLst>
                <a:ext uri="{FF2B5EF4-FFF2-40B4-BE49-F238E27FC236}">
                  <a16:creationId xmlns:a16="http://schemas.microsoft.com/office/drawing/2014/main" id="{6C413AB8-413B-49F0-853F-898D22F31C05}"/>
                </a:ext>
              </a:extLst>
            </p:cNvPr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62;p34">
              <a:extLst>
                <a:ext uri="{FF2B5EF4-FFF2-40B4-BE49-F238E27FC236}">
                  <a16:creationId xmlns:a16="http://schemas.microsoft.com/office/drawing/2014/main" id="{ECB0F748-493D-4FCE-AA1E-93C90DBD83EB}"/>
                </a:ext>
              </a:extLst>
            </p:cNvPr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63;p34">
              <a:extLst>
                <a:ext uri="{FF2B5EF4-FFF2-40B4-BE49-F238E27FC236}">
                  <a16:creationId xmlns:a16="http://schemas.microsoft.com/office/drawing/2014/main" id="{5BCE87AA-7C73-4292-9FDE-73178ADCEAAD}"/>
                </a:ext>
              </a:extLst>
            </p:cNvPr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764;p34">
              <a:extLst>
                <a:ext uri="{FF2B5EF4-FFF2-40B4-BE49-F238E27FC236}">
                  <a16:creationId xmlns:a16="http://schemas.microsoft.com/office/drawing/2014/main" id="{BB80907C-E828-4924-A1F3-2017C89363B5}"/>
                </a:ext>
              </a:extLst>
            </p:cNvPr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765;p34">
              <a:extLst>
                <a:ext uri="{FF2B5EF4-FFF2-40B4-BE49-F238E27FC236}">
                  <a16:creationId xmlns:a16="http://schemas.microsoft.com/office/drawing/2014/main" id="{53551189-CE3E-4308-87F4-44F5C465FB84}"/>
                </a:ext>
              </a:extLst>
            </p:cNvPr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766;p34">
              <a:extLst>
                <a:ext uri="{FF2B5EF4-FFF2-40B4-BE49-F238E27FC236}">
                  <a16:creationId xmlns:a16="http://schemas.microsoft.com/office/drawing/2014/main" id="{6C6019F8-E12E-4380-8779-5158E160EE25}"/>
                </a:ext>
              </a:extLst>
            </p:cNvPr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577;p34">
            <a:extLst>
              <a:ext uri="{FF2B5EF4-FFF2-40B4-BE49-F238E27FC236}">
                <a16:creationId xmlns:a16="http://schemas.microsoft.com/office/drawing/2014/main" id="{D115C14A-51BB-4E0D-908F-0FC8AE349F12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255" name="Google Shape;578;p34">
              <a:extLst>
                <a:ext uri="{FF2B5EF4-FFF2-40B4-BE49-F238E27FC236}">
                  <a16:creationId xmlns:a16="http://schemas.microsoft.com/office/drawing/2014/main" id="{08D79665-1B80-4A73-BEAB-82B1D36AF023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256" name="Google Shape;579;p34">
              <a:extLst>
                <a:ext uri="{FF2B5EF4-FFF2-40B4-BE49-F238E27FC236}">
                  <a16:creationId xmlns:a16="http://schemas.microsoft.com/office/drawing/2014/main" id="{AFBC493F-2D45-4513-9889-1DD8A0CF09F6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584;p34">
            <a:extLst>
              <a:ext uri="{FF2B5EF4-FFF2-40B4-BE49-F238E27FC236}">
                <a16:creationId xmlns:a16="http://schemas.microsoft.com/office/drawing/2014/main" id="{01FF03FB-9CCB-488D-992B-61B6526591F9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585;p34">
            <a:hlinkClick r:id="rId3" action="ppaction://hlinksldjump"/>
            <a:extLst>
              <a:ext uri="{FF2B5EF4-FFF2-40B4-BE49-F238E27FC236}">
                <a16:creationId xmlns:a16="http://schemas.microsoft.com/office/drawing/2014/main" id="{EF9EA9E6-EAC1-44F1-B660-1C7641501FD5}"/>
              </a:ext>
            </a:extLst>
          </p:cNvPr>
          <p:cNvSpPr txBox="1"/>
          <p:nvPr/>
        </p:nvSpPr>
        <p:spPr>
          <a:xfrm>
            <a:off x="2703955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TASK 1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586;p34">
            <a:hlinkClick r:id="rId5" action="ppaction://hlinksldjump"/>
            <a:extLst>
              <a:ext uri="{FF2B5EF4-FFF2-40B4-BE49-F238E27FC236}">
                <a16:creationId xmlns:a16="http://schemas.microsoft.com/office/drawing/2014/main" id="{BD9B3DF8-8315-4F4B-812D-5A87A7C99712}"/>
              </a:ext>
            </a:extLst>
          </p:cNvPr>
          <p:cNvSpPr txBox="1"/>
          <p:nvPr/>
        </p:nvSpPr>
        <p:spPr>
          <a:xfrm>
            <a:off x="3724518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TASK 2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276" name="Google Shape;587;p34">
            <a:hlinkClick r:id="rId6" action="ppaction://hlinksldjump"/>
            <a:extLst>
              <a:ext uri="{FF2B5EF4-FFF2-40B4-BE49-F238E27FC236}">
                <a16:creationId xmlns:a16="http://schemas.microsoft.com/office/drawing/2014/main" id="{970DF8F7-3909-45C2-B237-EFFCA44E357D}"/>
              </a:ext>
            </a:extLst>
          </p:cNvPr>
          <p:cNvSpPr txBox="1"/>
          <p:nvPr/>
        </p:nvSpPr>
        <p:spPr>
          <a:xfrm>
            <a:off x="4745082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TASK 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77" name="Google Shape;588;p34">
            <a:hlinkClick r:id="rId7" action="ppaction://hlinksldjump"/>
            <a:extLst>
              <a:ext uri="{FF2B5EF4-FFF2-40B4-BE49-F238E27FC236}">
                <a16:creationId xmlns:a16="http://schemas.microsoft.com/office/drawing/2014/main" id="{0A6B2862-DC3F-4856-98C1-D9C3BEB272E6}"/>
              </a:ext>
            </a:extLst>
          </p:cNvPr>
          <p:cNvSpPr txBox="1"/>
          <p:nvPr/>
        </p:nvSpPr>
        <p:spPr>
          <a:xfrm>
            <a:off x="5765645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TASK 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278" name="Google Shape;589;p34">
            <a:extLst>
              <a:ext uri="{FF2B5EF4-FFF2-40B4-BE49-F238E27FC236}">
                <a16:creationId xmlns:a16="http://schemas.microsoft.com/office/drawing/2014/main" id="{6C022C6B-5AD1-4222-83E4-E35484268BF9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590;p34">
            <a:extLst>
              <a:ext uri="{FF2B5EF4-FFF2-40B4-BE49-F238E27FC236}">
                <a16:creationId xmlns:a16="http://schemas.microsoft.com/office/drawing/2014/main" id="{F2A801D0-BD60-4CA3-AEB3-1AD5902B4A05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591;p34">
            <a:extLst>
              <a:ext uri="{FF2B5EF4-FFF2-40B4-BE49-F238E27FC236}">
                <a16:creationId xmlns:a16="http://schemas.microsoft.com/office/drawing/2014/main" id="{F9C80D37-5E5F-49A4-AB26-38686FE24E42}"/>
              </a:ext>
            </a:extLst>
          </p:cNvPr>
          <p:cNvCxnSpPr/>
          <p:nvPr/>
        </p:nvCxnSpPr>
        <p:spPr>
          <a:xfrm>
            <a:off x="5592563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772;p34">
            <a:hlinkClick r:id="rId3" action="ppaction://hlinksldjump"/>
            <a:extLst>
              <a:ext uri="{FF2B5EF4-FFF2-40B4-BE49-F238E27FC236}">
                <a16:creationId xmlns:a16="http://schemas.microsoft.com/office/drawing/2014/main" id="{2E44A43B-ED8B-45AC-B4A6-3B12ACD92944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3" name="Google Shape;773;p34">
            <a:hlinkClick r:id="rId8" action="ppaction://hlinksldjump"/>
            <a:extLst>
              <a:ext uri="{FF2B5EF4-FFF2-40B4-BE49-F238E27FC236}">
                <a16:creationId xmlns:a16="http://schemas.microsoft.com/office/drawing/2014/main" id="{267FB059-AB5C-44A0-9721-F2A0B55CE9D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A1D55111-F7FF-4909-8522-D14A9FF8233C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87" name="Google Shape;780;p34">
            <a:hlinkClick r:id="" action="ppaction://noaction"/>
            <a:extLst>
              <a:ext uri="{FF2B5EF4-FFF2-40B4-BE49-F238E27FC236}">
                <a16:creationId xmlns:a16="http://schemas.microsoft.com/office/drawing/2014/main" id="{3490900A-4427-4DA8-A988-4E4C163AD9B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781;p34">
            <a:hlinkClick r:id="rId11" action="ppaction://hlinksldjump"/>
            <a:extLst>
              <a:ext uri="{FF2B5EF4-FFF2-40B4-BE49-F238E27FC236}">
                <a16:creationId xmlns:a16="http://schemas.microsoft.com/office/drawing/2014/main" id="{CB0CAC5F-D0B5-44CD-AE39-EADE7D37866E}"/>
              </a:ext>
            </a:extLst>
          </p:cNvPr>
          <p:cNvSpPr txBox="1"/>
          <p:nvPr/>
        </p:nvSpPr>
        <p:spPr>
          <a:xfrm>
            <a:off x="1406637" y="4505103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1" name="Google Shape;782;p34">
            <a:hlinkClick r:id="rId11" action="ppaction://hlinksldjump"/>
            <a:extLst>
              <a:ext uri="{FF2B5EF4-FFF2-40B4-BE49-F238E27FC236}">
                <a16:creationId xmlns:a16="http://schemas.microsoft.com/office/drawing/2014/main" id="{55AFB9F3-EA46-4285-B5F6-F272C55AEA14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2723" b="2723"/>
          <a:stretch/>
        </p:blipFill>
        <p:spPr>
          <a:xfrm>
            <a:off x="1628056" y="4666882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767;p34">
            <a:extLst>
              <a:ext uri="{FF2B5EF4-FFF2-40B4-BE49-F238E27FC236}">
                <a16:creationId xmlns:a16="http://schemas.microsoft.com/office/drawing/2014/main" id="{0DD18F39-8AC8-4A48-B0BB-7BB5D9717BFD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4" name="Google Shape;774;p34">
            <a:hlinkClick r:id="rId3" action="ppaction://hlinksldjump"/>
            <a:extLst>
              <a:ext uri="{FF2B5EF4-FFF2-40B4-BE49-F238E27FC236}">
                <a16:creationId xmlns:a16="http://schemas.microsoft.com/office/drawing/2014/main" id="{B26235F2-0D51-437D-98BA-DB896EDB899F}"/>
              </a:ext>
            </a:extLst>
          </p:cNvPr>
          <p:cNvSpPr txBox="1"/>
          <p:nvPr/>
        </p:nvSpPr>
        <p:spPr>
          <a:xfrm>
            <a:off x="2214857" y="4505825"/>
            <a:ext cx="2742455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Data pre-processing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" name="Google Shape;775;p34">
            <a:extLst>
              <a:ext uri="{FF2B5EF4-FFF2-40B4-BE49-F238E27FC236}">
                <a16:creationId xmlns:a16="http://schemas.microsoft.com/office/drawing/2014/main" id="{86487682-E6ED-4F9E-8C2C-8FBD1F8695C1}"/>
              </a:ext>
            </a:extLst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6" name="Google Shape;781;p34">
            <a:hlinkClick r:id="" action="ppaction://noaction"/>
            <a:extLst>
              <a:ext uri="{FF2B5EF4-FFF2-40B4-BE49-F238E27FC236}">
                <a16:creationId xmlns:a16="http://schemas.microsoft.com/office/drawing/2014/main" id="{DB622C7D-A42C-4193-8E25-EE99CF4165C5}"/>
              </a:ext>
            </a:extLst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7" name="Google Shape;783;p34">
            <a:extLst>
              <a:ext uri="{FF2B5EF4-FFF2-40B4-BE49-F238E27FC236}">
                <a16:creationId xmlns:a16="http://schemas.microsoft.com/office/drawing/2014/main" id="{F8357733-8F38-4F0B-B270-91E6B611C1BA}"/>
              </a:ext>
            </a:extLst>
          </p:cNvPr>
          <p:cNvSpPr/>
          <p:nvPr/>
        </p:nvSpPr>
        <p:spPr>
          <a:xfrm>
            <a:off x="2219454" y="5007537"/>
            <a:ext cx="27225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771;p34">
            <a:hlinkClick r:id="rId13" action="ppaction://hlinksldjump"/>
            <a:extLst>
              <a:ext uri="{FF2B5EF4-FFF2-40B4-BE49-F238E27FC236}">
                <a16:creationId xmlns:a16="http://schemas.microsoft.com/office/drawing/2014/main" id="{91BDBF49-7549-4AF7-AAAF-69FBD4B9B99D}"/>
              </a:ext>
            </a:extLst>
          </p:cNvPr>
          <p:cNvSpPr txBox="1"/>
          <p:nvPr/>
        </p:nvSpPr>
        <p:spPr>
          <a:xfrm>
            <a:off x="4942006" y="4505825"/>
            <a:ext cx="2011147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visualisation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oogle Shape;855;p36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856" name="Google Shape;856;p36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857" name="Google Shape;857;p36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1287514" y="420775"/>
            <a:ext cx="277420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step</a:t>
            </a:r>
            <a:endParaRPr dirty="0"/>
          </a:p>
        </p:txBody>
      </p:sp>
      <p:sp>
        <p:nvSpPr>
          <p:cNvPr id="895" name="Google Shape;895;p36"/>
          <p:cNvSpPr/>
          <p:nvPr/>
        </p:nvSpPr>
        <p:spPr>
          <a:xfrm>
            <a:off x="3103075" y="2730350"/>
            <a:ext cx="520200" cy="5208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6" name="Google Shape;896;p36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6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92;p34">
            <a:extLst>
              <a:ext uri="{FF2B5EF4-FFF2-40B4-BE49-F238E27FC236}">
                <a16:creationId xmlns:a16="http://schemas.microsoft.com/office/drawing/2014/main" id="{42BCCF0B-E901-450C-A35A-7D84B9190DF6}"/>
              </a:ext>
            </a:extLst>
          </p:cNvPr>
          <p:cNvSpPr txBox="1">
            <a:spLocks/>
          </p:cNvSpPr>
          <p:nvPr/>
        </p:nvSpPr>
        <p:spPr>
          <a:xfrm>
            <a:off x="584605" y="1201853"/>
            <a:ext cx="4238700" cy="157951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The bubble map visualization will be based on the continents, not the countries. </a:t>
            </a:r>
          </a:p>
          <a:p>
            <a:r>
              <a:rPr lang="en-US" dirty="0"/>
              <a:t>So a column needs to be added for the continents depending on the </a:t>
            </a:r>
            <a:r>
              <a:rPr lang="en-US" dirty="0" err="1"/>
              <a:t>location.country</a:t>
            </a:r>
            <a:r>
              <a:rPr lang="en-US" dirty="0"/>
              <a:t> column. </a:t>
            </a:r>
          </a:p>
          <a:p>
            <a:endParaRPr lang="en-US" dirty="0"/>
          </a:p>
          <a:p>
            <a:r>
              <a:rPr lang="en-US" dirty="0"/>
              <a:t>Note: For the missing value I fill it with string called missing values.</a:t>
            </a:r>
            <a:endParaRPr lang="en" dirty="0"/>
          </a:p>
          <a:p>
            <a:endParaRPr lang="en" dirty="0"/>
          </a:p>
        </p:txBody>
      </p:sp>
      <p:grpSp>
        <p:nvGrpSpPr>
          <p:cNvPr id="48" name="Google Shape;594;p34">
            <a:extLst>
              <a:ext uri="{FF2B5EF4-FFF2-40B4-BE49-F238E27FC236}">
                <a16:creationId xmlns:a16="http://schemas.microsoft.com/office/drawing/2014/main" id="{0692EEC0-DFA3-4337-A24C-63F0724FF125}"/>
              </a:ext>
            </a:extLst>
          </p:cNvPr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49" name="Google Shape;595;p34">
              <a:extLst>
                <a:ext uri="{FF2B5EF4-FFF2-40B4-BE49-F238E27FC236}">
                  <a16:creationId xmlns:a16="http://schemas.microsoft.com/office/drawing/2014/main" id="{93151FE7-153C-4043-8D8B-78C036C62866}"/>
                </a:ext>
              </a:extLst>
            </p:cNvPr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6;p34">
              <a:extLst>
                <a:ext uri="{FF2B5EF4-FFF2-40B4-BE49-F238E27FC236}">
                  <a16:creationId xmlns:a16="http://schemas.microsoft.com/office/drawing/2014/main" id="{827DDE50-490C-4AA2-9F68-8FA9D6D20B87}"/>
                </a:ext>
              </a:extLst>
            </p:cNvPr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7;p34">
              <a:extLst>
                <a:ext uri="{FF2B5EF4-FFF2-40B4-BE49-F238E27FC236}">
                  <a16:creationId xmlns:a16="http://schemas.microsoft.com/office/drawing/2014/main" id="{0F4C7CF2-6AB9-492A-B79F-E298659C541A}"/>
                </a:ext>
              </a:extLst>
            </p:cNvPr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8;p34">
              <a:extLst>
                <a:ext uri="{FF2B5EF4-FFF2-40B4-BE49-F238E27FC236}">
                  <a16:creationId xmlns:a16="http://schemas.microsoft.com/office/drawing/2014/main" id="{ED834631-66EC-4E61-B186-46FB435489CD}"/>
                </a:ext>
              </a:extLst>
            </p:cNvPr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9;p34">
              <a:extLst>
                <a:ext uri="{FF2B5EF4-FFF2-40B4-BE49-F238E27FC236}">
                  <a16:creationId xmlns:a16="http://schemas.microsoft.com/office/drawing/2014/main" id="{3471F64E-A863-4581-A53F-14A8DB2A4E3E}"/>
                </a:ext>
              </a:extLst>
            </p:cNvPr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00;p34">
              <a:extLst>
                <a:ext uri="{FF2B5EF4-FFF2-40B4-BE49-F238E27FC236}">
                  <a16:creationId xmlns:a16="http://schemas.microsoft.com/office/drawing/2014/main" id="{DC6EE2EC-870B-4AB3-906B-EC27C4F81A21}"/>
                </a:ext>
              </a:extLst>
            </p:cNvPr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01;p34">
              <a:extLst>
                <a:ext uri="{FF2B5EF4-FFF2-40B4-BE49-F238E27FC236}">
                  <a16:creationId xmlns:a16="http://schemas.microsoft.com/office/drawing/2014/main" id="{5F9051B7-AC95-4C35-A121-1B9D2DC804D5}"/>
                </a:ext>
              </a:extLst>
            </p:cNvPr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2;p34">
              <a:extLst>
                <a:ext uri="{FF2B5EF4-FFF2-40B4-BE49-F238E27FC236}">
                  <a16:creationId xmlns:a16="http://schemas.microsoft.com/office/drawing/2014/main" id="{6A499377-28A3-4213-AF83-C497440CAFF8}"/>
                </a:ext>
              </a:extLst>
            </p:cNvPr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3;p34">
              <a:extLst>
                <a:ext uri="{FF2B5EF4-FFF2-40B4-BE49-F238E27FC236}">
                  <a16:creationId xmlns:a16="http://schemas.microsoft.com/office/drawing/2014/main" id="{6524EB2F-680B-46DF-99E6-DB76A6BD6F2B}"/>
                </a:ext>
              </a:extLst>
            </p:cNvPr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4;p34">
              <a:extLst>
                <a:ext uri="{FF2B5EF4-FFF2-40B4-BE49-F238E27FC236}">
                  <a16:creationId xmlns:a16="http://schemas.microsoft.com/office/drawing/2014/main" id="{23B1855A-93B6-4678-9D18-4F2D666FAB6A}"/>
                </a:ext>
              </a:extLst>
            </p:cNvPr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5;p34">
              <a:extLst>
                <a:ext uri="{FF2B5EF4-FFF2-40B4-BE49-F238E27FC236}">
                  <a16:creationId xmlns:a16="http://schemas.microsoft.com/office/drawing/2014/main" id="{0CB31BA9-DDFA-4130-B80E-41BAB236979A}"/>
                </a:ext>
              </a:extLst>
            </p:cNvPr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6;p34">
              <a:extLst>
                <a:ext uri="{FF2B5EF4-FFF2-40B4-BE49-F238E27FC236}">
                  <a16:creationId xmlns:a16="http://schemas.microsoft.com/office/drawing/2014/main" id="{B4DD9A90-57FF-4CD5-8C54-AFF67E8ACBD4}"/>
                </a:ext>
              </a:extLst>
            </p:cNvPr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7;p34">
              <a:extLst>
                <a:ext uri="{FF2B5EF4-FFF2-40B4-BE49-F238E27FC236}">
                  <a16:creationId xmlns:a16="http://schemas.microsoft.com/office/drawing/2014/main" id="{8C943E04-A8C8-4E61-B7D4-E1F165127DF3}"/>
                </a:ext>
              </a:extLst>
            </p:cNvPr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08;p34">
              <a:extLst>
                <a:ext uri="{FF2B5EF4-FFF2-40B4-BE49-F238E27FC236}">
                  <a16:creationId xmlns:a16="http://schemas.microsoft.com/office/drawing/2014/main" id="{844544E8-2ED2-4EED-9788-E0C5F219D911}"/>
                </a:ext>
              </a:extLst>
            </p:cNvPr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09;p34">
              <a:extLst>
                <a:ext uri="{FF2B5EF4-FFF2-40B4-BE49-F238E27FC236}">
                  <a16:creationId xmlns:a16="http://schemas.microsoft.com/office/drawing/2014/main" id="{4ACAE389-133F-48EA-9C41-EAFA91DF8579}"/>
                </a:ext>
              </a:extLst>
            </p:cNvPr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10;p34">
              <a:extLst>
                <a:ext uri="{FF2B5EF4-FFF2-40B4-BE49-F238E27FC236}">
                  <a16:creationId xmlns:a16="http://schemas.microsoft.com/office/drawing/2014/main" id="{91981D9F-6FCA-4DB2-929B-C5C60AF7CA5D}"/>
                </a:ext>
              </a:extLst>
            </p:cNvPr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11;p34">
              <a:extLst>
                <a:ext uri="{FF2B5EF4-FFF2-40B4-BE49-F238E27FC236}">
                  <a16:creationId xmlns:a16="http://schemas.microsoft.com/office/drawing/2014/main" id="{1C88CC3A-75A1-4D02-AF7A-EA2DC353B087}"/>
                </a:ext>
              </a:extLst>
            </p:cNvPr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12;p34">
              <a:extLst>
                <a:ext uri="{FF2B5EF4-FFF2-40B4-BE49-F238E27FC236}">
                  <a16:creationId xmlns:a16="http://schemas.microsoft.com/office/drawing/2014/main" id="{0A5595AD-2060-483B-AF84-CB8438179186}"/>
                </a:ext>
              </a:extLst>
            </p:cNvPr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13;p34">
              <a:extLst>
                <a:ext uri="{FF2B5EF4-FFF2-40B4-BE49-F238E27FC236}">
                  <a16:creationId xmlns:a16="http://schemas.microsoft.com/office/drawing/2014/main" id="{933CCFAE-6E60-4738-BE54-EAC377979955}"/>
                </a:ext>
              </a:extLst>
            </p:cNvPr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14;p34">
              <a:extLst>
                <a:ext uri="{FF2B5EF4-FFF2-40B4-BE49-F238E27FC236}">
                  <a16:creationId xmlns:a16="http://schemas.microsoft.com/office/drawing/2014/main" id="{FD286781-C377-4422-B081-040F7406F393}"/>
                </a:ext>
              </a:extLst>
            </p:cNvPr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15;p34">
              <a:extLst>
                <a:ext uri="{FF2B5EF4-FFF2-40B4-BE49-F238E27FC236}">
                  <a16:creationId xmlns:a16="http://schemas.microsoft.com/office/drawing/2014/main" id="{B5039E74-4AD0-4D72-9B38-543534F700FC}"/>
                </a:ext>
              </a:extLst>
            </p:cNvPr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16;p34">
              <a:extLst>
                <a:ext uri="{FF2B5EF4-FFF2-40B4-BE49-F238E27FC236}">
                  <a16:creationId xmlns:a16="http://schemas.microsoft.com/office/drawing/2014/main" id="{D84CECE0-B5DA-4344-8D8B-E9A46523A82A}"/>
                </a:ext>
              </a:extLst>
            </p:cNvPr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17;p34">
              <a:extLst>
                <a:ext uri="{FF2B5EF4-FFF2-40B4-BE49-F238E27FC236}">
                  <a16:creationId xmlns:a16="http://schemas.microsoft.com/office/drawing/2014/main" id="{A8442D48-2DEF-403C-A54D-44561197774F}"/>
                </a:ext>
              </a:extLst>
            </p:cNvPr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18;p34">
              <a:extLst>
                <a:ext uri="{FF2B5EF4-FFF2-40B4-BE49-F238E27FC236}">
                  <a16:creationId xmlns:a16="http://schemas.microsoft.com/office/drawing/2014/main" id="{E567A166-B74E-4A06-8C59-5F4F6573F728}"/>
                </a:ext>
              </a:extLst>
            </p:cNvPr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19;p34">
              <a:extLst>
                <a:ext uri="{FF2B5EF4-FFF2-40B4-BE49-F238E27FC236}">
                  <a16:creationId xmlns:a16="http://schemas.microsoft.com/office/drawing/2014/main" id="{9CE5B2DF-F413-4FB9-B1D9-290E597112D4}"/>
                </a:ext>
              </a:extLst>
            </p:cNvPr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20;p34">
              <a:extLst>
                <a:ext uri="{FF2B5EF4-FFF2-40B4-BE49-F238E27FC236}">
                  <a16:creationId xmlns:a16="http://schemas.microsoft.com/office/drawing/2014/main" id="{637E553B-8261-4B56-ACA0-8D38CB2636D4}"/>
                </a:ext>
              </a:extLst>
            </p:cNvPr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21;p34">
              <a:extLst>
                <a:ext uri="{FF2B5EF4-FFF2-40B4-BE49-F238E27FC236}">
                  <a16:creationId xmlns:a16="http://schemas.microsoft.com/office/drawing/2014/main" id="{E39AE77C-3E0C-4E4F-8BAC-9901C379810E}"/>
                </a:ext>
              </a:extLst>
            </p:cNvPr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22;p34">
              <a:extLst>
                <a:ext uri="{FF2B5EF4-FFF2-40B4-BE49-F238E27FC236}">
                  <a16:creationId xmlns:a16="http://schemas.microsoft.com/office/drawing/2014/main" id="{3B654DEF-161F-4654-A8AC-3C8250182706}"/>
                </a:ext>
              </a:extLst>
            </p:cNvPr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23;p34">
              <a:extLst>
                <a:ext uri="{FF2B5EF4-FFF2-40B4-BE49-F238E27FC236}">
                  <a16:creationId xmlns:a16="http://schemas.microsoft.com/office/drawing/2014/main" id="{1DCE1303-7953-4719-9C41-0C1EBB7106F3}"/>
                </a:ext>
              </a:extLst>
            </p:cNvPr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24;p34">
              <a:extLst>
                <a:ext uri="{FF2B5EF4-FFF2-40B4-BE49-F238E27FC236}">
                  <a16:creationId xmlns:a16="http://schemas.microsoft.com/office/drawing/2014/main" id="{B122350A-A8A0-48D0-AB3A-5939207FCAA4}"/>
                </a:ext>
              </a:extLst>
            </p:cNvPr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25;p34">
              <a:extLst>
                <a:ext uri="{FF2B5EF4-FFF2-40B4-BE49-F238E27FC236}">
                  <a16:creationId xmlns:a16="http://schemas.microsoft.com/office/drawing/2014/main" id="{60AA6070-439B-46AA-9BA6-22EE492A90BC}"/>
                </a:ext>
              </a:extLst>
            </p:cNvPr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26;p34">
              <a:extLst>
                <a:ext uri="{FF2B5EF4-FFF2-40B4-BE49-F238E27FC236}">
                  <a16:creationId xmlns:a16="http://schemas.microsoft.com/office/drawing/2014/main" id="{5FCAE245-9301-4CD3-89EB-0AC62CF0346E}"/>
                </a:ext>
              </a:extLst>
            </p:cNvPr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27;p34">
              <a:extLst>
                <a:ext uri="{FF2B5EF4-FFF2-40B4-BE49-F238E27FC236}">
                  <a16:creationId xmlns:a16="http://schemas.microsoft.com/office/drawing/2014/main" id="{B7D4706F-8019-4B95-9068-518FD5DC380E}"/>
                </a:ext>
              </a:extLst>
            </p:cNvPr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28;p34">
              <a:extLst>
                <a:ext uri="{FF2B5EF4-FFF2-40B4-BE49-F238E27FC236}">
                  <a16:creationId xmlns:a16="http://schemas.microsoft.com/office/drawing/2014/main" id="{74E3EBAD-A08B-4D77-BF6D-976BDCC82C62}"/>
                </a:ext>
              </a:extLst>
            </p:cNvPr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29;p34">
              <a:extLst>
                <a:ext uri="{FF2B5EF4-FFF2-40B4-BE49-F238E27FC236}">
                  <a16:creationId xmlns:a16="http://schemas.microsoft.com/office/drawing/2014/main" id="{66D02F3C-22B7-418B-84A2-133BE9606650}"/>
                </a:ext>
              </a:extLst>
            </p:cNvPr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30;p34">
              <a:extLst>
                <a:ext uri="{FF2B5EF4-FFF2-40B4-BE49-F238E27FC236}">
                  <a16:creationId xmlns:a16="http://schemas.microsoft.com/office/drawing/2014/main" id="{0E1704E7-1F31-42E5-972A-32A2158FB3A2}"/>
                </a:ext>
              </a:extLst>
            </p:cNvPr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31;p34">
              <a:extLst>
                <a:ext uri="{FF2B5EF4-FFF2-40B4-BE49-F238E27FC236}">
                  <a16:creationId xmlns:a16="http://schemas.microsoft.com/office/drawing/2014/main" id="{E6D13529-E48C-4C77-B266-1C857206C923}"/>
                </a:ext>
              </a:extLst>
            </p:cNvPr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32;p34">
              <a:extLst>
                <a:ext uri="{FF2B5EF4-FFF2-40B4-BE49-F238E27FC236}">
                  <a16:creationId xmlns:a16="http://schemas.microsoft.com/office/drawing/2014/main" id="{BA2E7104-D0DB-48F7-BBA9-C35D1A233719}"/>
                </a:ext>
              </a:extLst>
            </p:cNvPr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33;p34">
              <a:extLst>
                <a:ext uri="{FF2B5EF4-FFF2-40B4-BE49-F238E27FC236}">
                  <a16:creationId xmlns:a16="http://schemas.microsoft.com/office/drawing/2014/main" id="{66EB1294-FC3B-42D3-BAAC-2626AF01B8F6}"/>
                </a:ext>
              </a:extLst>
            </p:cNvPr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34;p34">
              <a:extLst>
                <a:ext uri="{FF2B5EF4-FFF2-40B4-BE49-F238E27FC236}">
                  <a16:creationId xmlns:a16="http://schemas.microsoft.com/office/drawing/2014/main" id="{DEF207C1-A4E1-44ED-A414-9EEDEE179C34}"/>
                </a:ext>
              </a:extLst>
            </p:cNvPr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35;p34">
              <a:extLst>
                <a:ext uri="{FF2B5EF4-FFF2-40B4-BE49-F238E27FC236}">
                  <a16:creationId xmlns:a16="http://schemas.microsoft.com/office/drawing/2014/main" id="{D0A4B333-4004-49B2-B0D2-81CE5AFCEF08}"/>
                </a:ext>
              </a:extLst>
            </p:cNvPr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36;p34">
              <a:extLst>
                <a:ext uri="{FF2B5EF4-FFF2-40B4-BE49-F238E27FC236}">
                  <a16:creationId xmlns:a16="http://schemas.microsoft.com/office/drawing/2014/main" id="{FFC4DA94-4AAB-4D80-A42D-9D8E55D53D91}"/>
                </a:ext>
              </a:extLst>
            </p:cNvPr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37;p34">
              <a:extLst>
                <a:ext uri="{FF2B5EF4-FFF2-40B4-BE49-F238E27FC236}">
                  <a16:creationId xmlns:a16="http://schemas.microsoft.com/office/drawing/2014/main" id="{04ED50DB-AE00-402D-8CEA-E2E89CAED253}"/>
                </a:ext>
              </a:extLst>
            </p:cNvPr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38;p34">
              <a:extLst>
                <a:ext uri="{FF2B5EF4-FFF2-40B4-BE49-F238E27FC236}">
                  <a16:creationId xmlns:a16="http://schemas.microsoft.com/office/drawing/2014/main" id="{816DE7C2-1BE1-47A1-B2B1-0A70A8E049ED}"/>
                </a:ext>
              </a:extLst>
            </p:cNvPr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39;p34">
              <a:extLst>
                <a:ext uri="{FF2B5EF4-FFF2-40B4-BE49-F238E27FC236}">
                  <a16:creationId xmlns:a16="http://schemas.microsoft.com/office/drawing/2014/main" id="{A8566AB2-F464-4805-8C8C-5D3A821D3E91}"/>
                </a:ext>
              </a:extLst>
            </p:cNvPr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40;p34">
              <a:extLst>
                <a:ext uri="{FF2B5EF4-FFF2-40B4-BE49-F238E27FC236}">
                  <a16:creationId xmlns:a16="http://schemas.microsoft.com/office/drawing/2014/main" id="{661355E4-0ECB-4782-8651-404F89F265AB}"/>
                </a:ext>
              </a:extLst>
            </p:cNvPr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41;p34">
              <a:extLst>
                <a:ext uri="{FF2B5EF4-FFF2-40B4-BE49-F238E27FC236}">
                  <a16:creationId xmlns:a16="http://schemas.microsoft.com/office/drawing/2014/main" id="{2DA54178-0FE0-4A0B-A415-A1B2192767C7}"/>
                </a:ext>
              </a:extLst>
            </p:cNvPr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42;p34">
              <a:extLst>
                <a:ext uri="{FF2B5EF4-FFF2-40B4-BE49-F238E27FC236}">
                  <a16:creationId xmlns:a16="http://schemas.microsoft.com/office/drawing/2014/main" id="{073DC1CF-D5A6-47D1-8D07-469C6091F8B9}"/>
                </a:ext>
              </a:extLst>
            </p:cNvPr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43;p34">
              <a:extLst>
                <a:ext uri="{FF2B5EF4-FFF2-40B4-BE49-F238E27FC236}">
                  <a16:creationId xmlns:a16="http://schemas.microsoft.com/office/drawing/2014/main" id="{8E45F36A-1DCB-46D4-A968-607F85293671}"/>
                </a:ext>
              </a:extLst>
            </p:cNvPr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44;p34">
              <a:extLst>
                <a:ext uri="{FF2B5EF4-FFF2-40B4-BE49-F238E27FC236}">
                  <a16:creationId xmlns:a16="http://schemas.microsoft.com/office/drawing/2014/main" id="{D757CF7A-DD25-41B3-AB32-FA3611FFC928}"/>
                </a:ext>
              </a:extLst>
            </p:cNvPr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5;p34">
              <a:extLst>
                <a:ext uri="{FF2B5EF4-FFF2-40B4-BE49-F238E27FC236}">
                  <a16:creationId xmlns:a16="http://schemas.microsoft.com/office/drawing/2014/main" id="{FD633C08-9524-4177-BA06-2C8A31E33F10}"/>
                </a:ext>
              </a:extLst>
            </p:cNvPr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46;p34">
              <a:extLst>
                <a:ext uri="{FF2B5EF4-FFF2-40B4-BE49-F238E27FC236}">
                  <a16:creationId xmlns:a16="http://schemas.microsoft.com/office/drawing/2014/main" id="{27BA129E-B282-4C3B-B602-FE5912C208CD}"/>
                </a:ext>
              </a:extLst>
            </p:cNvPr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47;p34">
              <a:extLst>
                <a:ext uri="{FF2B5EF4-FFF2-40B4-BE49-F238E27FC236}">
                  <a16:creationId xmlns:a16="http://schemas.microsoft.com/office/drawing/2014/main" id="{ADEEE2B0-0779-4088-AC19-337753191E0B}"/>
                </a:ext>
              </a:extLst>
            </p:cNvPr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48;p34">
              <a:extLst>
                <a:ext uri="{FF2B5EF4-FFF2-40B4-BE49-F238E27FC236}">
                  <a16:creationId xmlns:a16="http://schemas.microsoft.com/office/drawing/2014/main" id="{B1811E25-66FA-48E2-A9D8-5D89A1B6D611}"/>
                </a:ext>
              </a:extLst>
            </p:cNvPr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49;p34">
              <a:extLst>
                <a:ext uri="{FF2B5EF4-FFF2-40B4-BE49-F238E27FC236}">
                  <a16:creationId xmlns:a16="http://schemas.microsoft.com/office/drawing/2014/main" id="{D412A949-684B-4441-908A-4B74CD79E325}"/>
                </a:ext>
              </a:extLst>
            </p:cNvPr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50;p34">
              <a:extLst>
                <a:ext uri="{FF2B5EF4-FFF2-40B4-BE49-F238E27FC236}">
                  <a16:creationId xmlns:a16="http://schemas.microsoft.com/office/drawing/2014/main" id="{1554E2F2-00C4-4467-8993-C8B59EFFCA83}"/>
                </a:ext>
              </a:extLst>
            </p:cNvPr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51;p34">
              <a:extLst>
                <a:ext uri="{FF2B5EF4-FFF2-40B4-BE49-F238E27FC236}">
                  <a16:creationId xmlns:a16="http://schemas.microsoft.com/office/drawing/2014/main" id="{A749FDA4-0C2A-4617-BA6E-608C642DCADC}"/>
                </a:ext>
              </a:extLst>
            </p:cNvPr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52;p34">
              <a:extLst>
                <a:ext uri="{FF2B5EF4-FFF2-40B4-BE49-F238E27FC236}">
                  <a16:creationId xmlns:a16="http://schemas.microsoft.com/office/drawing/2014/main" id="{49871739-9029-4553-878C-6F8D60AAD870}"/>
                </a:ext>
              </a:extLst>
            </p:cNvPr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53;p34">
              <a:extLst>
                <a:ext uri="{FF2B5EF4-FFF2-40B4-BE49-F238E27FC236}">
                  <a16:creationId xmlns:a16="http://schemas.microsoft.com/office/drawing/2014/main" id="{2FFF630F-1E11-4B4D-8458-B899A67120C4}"/>
                </a:ext>
              </a:extLst>
            </p:cNvPr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54;p34">
              <a:extLst>
                <a:ext uri="{FF2B5EF4-FFF2-40B4-BE49-F238E27FC236}">
                  <a16:creationId xmlns:a16="http://schemas.microsoft.com/office/drawing/2014/main" id="{D2481DE7-0E27-4F55-AB14-16D64A41FB00}"/>
                </a:ext>
              </a:extLst>
            </p:cNvPr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55;p34">
              <a:extLst>
                <a:ext uri="{FF2B5EF4-FFF2-40B4-BE49-F238E27FC236}">
                  <a16:creationId xmlns:a16="http://schemas.microsoft.com/office/drawing/2014/main" id="{638C07CE-FD76-446A-897A-81FF19BE9ED6}"/>
                </a:ext>
              </a:extLst>
            </p:cNvPr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56;p34">
              <a:extLst>
                <a:ext uri="{FF2B5EF4-FFF2-40B4-BE49-F238E27FC236}">
                  <a16:creationId xmlns:a16="http://schemas.microsoft.com/office/drawing/2014/main" id="{7A057CF8-EE35-4F59-9DEF-2B4D1580F577}"/>
                </a:ext>
              </a:extLst>
            </p:cNvPr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57;p34">
              <a:extLst>
                <a:ext uri="{FF2B5EF4-FFF2-40B4-BE49-F238E27FC236}">
                  <a16:creationId xmlns:a16="http://schemas.microsoft.com/office/drawing/2014/main" id="{B1E29EB5-2DB5-47F5-9172-6FC8EF2BD618}"/>
                </a:ext>
              </a:extLst>
            </p:cNvPr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58;p34">
              <a:extLst>
                <a:ext uri="{FF2B5EF4-FFF2-40B4-BE49-F238E27FC236}">
                  <a16:creationId xmlns:a16="http://schemas.microsoft.com/office/drawing/2014/main" id="{A5A273F9-7F13-49F6-A1E5-8A14D381E78E}"/>
                </a:ext>
              </a:extLst>
            </p:cNvPr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59;p34">
              <a:extLst>
                <a:ext uri="{FF2B5EF4-FFF2-40B4-BE49-F238E27FC236}">
                  <a16:creationId xmlns:a16="http://schemas.microsoft.com/office/drawing/2014/main" id="{294FB849-4297-443B-8E80-653979B2B3BD}"/>
                </a:ext>
              </a:extLst>
            </p:cNvPr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60;p34">
              <a:extLst>
                <a:ext uri="{FF2B5EF4-FFF2-40B4-BE49-F238E27FC236}">
                  <a16:creationId xmlns:a16="http://schemas.microsoft.com/office/drawing/2014/main" id="{7B2D6D93-71BB-45B8-91DD-E363D7559A43}"/>
                </a:ext>
              </a:extLst>
            </p:cNvPr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61;p34">
              <a:extLst>
                <a:ext uri="{FF2B5EF4-FFF2-40B4-BE49-F238E27FC236}">
                  <a16:creationId xmlns:a16="http://schemas.microsoft.com/office/drawing/2014/main" id="{C957C747-81B3-4068-AA10-0AF4C6FA3634}"/>
                </a:ext>
              </a:extLst>
            </p:cNvPr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62;p34">
              <a:extLst>
                <a:ext uri="{FF2B5EF4-FFF2-40B4-BE49-F238E27FC236}">
                  <a16:creationId xmlns:a16="http://schemas.microsoft.com/office/drawing/2014/main" id="{3302587A-7832-48BB-9437-D2CB7ECF9416}"/>
                </a:ext>
              </a:extLst>
            </p:cNvPr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63;p34">
              <a:extLst>
                <a:ext uri="{FF2B5EF4-FFF2-40B4-BE49-F238E27FC236}">
                  <a16:creationId xmlns:a16="http://schemas.microsoft.com/office/drawing/2014/main" id="{B7830134-7FC1-4CC0-AE00-2EC61DD2B603}"/>
                </a:ext>
              </a:extLst>
            </p:cNvPr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64;p34">
              <a:extLst>
                <a:ext uri="{FF2B5EF4-FFF2-40B4-BE49-F238E27FC236}">
                  <a16:creationId xmlns:a16="http://schemas.microsoft.com/office/drawing/2014/main" id="{41273194-6707-43D2-A4E7-F66D3AD8585F}"/>
                </a:ext>
              </a:extLst>
            </p:cNvPr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65;p34">
              <a:extLst>
                <a:ext uri="{FF2B5EF4-FFF2-40B4-BE49-F238E27FC236}">
                  <a16:creationId xmlns:a16="http://schemas.microsoft.com/office/drawing/2014/main" id="{58680E78-2045-462A-8176-2AA28C36EE60}"/>
                </a:ext>
              </a:extLst>
            </p:cNvPr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66;p34">
              <a:extLst>
                <a:ext uri="{FF2B5EF4-FFF2-40B4-BE49-F238E27FC236}">
                  <a16:creationId xmlns:a16="http://schemas.microsoft.com/office/drawing/2014/main" id="{3838E929-954D-452E-8044-D09D7224D1B5}"/>
                </a:ext>
              </a:extLst>
            </p:cNvPr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67;p34">
              <a:extLst>
                <a:ext uri="{FF2B5EF4-FFF2-40B4-BE49-F238E27FC236}">
                  <a16:creationId xmlns:a16="http://schemas.microsoft.com/office/drawing/2014/main" id="{B62DFAA3-ADE8-428C-9C12-67F5FF740356}"/>
                </a:ext>
              </a:extLst>
            </p:cNvPr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68;p34">
              <a:extLst>
                <a:ext uri="{FF2B5EF4-FFF2-40B4-BE49-F238E27FC236}">
                  <a16:creationId xmlns:a16="http://schemas.microsoft.com/office/drawing/2014/main" id="{B4EE2B5F-4738-4FFD-88A4-1559BBE63380}"/>
                </a:ext>
              </a:extLst>
            </p:cNvPr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69;p34">
              <a:extLst>
                <a:ext uri="{FF2B5EF4-FFF2-40B4-BE49-F238E27FC236}">
                  <a16:creationId xmlns:a16="http://schemas.microsoft.com/office/drawing/2014/main" id="{085FD49F-DEEC-460F-9961-AAA57B7172B7}"/>
                </a:ext>
              </a:extLst>
            </p:cNvPr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70;p34">
              <a:extLst>
                <a:ext uri="{FF2B5EF4-FFF2-40B4-BE49-F238E27FC236}">
                  <a16:creationId xmlns:a16="http://schemas.microsoft.com/office/drawing/2014/main" id="{5CAB75B5-4D2E-4752-BE55-79C19C3C75E7}"/>
                </a:ext>
              </a:extLst>
            </p:cNvPr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71;p34">
              <a:extLst>
                <a:ext uri="{FF2B5EF4-FFF2-40B4-BE49-F238E27FC236}">
                  <a16:creationId xmlns:a16="http://schemas.microsoft.com/office/drawing/2014/main" id="{FEBAFBA9-5ADA-40B5-9B76-A3DFBFA5D5FD}"/>
                </a:ext>
              </a:extLst>
            </p:cNvPr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72;p34">
              <a:extLst>
                <a:ext uri="{FF2B5EF4-FFF2-40B4-BE49-F238E27FC236}">
                  <a16:creationId xmlns:a16="http://schemas.microsoft.com/office/drawing/2014/main" id="{BE211360-BB21-4AA8-A796-12DE1C5035DD}"/>
                </a:ext>
              </a:extLst>
            </p:cNvPr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73;p34">
              <a:extLst>
                <a:ext uri="{FF2B5EF4-FFF2-40B4-BE49-F238E27FC236}">
                  <a16:creationId xmlns:a16="http://schemas.microsoft.com/office/drawing/2014/main" id="{86AFEB19-75E2-4001-B95F-BE16A2425438}"/>
                </a:ext>
              </a:extLst>
            </p:cNvPr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74;p34">
              <a:extLst>
                <a:ext uri="{FF2B5EF4-FFF2-40B4-BE49-F238E27FC236}">
                  <a16:creationId xmlns:a16="http://schemas.microsoft.com/office/drawing/2014/main" id="{D178B1ED-6F85-4F32-AF01-C860B3CD0FC3}"/>
                </a:ext>
              </a:extLst>
            </p:cNvPr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75;p34">
              <a:extLst>
                <a:ext uri="{FF2B5EF4-FFF2-40B4-BE49-F238E27FC236}">
                  <a16:creationId xmlns:a16="http://schemas.microsoft.com/office/drawing/2014/main" id="{915E3B6A-7243-4731-8B4C-9437B7FA28F1}"/>
                </a:ext>
              </a:extLst>
            </p:cNvPr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76;p34">
              <a:extLst>
                <a:ext uri="{FF2B5EF4-FFF2-40B4-BE49-F238E27FC236}">
                  <a16:creationId xmlns:a16="http://schemas.microsoft.com/office/drawing/2014/main" id="{EAA047F0-E436-4F72-AF25-A56F88028675}"/>
                </a:ext>
              </a:extLst>
            </p:cNvPr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77;p34">
              <a:extLst>
                <a:ext uri="{FF2B5EF4-FFF2-40B4-BE49-F238E27FC236}">
                  <a16:creationId xmlns:a16="http://schemas.microsoft.com/office/drawing/2014/main" id="{59C154A3-ED3A-41F8-9CEE-60D8D5920A13}"/>
                </a:ext>
              </a:extLst>
            </p:cNvPr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78;p34">
              <a:extLst>
                <a:ext uri="{FF2B5EF4-FFF2-40B4-BE49-F238E27FC236}">
                  <a16:creationId xmlns:a16="http://schemas.microsoft.com/office/drawing/2014/main" id="{45522555-519F-4D2F-8B34-5485F8A829F3}"/>
                </a:ext>
              </a:extLst>
            </p:cNvPr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79;p34">
              <a:extLst>
                <a:ext uri="{FF2B5EF4-FFF2-40B4-BE49-F238E27FC236}">
                  <a16:creationId xmlns:a16="http://schemas.microsoft.com/office/drawing/2014/main" id="{A8382B58-B9C8-493D-BB58-D6B8A2FB698E}"/>
                </a:ext>
              </a:extLst>
            </p:cNvPr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80;p34">
              <a:extLst>
                <a:ext uri="{FF2B5EF4-FFF2-40B4-BE49-F238E27FC236}">
                  <a16:creationId xmlns:a16="http://schemas.microsoft.com/office/drawing/2014/main" id="{426CF74D-20CB-4650-A760-8DA12AB8F0D1}"/>
                </a:ext>
              </a:extLst>
            </p:cNvPr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81;p34">
              <a:extLst>
                <a:ext uri="{FF2B5EF4-FFF2-40B4-BE49-F238E27FC236}">
                  <a16:creationId xmlns:a16="http://schemas.microsoft.com/office/drawing/2014/main" id="{72E276A1-D221-4257-AD97-3587CDC7B5D4}"/>
                </a:ext>
              </a:extLst>
            </p:cNvPr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82;p34">
              <a:extLst>
                <a:ext uri="{FF2B5EF4-FFF2-40B4-BE49-F238E27FC236}">
                  <a16:creationId xmlns:a16="http://schemas.microsoft.com/office/drawing/2014/main" id="{6EF1CF10-BBD1-487A-B93A-AE19F990D0FC}"/>
                </a:ext>
              </a:extLst>
            </p:cNvPr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83;p34">
              <a:extLst>
                <a:ext uri="{FF2B5EF4-FFF2-40B4-BE49-F238E27FC236}">
                  <a16:creationId xmlns:a16="http://schemas.microsoft.com/office/drawing/2014/main" id="{D235EC93-61ED-45EB-860F-A22E6204D307}"/>
                </a:ext>
              </a:extLst>
            </p:cNvPr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84;p34">
              <a:extLst>
                <a:ext uri="{FF2B5EF4-FFF2-40B4-BE49-F238E27FC236}">
                  <a16:creationId xmlns:a16="http://schemas.microsoft.com/office/drawing/2014/main" id="{B6B197C6-C2AE-4318-BA02-F31094204192}"/>
                </a:ext>
              </a:extLst>
            </p:cNvPr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85;p34">
              <a:extLst>
                <a:ext uri="{FF2B5EF4-FFF2-40B4-BE49-F238E27FC236}">
                  <a16:creationId xmlns:a16="http://schemas.microsoft.com/office/drawing/2014/main" id="{E156324D-B3F1-415C-B94D-3B0EF68C9549}"/>
                </a:ext>
              </a:extLst>
            </p:cNvPr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86;p34">
              <a:extLst>
                <a:ext uri="{FF2B5EF4-FFF2-40B4-BE49-F238E27FC236}">
                  <a16:creationId xmlns:a16="http://schemas.microsoft.com/office/drawing/2014/main" id="{A4E9F127-EC44-4744-89B4-E8267B7CAADD}"/>
                </a:ext>
              </a:extLst>
            </p:cNvPr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87;p34">
              <a:extLst>
                <a:ext uri="{FF2B5EF4-FFF2-40B4-BE49-F238E27FC236}">
                  <a16:creationId xmlns:a16="http://schemas.microsoft.com/office/drawing/2014/main" id="{8CBEB0C6-51A1-4DA8-B01E-BAC0931B7370}"/>
                </a:ext>
              </a:extLst>
            </p:cNvPr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88;p34">
              <a:extLst>
                <a:ext uri="{FF2B5EF4-FFF2-40B4-BE49-F238E27FC236}">
                  <a16:creationId xmlns:a16="http://schemas.microsoft.com/office/drawing/2014/main" id="{5FC39521-7350-41C2-8039-C9B60586E474}"/>
                </a:ext>
              </a:extLst>
            </p:cNvPr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89;p34">
              <a:extLst>
                <a:ext uri="{FF2B5EF4-FFF2-40B4-BE49-F238E27FC236}">
                  <a16:creationId xmlns:a16="http://schemas.microsoft.com/office/drawing/2014/main" id="{9AA0AC4F-818A-491C-BEC7-543920E57FE8}"/>
                </a:ext>
              </a:extLst>
            </p:cNvPr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90;p34">
              <a:extLst>
                <a:ext uri="{FF2B5EF4-FFF2-40B4-BE49-F238E27FC236}">
                  <a16:creationId xmlns:a16="http://schemas.microsoft.com/office/drawing/2014/main" id="{11F32C4C-BA05-4578-A6A9-047DBE004080}"/>
                </a:ext>
              </a:extLst>
            </p:cNvPr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91;p34">
              <a:extLst>
                <a:ext uri="{FF2B5EF4-FFF2-40B4-BE49-F238E27FC236}">
                  <a16:creationId xmlns:a16="http://schemas.microsoft.com/office/drawing/2014/main" id="{669CA8B2-8949-4300-80FB-D6B7BDFD667C}"/>
                </a:ext>
              </a:extLst>
            </p:cNvPr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92;p34">
              <a:extLst>
                <a:ext uri="{FF2B5EF4-FFF2-40B4-BE49-F238E27FC236}">
                  <a16:creationId xmlns:a16="http://schemas.microsoft.com/office/drawing/2014/main" id="{89E29850-79AD-4172-B1C1-7FE3AFA1DD4A}"/>
                </a:ext>
              </a:extLst>
            </p:cNvPr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93;p34">
              <a:extLst>
                <a:ext uri="{FF2B5EF4-FFF2-40B4-BE49-F238E27FC236}">
                  <a16:creationId xmlns:a16="http://schemas.microsoft.com/office/drawing/2014/main" id="{BE9B24A4-653E-4F0A-89AA-16AE30C3EA7D}"/>
                </a:ext>
              </a:extLst>
            </p:cNvPr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94;p34">
              <a:extLst>
                <a:ext uri="{FF2B5EF4-FFF2-40B4-BE49-F238E27FC236}">
                  <a16:creationId xmlns:a16="http://schemas.microsoft.com/office/drawing/2014/main" id="{6F32E7C2-FC79-401E-A3F3-A20F6B94F8B5}"/>
                </a:ext>
              </a:extLst>
            </p:cNvPr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95;p34">
              <a:extLst>
                <a:ext uri="{FF2B5EF4-FFF2-40B4-BE49-F238E27FC236}">
                  <a16:creationId xmlns:a16="http://schemas.microsoft.com/office/drawing/2014/main" id="{55EAC393-AA61-4FB0-9F9D-851575FF78BE}"/>
                </a:ext>
              </a:extLst>
            </p:cNvPr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96;p34">
              <a:extLst>
                <a:ext uri="{FF2B5EF4-FFF2-40B4-BE49-F238E27FC236}">
                  <a16:creationId xmlns:a16="http://schemas.microsoft.com/office/drawing/2014/main" id="{CBDD3712-44E5-4177-9609-7B5CF55D250D}"/>
                </a:ext>
              </a:extLst>
            </p:cNvPr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97;p34">
              <a:extLst>
                <a:ext uri="{FF2B5EF4-FFF2-40B4-BE49-F238E27FC236}">
                  <a16:creationId xmlns:a16="http://schemas.microsoft.com/office/drawing/2014/main" id="{37D7E3EA-4860-44D5-A7A6-35EABD56076D}"/>
                </a:ext>
              </a:extLst>
            </p:cNvPr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98;p34">
              <a:extLst>
                <a:ext uri="{FF2B5EF4-FFF2-40B4-BE49-F238E27FC236}">
                  <a16:creationId xmlns:a16="http://schemas.microsoft.com/office/drawing/2014/main" id="{BF2BEBF1-4632-4328-8AE4-1C13252CE211}"/>
                </a:ext>
              </a:extLst>
            </p:cNvPr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99;p34">
              <a:extLst>
                <a:ext uri="{FF2B5EF4-FFF2-40B4-BE49-F238E27FC236}">
                  <a16:creationId xmlns:a16="http://schemas.microsoft.com/office/drawing/2014/main" id="{8C0A4AA9-4203-4C29-BBAA-E22F9BBB2F06}"/>
                </a:ext>
              </a:extLst>
            </p:cNvPr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00;p34">
              <a:extLst>
                <a:ext uri="{FF2B5EF4-FFF2-40B4-BE49-F238E27FC236}">
                  <a16:creationId xmlns:a16="http://schemas.microsoft.com/office/drawing/2014/main" id="{335C2373-CB21-46A9-AFAC-C2B8E64BE325}"/>
                </a:ext>
              </a:extLst>
            </p:cNvPr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01;p34">
              <a:extLst>
                <a:ext uri="{FF2B5EF4-FFF2-40B4-BE49-F238E27FC236}">
                  <a16:creationId xmlns:a16="http://schemas.microsoft.com/office/drawing/2014/main" id="{7BC234D6-BFD6-4E46-94C7-D885CDD09AB9}"/>
                </a:ext>
              </a:extLst>
            </p:cNvPr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02;p34">
              <a:extLst>
                <a:ext uri="{FF2B5EF4-FFF2-40B4-BE49-F238E27FC236}">
                  <a16:creationId xmlns:a16="http://schemas.microsoft.com/office/drawing/2014/main" id="{2D926D7A-7483-4916-9B23-751297C78558}"/>
                </a:ext>
              </a:extLst>
            </p:cNvPr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03;p34">
              <a:extLst>
                <a:ext uri="{FF2B5EF4-FFF2-40B4-BE49-F238E27FC236}">
                  <a16:creationId xmlns:a16="http://schemas.microsoft.com/office/drawing/2014/main" id="{BA4CD925-D108-48D9-810A-9576C0FDA0EA}"/>
                </a:ext>
              </a:extLst>
            </p:cNvPr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04;p34">
              <a:extLst>
                <a:ext uri="{FF2B5EF4-FFF2-40B4-BE49-F238E27FC236}">
                  <a16:creationId xmlns:a16="http://schemas.microsoft.com/office/drawing/2014/main" id="{244AA711-1F82-4775-8EE4-F183D1B5E5B4}"/>
                </a:ext>
              </a:extLst>
            </p:cNvPr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05;p34">
              <a:extLst>
                <a:ext uri="{FF2B5EF4-FFF2-40B4-BE49-F238E27FC236}">
                  <a16:creationId xmlns:a16="http://schemas.microsoft.com/office/drawing/2014/main" id="{299A6E71-BAF3-4ADC-9E68-CE27A7B68F50}"/>
                </a:ext>
              </a:extLst>
            </p:cNvPr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06;p34">
              <a:extLst>
                <a:ext uri="{FF2B5EF4-FFF2-40B4-BE49-F238E27FC236}">
                  <a16:creationId xmlns:a16="http://schemas.microsoft.com/office/drawing/2014/main" id="{FA2EAA78-6ED3-42C3-AE2E-A4BFE5F45DCA}"/>
                </a:ext>
              </a:extLst>
            </p:cNvPr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07;p34">
              <a:extLst>
                <a:ext uri="{FF2B5EF4-FFF2-40B4-BE49-F238E27FC236}">
                  <a16:creationId xmlns:a16="http://schemas.microsoft.com/office/drawing/2014/main" id="{3B1B1B38-8842-4EDE-8034-F96D0D7FDD7D}"/>
                </a:ext>
              </a:extLst>
            </p:cNvPr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08;p34">
              <a:extLst>
                <a:ext uri="{FF2B5EF4-FFF2-40B4-BE49-F238E27FC236}">
                  <a16:creationId xmlns:a16="http://schemas.microsoft.com/office/drawing/2014/main" id="{8242F1A0-11B5-4B19-BAAE-8955F8ED94B0}"/>
                </a:ext>
              </a:extLst>
            </p:cNvPr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09;p34">
              <a:extLst>
                <a:ext uri="{FF2B5EF4-FFF2-40B4-BE49-F238E27FC236}">
                  <a16:creationId xmlns:a16="http://schemas.microsoft.com/office/drawing/2014/main" id="{D501E164-9A99-4796-A14C-4A462C47155B}"/>
                </a:ext>
              </a:extLst>
            </p:cNvPr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10;p34">
              <a:extLst>
                <a:ext uri="{FF2B5EF4-FFF2-40B4-BE49-F238E27FC236}">
                  <a16:creationId xmlns:a16="http://schemas.microsoft.com/office/drawing/2014/main" id="{DB64608B-82CA-4423-BB72-4E3B28B1C198}"/>
                </a:ext>
              </a:extLst>
            </p:cNvPr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11;p34">
              <a:extLst>
                <a:ext uri="{FF2B5EF4-FFF2-40B4-BE49-F238E27FC236}">
                  <a16:creationId xmlns:a16="http://schemas.microsoft.com/office/drawing/2014/main" id="{696834F8-1D0A-43D0-AF9C-3BA63A5EB874}"/>
                </a:ext>
              </a:extLst>
            </p:cNvPr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12;p34">
              <a:extLst>
                <a:ext uri="{FF2B5EF4-FFF2-40B4-BE49-F238E27FC236}">
                  <a16:creationId xmlns:a16="http://schemas.microsoft.com/office/drawing/2014/main" id="{50E7B020-FB3D-4D9B-BEE4-8B2FBADAB6C5}"/>
                </a:ext>
              </a:extLst>
            </p:cNvPr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13;p34">
              <a:extLst>
                <a:ext uri="{FF2B5EF4-FFF2-40B4-BE49-F238E27FC236}">
                  <a16:creationId xmlns:a16="http://schemas.microsoft.com/office/drawing/2014/main" id="{7E89B252-08C1-4488-92B7-8448FDD998D4}"/>
                </a:ext>
              </a:extLst>
            </p:cNvPr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14;p34">
              <a:extLst>
                <a:ext uri="{FF2B5EF4-FFF2-40B4-BE49-F238E27FC236}">
                  <a16:creationId xmlns:a16="http://schemas.microsoft.com/office/drawing/2014/main" id="{878540B6-E293-4680-97A4-1D3FD70680C0}"/>
                </a:ext>
              </a:extLst>
            </p:cNvPr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15;p34">
              <a:extLst>
                <a:ext uri="{FF2B5EF4-FFF2-40B4-BE49-F238E27FC236}">
                  <a16:creationId xmlns:a16="http://schemas.microsoft.com/office/drawing/2014/main" id="{6E93C897-6E6B-4328-948B-4CF87BE48126}"/>
                </a:ext>
              </a:extLst>
            </p:cNvPr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16;p34">
              <a:extLst>
                <a:ext uri="{FF2B5EF4-FFF2-40B4-BE49-F238E27FC236}">
                  <a16:creationId xmlns:a16="http://schemas.microsoft.com/office/drawing/2014/main" id="{913B95C6-C420-4B67-A5E8-BF50B883E512}"/>
                </a:ext>
              </a:extLst>
            </p:cNvPr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17;p34">
              <a:extLst>
                <a:ext uri="{FF2B5EF4-FFF2-40B4-BE49-F238E27FC236}">
                  <a16:creationId xmlns:a16="http://schemas.microsoft.com/office/drawing/2014/main" id="{B2D8DA39-DA0F-4AEA-8D3A-0580E1632F72}"/>
                </a:ext>
              </a:extLst>
            </p:cNvPr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18;p34">
              <a:extLst>
                <a:ext uri="{FF2B5EF4-FFF2-40B4-BE49-F238E27FC236}">
                  <a16:creationId xmlns:a16="http://schemas.microsoft.com/office/drawing/2014/main" id="{9732A707-0378-4AD6-98EF-20D56F6E6CCC}"/>
                </a:ext>
              </a:extLst>
            </p:cNvPr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19;p34">
              <a:extLst>
                <a:ext uri="{FF2B5EF4-FFF2-40B4-BE49-F238E27FC236}">
                  <a16:creationId xmlns:a16="http://schemas.microsoft.com/office/drawing/2014/main" id="{E9D22C3B-3CA9-4F9F-B5F9-82BC7657F566}"/>
                </a:ext>
              </a:extLst>
            </p:cNvPr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20;p34">
              <a:extLst>
                <a:ext uri="{FF2B5EF4-FFF2-40B4-BE49-F238E27FC236}">
                  <a16:creationId xmlns:a16="http://schemas.microsoft.com/office/drawing/2014/main" id="{3E2366B1-C358-4CE1-8493-20021969906F}"/>
                </a:ext>
              </a:extLst>
            </p:cNvPr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21;p34">
              <a:extLst>
                <a:ext uri="{FF2B5EF4-FFF2-40B4-BE49-F238E27FC236}">
                  <a16:creationId xmlns:a16="http://schemas.microsoft.com/office/drawing/2014/main" id="{A05BF87D-0D94-4D7E-BD32-F3DB07BA58C7}"/>
                </a:ext>
              </a:extLst>
            </p:cNvPr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22;p34">
              <a:extLst>
                <a:ext uri="{FF2B5EF4-FFF2-40B4-BE49-F238E27FC236}">
                  <a16:creationId xmlns:a16="http://schemas.microsoft.com/office/drawing/2014/main" id="{97FAA03B-34D8-490E-AD64-6AA76217A086}"/>
                </a:ext>
              </a:extLst>
            </p:cNvPr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23;p34">
              <a:extLst>
                <a:ext uri="{FF2B5EF4-FFF2-40B4-BE49-F238E27FC236}">
                  <a16:creationId xmlns:a16="http://schemas.microsoft.com/office/drawing/2014/main" id="{714AC488-7D05-4938-8715-CC7F8A07FB9A}"/>
                </a:ext>
              </a:extLst>
            </p:cNvPr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24;p34">
              <a:extLst>
                <a:ext uri="{FF2B5EF4-FFF2-40B4-BE49-F238E27FC236}">
                  <a16:creationId xmlns:a16="http://schemas.microsoft.com/office/drawing/2014/main" id="{57A913E5-AE0F-4A9C-B05B-1337CC4D23C2}"/>
                </a:ext>
              </a:extLst>
            </p:cNvPr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25;p34">
              <a:extLst>
                <a:ext uri="{FF2B5EF4-FFF2-40B4-BE49-F238E27FC236}">
                  <a16:creationId xmlns:a16="http://schemas.microsoft.com/office/drawing/2014/main" id="{717800AA-264F-445F-8574-9FB41AD8CB22}"/>
                </a:ext>
              </a:extLst>
            </p:cNvPr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26;p34">
              <a:extLst>
                <a:ext uri="{FF2B5EF4-FFF2-40B4-BE49-F238E27FC236}">
                  <a16:creationId xmlns:a16="http://schemas.microsoft.com/office/drawing/2014/main" id="{39F219EC-7534-48FB-9D78-E12D1795A74D}"/>
                </a:ext>
              </a:extLst>
            </p:cNvPr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27;p34">
              <a:extLst>
                <a:ext uri="{FF2B5EF4-FFF2-40B4-BE49-F238E27FC236}">
                  <a16:creationId xmlns:a16="http://schemas.microsoft.com/office/drawing/2014/main" id="{97F0980C-2DFE-487E-9AE5-53E70E2CB9AC}"/>
                </a:ext>
              </a:extLst>
            </p:cNvPr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28;p34">
              <a:extLst>
                <a:ext uri="{FF2B5EF4-FFF2-40B4-BE49-F238E27FC236}">
                  <a16:creationId xmlns:a16="http://schemas.microsoft.com/office/drawing/2014/main" id="{39B754DB-DE41-4AEC-8145-D5B31756AB58}"/>
                </a:ext>
              </a:extLst>
            </p:cNvPr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29;p34">
              <a:extLst>
                <a:ext uri="{FF2B5EF4-FFF2-40B4-BE49-F238E27FC236}">
                  <a16:creationId xmlns:a16="http://schemas.microsoft.com/office/drawing/2014/main" id="{7FA44A5A-15C7-4D93-8F30-23B681D30B9C}"/>
                </a:ext>
              </a:extLst>
            </p:cNvPr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30;p34">
              <a:extLst>
                <a:ext uri="{FF2B5EF4-FFF2-40B4-BE49-F238E27FC236}">
                  <a16:creationId xmlns:a16="http://schemas.microsoft.com/office/drawing/2014/main" id="{29C2C8C3-8AD1-492E-B7B3-2734A8102C25}"/>
                </a:ext>
              </a:extLst>
            </p:cNvPr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31;p34">
              <a:extLst>
                <a:ext uri="{FF2B5EF4-FFF2-40B4-BE49-F238E27FC236}">
                  <a16:creationId xmlns:a16="http://schemas.microsoft.com/office/drawing/2014/main" id="{23671B02-3C07-4351-8FA2-ED1B3943A065}"/>
                </a:ext>
              </a:extLst>
            </p:cNvPr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32;p34">
              <a:extLst>
                <a:ext uri="{FF2B5EF4-FFF2-40B4-BE49-F238E27FC236}">
                  <a16:creationId xmlns:a16="http://schemas.microsoft.com/office/drawing/2014/main" id="{A2010C4F-1475-4419-87FD-2F94C2BAEE3E}"/>
                </a:ext>
              </a:extLst>
            </p:cNvPr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33;p34">
              <a:extLst>
                <a:ext uri="{FF2B5EF4-FFF2-40B4-BE49-F238E27FC236}">
                  <a16:creationId xmlns:a16="http://schemas.microsoft.com/office/drawing/2014/main" id="{6A023B9D-C185-4599-926B-67BC66DA2B3C}"/>
                </a:ext>
              </a:extLst>
            </p:cNvPr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34;p34">
              <a:extLst>
                <a:ext uri="{FF2B5EF4-FFF2-40B4-BE49-F238E27FC236}">
                  <a16:creationId xmlns:a16="http://schemas.microsoft.com/office/drawing/2014/main" id="{17CF95A5-A19A-4D6F-AC2F-B44D5DA779FD}"/>
                </a:ext>
              </a:extLst>
            </p:cNvPr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35;p34">
              <a:extLst>
                <a:ext uri="{FF2B5EF4-FFF2-40B4-BE49-F238E27FC236}">
                  <a16:creationId xmlns:a16="http://schemas.microsoft.com/office/drawing/2014/main" id="{46B4035C-0AFE-4DA0-9C5D-595A7842153E}"/>
                </a:ext>
              </a:extLst>
            </p:cNvPr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36;p34">
              <a:extLst>
                <a:ext uri="{FF2B5EF4-FFF2-40B4-BE49-F238E27FC236}">
                  <a16:creationId xmlns:a16="http://schemas.microsoft.com/office/drawing/2014/main" id="{865F1284-6DF5-4C77-927C-1022E35557A8}"/>
                </a:ext>
              </a:extLst>
            </p:cNvPr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37;p34">
              <a:extLst>
                <a:ext uri="{FF2B5EF4-FFF2-40B4-BE49-F238E27FC236}">
                  <a16:creationId xmlns:a16="http://schemas.microsoft.com/office/drawing/2014/main" id="{52799222-5934-4327-8B21-71869EA26ACD}"/>
                </a:ext>
              </a:extLst>
            </p:cNvPr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38;p34">
              <a:extLst>
                <a:ext uri="{FF2B5EF4-FFF2-40B4-BE49-F238E27FC236}">
                  <a16:creationId xmlns:a16="http://schemas.microsoft.com/office/drawing/2014/main" id="{FD75D0E5-C9BF-4950-84EE-C1F70313334D}"/>
                </a:ext>
              </a:extLst>
            </p:cNvPr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39;p34">
              <a:extLst>
                <a:ext uri="{FF2B5EF4-FFF2-40B4-BE49-F238E27FC236}">
                  <a16:creationId xmlns:a16="http://schemas.microsoft.com/office/drawing/2014/main" id="{22BC54E4-FCDE-4950-9E9A-8D252B3BA058}"/>
                </a:ext>
              </a:extLst>
            </p:cNvPr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40;p34">
              <a:extLst>
                <a:ext uri="{FF2B5EF4-FFF2-40B4-BE49-F238E27FC236}">
                  <a16:creationId xmlns:a16="http://schemas.microsoft.com/office/drawing/2014/main" id="{D5B56816-138F-467E-BDEC-37C9E3CBC136}"/>
                </a:ext>
              </a:extLst>
            </p:cNvPr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41;p34">
              <a:extLst>
                <a:ext uri="{FF2B5EF4-FFF2-40B4-BE49-F238E27FC236}">
                  <a16:creationId xmlns:a16="http://schemas.microsoft.com/office/drawing/2014/main" id="{A0CA036B-E12C-488F-AC74-46F6B0ECDC14}"/>
                </a:ext>
              </a:extLst>
            </p:cNvPr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42;p34">
              <a:extLst>
                <a:ext uri="{FF2B5EF4-FFF2-40B4-BE49-F238E27FC236}">
                  <a16:creationId xmlns:a16="http://schemas.microsoft.com/office/drawing/2014/main" id="{6344AE56-5001-4FF2-A664-13792F544C90}"/>
                </a:ext>
              </a:extLst>
            </p:cNvPr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43;p34">
              <a:extLst>
                <a:ext uri="{FF2B5EF4-FFF2-40B4-BE49-F238E27FC236}">
                  <a16:creationId xmlns:a16="http://schemas.microsoft.com/office/drawing/2014/main" id="{CB2997C7-9046-463A-BC79-508FF9936741}"/>
                </a:ext>
              </a:extLst>
            </p:cNvPr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44;p34">
              <a:extLst>
                <a:ext uri="{FF2B5EF4-FFF2-40B4-BE49-F238E27FC236}">
                  <a16:creationId xmlns:a16="http://schemas.microsoft.com/office/drawing/2014/main" id="{9EAF36BA-3916-4AF8-8136-29303A93900A}"/>
                </a:ext>
              </a:extLst>
            </p:cNvPr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45;p34">
              <a:extLst>
                <a:ext uri="{FF2B5EF4-FFF2-40B4-BE49-F238E27FC236}">
                  <a16:creationId xmlns:a16="http://schemas.microsoft.com/office/drawing/2014/main" id="{AF86077D-04B3-4EC5-ABFC-6D362A32F194}"/>
                </a:ext>
              </a:extLst>
            </p:cNvPr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46;p34">
              <a:extLst>
                <a:ext uri="{FF2B5EF4-FFF2-40B4-BE49-F238E27FC236}">
                  <a16:creationId xmlns:a16="http://schemas.microsoft.com/office/drawing/2014/main" id="{78C2BC5D-F50D-442D-BCE3-BB08E47816F5}"/>
                </a:ext>
              </a:extLst>
            </p:cNvPr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47;p34">
              <a:extLst>
                <a:ext uri="{FF2B5EF4-FFF2-40B4-BE49-F238E27FC236}">
                  <a16:creationId xmlns:a16="http://schemas.microsoft.com/office/drawing/2014/main" id="{9EC50C90-A79D-4FF0-B73F-ECD202EC2843}"/>
                </a:ext>
              </a:extLst>
            </p:cNvPr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48;p34">
              <a:extLst>
                <a:ext uri="{FF2B5EF4-FFF2-40B4-BE49-F238E27FC236}">
                  <a16:creationId xmlns:a16="http://schemas.microsoft.com/office/drawing/2014/main" id="{586A9461-6EDF-4B6A-A559-3FCD98BD6F4D}"/>
                </a:ext>
              </a:extLst>
            </p:cNvPr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49;p34">
              <a:extLst>
                <a:ext uri="{FF2B5EF4-FFF2-40B4-BE49-F238E27FC236}">
                  <a16:creationId xmlns:a16="http://schemas.microsoft.com/office/drawing/2014/main" id="{055A9A73-C2E4-4FC2-8AD7-7F38D0763FC4}"/>
                </a:ext>
              </a:extLst>
            </p:cNvPr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50;p34">
              <a:extLst>
                <a:ext uri="{FF2B5EF4-FFF2-40B4-BE49-F238E27FC236}">
                  <a16:creationId xmlns:a16="http://schemas.microsoft.com/office/drawing/2014/main" id="{491E4FD6-E126-441B-A309-2A64499F2F7B}"/>
                </a:ext>
              </a:extLst>
            </p:cNvPr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51;p34">
              <a:extLst>
                <a:ext uri="{FF2B5EF4-FFF2-40B4-BE49-F238E27FC236}">
                  <a16:creationId xmlns:a16="http://schemas.microsoft.com/office/drawing/2014/main" id="{0C611BC1-77E1-450C-9A33-79066E39A469}"/>
                </a:ext>
              </a:extLst>
            </p:cNvPr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52;p34">
              <a:extLst>
                <a:ext uri="{FF2B5EF4-FFF2-40B4-BE49-F238E27FC236}">
                  <a16:creationId xmlns:a16="http://schemas.microsoft.com/office/drawing/2014/main" id="{AE1C850A-81EA-487F-B76C-5E21861F3C9D}"/>
                </a:ext>
              </a:extLst>
            </p:cNvPr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53;p34">
              <a:extLst>
                <a:ext uri="{FF2B5EF4-FFF2-40B4-BE49-F238E27FC236}">
                  <a16:creationId xmlns:a16="http://schemas.microsoft.com/office/drawing/2014/main" id="{C934867F-8AE2-469D-BCFB-D9B4AEFF8AE1}"/>
                </a:ext>
              </a:extLst>
            </p:cNvPr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54;p34">
              <a:extLst>
                <a:ext uri="{FF2B5EF4-FFF2-40B4-BE49-F238E27FC236}">
                  <a16:creationId xmlns:a16="http://schemas.microsoft.com/office/drawing/2014/main" id="{4EF750BE-6921-4E29-9623-BAC3DECACD2E}"/>
                </a:ext>
              </a:extLst>
            </p:cNvPr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55;p34">
              <a:extLst>
                <a:ext uri="{FF2B5EF4-FFF2-40B4-BE49-F238E27FC236}">
                  <a16:creationId xmlns:a16="http://schemas.microsoft.com/office/drawing/2014/main" id="{09FEDE45-91F7-44FF-8C61-CAC33F606E6C}"/>
                </a:ext>
              </a:extLst>
            </p:cNvPr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56;p34">
              <a:extLst>
                <a:ext uri="{FF2B5EF4-FFF2-40B4-BE49-F238E27FC236}">
                  <a16:creationId xmlns:a16="http://schemas.microsoft.com/office/drawing/2014/main" id="{C7269517-E09F-44D6-9FD5-A34880BFAA17}"/>
                </a:ext>
              </a:extLst>
            </p:cNvPr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57;p34">
              <a:extLst>
                <a:ext uri="{FF2B5EF4-FFF2-40B4-BE49-F238E27FC236}">
                  <a16:creationId xmlns:a16="http://schemas.microsoft.com/office/drawing/2014/main" id="{CC9A7095-A069-402E-9326-D0C479249F9C}"/>
                </a:ext>
              </a:extLst>
            </p:cNvPr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58;p34">
              <a:extLst>
                <a:ext uri="{FF2B5EF4-FFF2-40B4-BE49-F238E27FC236}">
                  <a16:creationId xmlns:a16="http://schemas.microsoft.com/office/drawing/2014/main" id="{414EF3F7-B97F-499F-825F-C0829074D682}"/>
                </a:ext>
              </a:extLst>
            </p:cNvPr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59;p34">
              <a:extLst>
                <a:ext uri="{FF2B5EF4-FFF2-40B4-BE49-F238E27FC236}">
                  <a16:creationId xmlns:a16="http://schemas.microsoft.com/office/drawing/2014/main" id="{78EE4C0F-7514-4A33-B02A-ABE03CBE19DF}"/>
                </a:ext>
              </a:extLst>
            </p:cNvPr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60;p34">
              <a:extLst>
                <a:ext uri="{FF2B5EF4-FFF2-40B4-BE49-F238E27FC236}">
                  <a16:creationId xmlns:a16="http://schemas.microsoft.com/office/drawing/2014/main" id="{B143F12B-5628-4B4E-9E1D-9234800997C4}"/>
                </a:ext>
              </a:extLst>
            </p:cNvPr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61;p34">
              <a:extLst>
                <a:ext uri="{FF2B5EF4-FFF2-40B4-BE49-F238E27FC236}">
                  <a16:creationId xmlns:a16="http://schemas.microsoft.com/office/drawing/2014/main" id="{9E72344E-8DC0-4CA7-9AB3-A4F788844DCC}"/>
                </a:ext>
              </a:extLst>
            </p:cNvPr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62;p34">
              <a:extLst>
                <a:ext uri="{FF2B5EF4-FFF2-40B4-BE49-F238E27FC236}">
                  <a16:creationId xmlns:a16="http://schemas.microsoft.com/office/drawing/2014/main" id="{844687AA-5B6A-4336-B957-0502085CFD1A}"/>
                </a:ext>
              </a:extLst>
            </p:cNvPr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63;p34">
              <a:extLst>
                <a:ext uri="{FF2B5EF4-FFF2-40B4-BE49-F238E27FC236}">
                  <a16:creationId xmlns:a16="http://schemas.microsoft.com/office/drawing/2014/main" id="{4CDC6342-12D0-42ED-B610-A7EAFCD15E22}"/>
                </a:ext>
              </a:extLst>
            </p:cNvPr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64;p34">
              <a:extLst>
                <a:ext uri="{FF2B5EF4-FFF2-40B4-BE49-F238E27FC236}">
                  <a16:creationId xmlns:a16="http://schemas.microsoft.com/office/drawing/2014/main" id="{DAF57A89-9E66-4A75-8137-8850DF795B05}"/>
                </a:ext>
              </a:extLst>
            </p:cNvPr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65;p34">
              <a:extLst>
                <a:ext uri="{FF2B5EF4-FFF2-40B4-BE49-F238E27FC236}">
                  <a16:creationId xmlns:a16="http://schemas.microsoft.com/office/drawing/2014/main" id="{B4690F43-1732-4401-963A-6434E2069E27}"/>
                </a:ext>
              </a:extLst>
            </p:cNvPr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66;p34">
              <a:extLst>
                <a:ext uri="{FF2B5EF4-FFF2-40B4-BE49-F238E27FC236}">
                  <a16:creationId xmlns:a16="http://schemas.microsoft.com/office/drawing/2014/main" id="{D36CA0ED-536C-482E-83A7-E03494C06C9F}"/>
                </a:ext>
              </a:extLst>
            </p:cNvPr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584;p34">
            <a:extLst>
              <a:ext uri="{FF2B5EF4-FFF2-40B4-BE49-F238E27FC236}">
                <a16:creationId xmlns:a16="http://schemas.microsoft.com/office/drawing/2014/main" id="{7B35088F-FFE7-45CA-8913-7C1299794B2D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585;p34">
            <a:hlinkClick r:id="rId3" action="ppaction://hlinksldjump"/>
            <a:extLst>
              <a:ext uri="{FF2B5EF4-FFF2-40B4-BE49-F238E27FC236}">
                <a16:creationId xmlns:a16="http://schemas.microsoft.com/office/drawing/2014/main" id="{E0B4F283-9791-4D7C-86D8-E1B2792D4CB9}"/>
              </a:ext>
            </a:extLst>
          </p:cNvPr>
          <p:cNvSpPr txBox="1"/>
          <p:nvPr/>
        </p:nvSpPr>
        <p:spPr>
          <a:xfrm>
            <a:off x="2703955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TASK 1</a:t>
            </a:r>
            <a:endParaRPr dirty="0">
              <a:solidFill>
                <a:schemeClr val="dk1"/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223" name="Google Shape;586;p34">
            <a:hlinkClick r:id="rId5" action="ppaction://hlinksldjump"/>
            <a:extLst>
              <a:ext uri="{FF2B5EF4-FFF2-40B4-BE49-F238E27FC236}">
                <a16:creationId xmlns:a16="http://schemas.microsoft.com/office/drawing/2014/main" id="{BA1C53F9-87DC-4417-8124-2FBFA0CDAEC4}"/>
              </a:ext>
            </a:extLst>
          </p:cNvPr>
          <p:cNvSpPr txBox="1"/>
          <p:nvPr/>
        </p:nvSpPr>
        <p:spPr>
          <a:xfrm>
            <a:off x="3724518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TASK 2</a:t>
            </a:r>
            <a:endParaRPr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24" name="Google Shape;587;p34">
            <a:hlinkClick r:id="rId6" action="ppaction://hlinksldjump"/>
            <a:extLst>
              <a:ext uri="{FF2B5EF4-FFF2-40B4-BE49-F238E27FC236}">
                <a16:creationId xmlns:a16="http://schemas.microsoft.com/office/drawing/2014/main" id="{B5B8A1C0-E4E5-4CC8-9B7B-09357F80028D}"/>
              </a:ext>
            </a:extLst>
          </p:cNvPr>
          <p:cNvSpPr txBox="1"/>
          <p:nvPr/>
        </p:nvSpPr>
        <p:spPr>
          <a:xfrm>
            <a:off x="4745082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TASK 3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sp>
        <p:nvSpPr>
          <p:cNvPr id="225" name="Google Shape;588;p34">
            <a:hlinkClick r:id="rId7" action="ppaction://hlinksldjump"/>
            <a:extLst>
              <a:ext uri="{FF2B5EF4-FFF2-40B4-BE49-F238E27FC236}">
                <a16:creationId xmlns:a16="http://schemas.microsoft.com/office/drawing/2014/main" id="{BAEE8EFB-BEB1-4B4D-BDC7-7A0C7298338B}"/>
              </a:ext>
            </a:extLst>
          </p:cNvPr>
          <p:cNvSpPr txBox="1"/>
          <p:nvPr/>
        </p:nvSpPr>
        <p:spPr>
          <a:xfrm>
            <a:off x="5765645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TASK 4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cxnSp>
        <p:nvCxnSpPr>
          <p:cNvPr id="226" name="Google Shape;589;p34">
            <a:extLst>
              <a:ext uri="{FF2B5EF4-FFF2-40B4-BE49-F238E27FC236}">
                <a16:creationId xmlns:a16="http://schemas.microsoft.com/office/drawing/2014/main" id="{D8E09AD8-29D2-460B-A5D6-ABE6DBA54E90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590;p34">
            <a:extLst>
              <a:ext uri="{FF2B5EF4-FFF2-40B4-BE49-F238E27FC236}">
                <a16:creationId xmlns:a16="http://schemas.microsoft.com/office/drawing/2014/main" id="{F822818F-0390-4ADF-9EC4-4029B1D014B9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591;p34">
            <a:extLst>
              <a:ext uri="{FF2B5EF4-FFF2-40B4-BE49-F238E27FC236}">
                <a16:creationId xmlns:a16="http://schemas.microsoft.com/office/drawing/2014/main" id="{6E52DB86-D9A7-49B0-A8F3-21B77DCEC340}"/>
              </a:ext>
            </a:extLst>
          </p:cNvPr>
          <p:cNvCxnSpPr/>
          <p:nvPr/>
        </p:nvCxnSpPr>
        <p:spPr>
          <a:xfrm>
            <a:off x="5592563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772;p34">
            <a:hlinkClick r:id="rId3" action="ppaction://hlinksldjump"/>
            <a:extLst>
              <a:ext uri="{FF2B5EF4-FFF2-40B4-BE49-F238E27FC236}">
                <a16:creationId xmlns:a16="http://schemas.microsoft.com/office/drawing/2014/main" id="{7C3868AF-09E5-4DB9-B81B-DE754FF4A324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1" name="Google Shape;773;p34">
            <a:hlinkClick r:id="rId8" action="ppaction://hlinksldjump"/>
            <a:extLst>
              <a:ext uri="{FF2B5EF4-FFF2-40B4-BE49-F238E27FC236}">
                <a16:creationId xmlns:a16="http://schemas.microsoft.com/office/drawing/2014/main" id="{EAD0BD7C-5CE7-44FC-9C2C-14FE1AB7087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3B08E81F-8ECF-4784-9011-24F3DE6B6C63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5" name="Google Shape;780;p34">
            <a:hlinkClick r:id="" action="ppaction://noaction"/>
            <a:extLst>
              <a:ext uri="{FF2B5EF4-FFF2-40B4-BE49-F238E27FC236}">
                <a16:creationId xmlns:a16="http://schemas.microsoft.com/office/drawing/2014/main" id="{182C2A4B-4BA8-4136-BBDC-75CD06AF26E2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781;p34">
            <a:hlinkClick r:id="rId11" action="ppaction://hlinksldjump"/>
            <a:extLst>
              <a:ext uri="{FF2B5EF4-FFF2-40B4-BE49-F238E27FC236}">
                <a16:creationId xmlns:a16="http://schemas.microsoft.com/office/drawing/2014/main" id="{1B5454C4-97C6-48AE-A1B8-74E86DE377C3}"/>
              </a:ext>
            </a:extLst>
          </p:cNvPr>
          <p:cNvSpPr txBox="1"/>
          <p:nvPr/>
        </p:nvSpPr>
        <p:spPr>
          <a:xfrm>
            <a:off x="1406637" y="4505103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9" name="Google Shape;782;p34">
            <a:hlinkClick r:id="rId11" action="ppaction://hlinksldjump"/>
            <a:extLst>
              <a:ext uri="{FF2B5EF4-FFF2-40B4-BE49-F238E27FC236}">
                <a16:creationId xmlns:a16="http://schemas.microsoft.com/office/drawing/2014/main" id="{94101DBD-D78A-4634-AF01-DB73581CA384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2723" b="2723"/>
          <a:stretch/>
        </p:blipFill>
        <p:spPr>
          <a:xfrm>
            <a:off x="1628056" y="4666882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767;p34">
            <a:extLst>
              <a:ext uri="{FF2B5EF4-FFF2-40B4-BE49-F238E27FC236}">
                <a16:creationId xmlns:a16="http://schemas.microsoft.com/office/drawing/2014/main" id="{ACC40C6C-3853-4AA8-97D7-C90D0652EBB6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774;p34">
            <a:hlinkClick r:id="rId3" action="ppaction://hlinksldjump"/>
            <a:extLst>
              <a:ext uri="{FF2B5EF4-FFF2-40B4-BE49-F238E27FC236}">
                <a16:creationId xmlns:a16="http://schemas.microsoft.com/office/drawing/2014/main" id="{156228AA-EDBD-47B9-B9AF-41DF479E10D3}"/>
              </a:ext>
            </a:extLst>
          </p:cNvPr>
          <p:cNvSpPr txBox="1"/>
          <p:nvPr/>
        </p:nvSpPr>
        <p:spPr>
          <a:xfrm>
            <a:off x="2214857" y="4505825"/>
            <a:ext cx="2742455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Data pre-processing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775;p34">
            <a:extLst>
              <a:ext uri="{FF2B5EF4-FFF2-40B4-BE49-F238E27FC236}">
                <a16:creationId xmlns:a16="http://schemas.microsoft.com/office/drawing/2014/main" id="{D91B9606-FE5C-41DF-9F4E-A8A4C4E3C8BC}"/>
              </a:ext>
            </a:extLst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781;p34">
            <a:hlinkClick r:id="" action="ppaction://noaction"/>
            <a:extLst>
              <a:ext uri="{FF2B5EF4-FFF2-40B4-BE49-F238E27FC236}">
                <a16:creationId xmlns:a16="http://schemas.microsoft.com/office/drawing/2014/main" id="{BA4CB4DA-1EAA-4AA8-8ED0-AC25131C06BD}"/>
              </a:ext>
            </a:extLst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783;p34">
            <a:extLst>
              <a:ext uri="{FF2B5EF4-FFF2-40B4-BE49-F238E27FC236}">
                <a16:creationId xmlns:a16="http://schemas.microsoft.com/office/drawing/2014/main" id="{A5B08F25-61FE-4B40-BF8E-FEA61FE3E2AA}"/>
              </a:ext>
            </a:extLst>
          </p:cNvPr>
          <p:cNvSpPr/>
          <p:nvPr/>
        </p:nvSpPr>
        <p:spPr>
          <a:xfrm>
            <a:off x="2219454" y="5007537"/>
            <a:ext cx="27225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771;p34">
            <a:hlinkClick r:id="rId13" action="ppaction://hlinksldjump"/>
            <a:extLst>
              <a:ext uri="{FF2B5EF4-FFF2-40B4-BE49-F238E27FC236}">
                <a16:creationId xmlns:a16="http://schemas.microsoft.com/office/drawing/2014/main" id="{4814305F-B82B-49FD-A850-3F3087F2AFE9}"/>
              </a:ext>
            </a:extLst>
          </p:cNvPr>
          <p:cNvSpPr txBox="1"/>
          <p:nvPr/>
        </p:nvSpPr>
        <p:spPr>
          <a:xfrm>
            <a:off x="4942006" y="4505825"/>
            <a:ext cx="2011147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visualisation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8" name="Google Shape;928;p37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29" name="Google Shape;929;p37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30" name="Google Shape;930;p37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37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1" name="Google Shape;971;p37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37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7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83;p36">
            <a:extLst>
              <a:ext uri="{FF2B5EF4-FFF2-40B4-BE49-F238E27FC236}">
                <a16:creationId xmlns:a16="http://schemas.microsoft.com/office/drawing/2014/main" id="{7837A1E2-66E0-4818-9C51-C2D6934EFA74}"/>
              </a:ext>
            </a:extLst>
          </p:cNvPr>
          <p:cNvSpPr txBox="1">
            <a:spLocks/>
          </p:cNvSpPr>
          <p:nvPr/>
        </p:nvSpPr>
        <p:spPr>
          <a:xfrm>
            <a:off x="1287514" y="420775"/>
            <a:ext cx="27742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fr-FR" dirty="0"/>
              <a:t>Final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77" name="Google Shape;592;p34">
            <a:extLst>
              <a:ext uri="{FF2B5EF4-FFF2-40B4-BE49-F238E27FC236}">
                <a16:creationId xmlns:a16="http://schemas.microsoft.com/office/drawing/2014/main" id="{17944731-2B07-4231-8C47-BB8F5BA2B793}"/>
              </a:ext>
            </a:extLst>
          </p:cNvPr>
          <p:cNvSpPr txBox="1">
            <a:spLocks/>
          </p:cNvSpPr>
          <p:nvPr/>
        </p:nvSpPr>
        <p:spPr>
          <a:xfrm>
            <a:off x="558607" y="1306012"/>
            <a:ext cx="4238700" cy="208480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Once the continent column is added, the latitude and longitude need to be added for each continent map to identify each continent on the map.</a:t>
            </a:r>
          </a:p>
          <a:p>
            <a:endParaRPr lang="en-US" dirty="0"/>
          </a:p>
          <a:p>
            <a:r>
              <a:rPr lang="en-US" dirty="0"/>
              <a:t>Note: for the missing data value in the continent column I added </a:t>
            </a:r>
            <a:r>
              <a:rPr lang="en-US" dirty="0" err="1"/>
              <a:t>lat</a:t>
            </a:r>
            <a:r>
              <a:rPr lang="en-US" dirty="0"/>
              <a:t> and longitude of the Southern ocean to be shown there.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8" name="Google Shape;594;p34">
            <a:extLst>
              <a:ext uri="{FF2B5EF4-FFF2-40B4-BE49-F238E27FC236}">
                <a16:creationId xmlns:a16="http://schemas.microsoft.com/office/drawing/2014/main" id="{3EBB54AA-9005-42FB-9D6D-541E69A82359}"/>
              </a:ext>
            </a:extLst>
          </p:cNvPr>
          <p:cNvGrpSpPr/>
          <p:nvPr/>
        </p:nvGrpSpPr>
        <p:grpSpPr>
          <a:xfrm>
            <a:off x="4841242" y="958366"/>
            <a:ext cx="3685979" cy="2745916"/>
            <a:chOff x="1190200" y="811850"/>
            <a:chExt cx="5212075" cy="3882800"/>
          </a:xfrm>
        </p:grpSpPr>
        <p:sp>
          <p:nvSpPr>
            <p:cNvPr id="79" name="Google Shape;595;p34">
              <a:extLst>
                <a:ext uri="{FF2B5EF4-FFF2-40B4-BE49-F238E27FC236}">
                  <a16:creationId xmlns:a16="http://schemas.microsoft.com/office/drawing/2014/main" id="{802CBCEF-5126-469A-A1F4-7A071FD871DE}"/>
                </a:ext>
              </a:extLst>
            </p:cNvPr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96;p34">
              <a:extLst>
                <a:ext uri="{FF2B5EF4-FFF2-40B4-BE49-F238E27FC236}">
                  <a16:creationId xmlns:a16="http://schemas.microsoft.com/office/drawing/2014/main" id="{EAE3D4CC-7FAC-44F5-8EB9-236D5904C1F3}"/>
                </a:ext>
              </a:extLst>
            </p:cNvPr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97;p34">
              <a:extLst>
                <a:ext uri="{FF2B5EF4-FFF2-40B4-BE49-F238E27FC236}">
                  <a16:creationId xmlns:a16="http://schemas.microsoft.com/office/drawing/2014/main" id="{99DE8986-A940-4F52-A454-140E1E45EE5C}"/>
                </a:ext>
              </a:extLst>
            </p:cNvPr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98;p34">
              <a:extLst>
                <a:ext uri="{FF2B5EF4-FFF2-40B4-BE49-F238E27FC236}">
                  <a16:creationId xmlns:a16="http://schemas.microsoft.com/office/drawing/2014/main" id="{E08E4DCF-3D5D-41B0-938A-B6C7932C6180}"/>
                </a:ext>
              </a:extLst>
            </p:cNvPr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99;p34">
              <a:extLst>
                <a:ext uri="{FF2B5EF4-FFF2-40B4-BE49-F238E27FC236}">
                  <a16:creationId xmlns:a16="http://schemas.microsoft.com/office/drawing/2014/main" id="{DF1DECD0-390C-44D0-8FA8-ACA0AD812081}"/>
                </a:ext>
              </a:extLst>
            </p:cNvPr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0;p34">
              <a:extLst>
                <a:ext uri="{FF2B5EF4-FFF2-40B4-BE49-F238E27FC236}">
                  <a16:creationId xmlns:a16="http://schemas.microsoft.com/office/drawing/2014/main" id="{1DF36062-C03C-4D02-A194-B2CBAFFC3342}"/>
                </a:ext>
              </a:extLst>
            </p:cNvPr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1;p34">
              <a:extLst>
                <a:ext uri="{FF2B5EF4-FFF2-40B4-BE49-F238E27FC236}">
                  <a16:creationId xmlns:a16="http://schemas.microsoft.com/office/drawing/2014/main" id="{61130414-6490-47EB-B13D-46A7BC90D9F0}"/>
                </a:ext>
              </a:extLst>
            </p:cNvPr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2;p34">
              <a:extLst>
                <a:ext uri="{FF2B5EF4-FFF2-40B4-BE49-F238E27FC236}">
                  <a16:creationId xmlns:a16="http://schemas.microsoft.com/office/drawing/2014/main" id="{EC76A50D-4375-4A7C-83D2-6406771CFDE2}"/>
                </a:ext>
              </a:extLst>
            </p:cNvPr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03;p34">
              <a:extLst>
                <a:ext uri="{FF2B5EF4-FFF2-40B4-BE49-F238E27FC236}">
                  <a16:creationId xmlns:a16="http://schemas.microsoft.com/office/drawing/2014/main" id="{B32D21B8-68BE-4488-88A6-8B5C5DB15414}"/>
                </a:ext>
              </a:extLst>
            </p:cNvPr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04;p34">
              <a:extLst>
                <a:ext uri="{FF2B5EF4-FFF2-40B4-BE49-F238E27FC236}">
                  <a16:creationId xmlns:a16="http://schemas.microsoft.com/office/drawing/2014/main" id="{F6172D6B-A4D8-4975-B864-5A94F473296B}"/>
                </a:ext>
              </a:extLst>
            </p:cNvPr>
            <p:cNvSpPr/>
            <p:nvPr/>
          </p:nvSpPr>
          <p:spPr>
            <a:xfrm>
              <a:off x="2502800" y="988650"/>
              <a:ext cx="3218975" cy="1482750"/>
            </a:xfrm>
            <a:custGeom>
              <a:avLst/>
              <a:gdLst/>
              <a:ahLst/>
              <a:cxnLst/>
              <a:rect l="l" t="t" r="r" b="b"/>
              <a:pathLst>
                <a:path w="128759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28759" y="59310"/>
                  </a:lnTo>
                  <a:lnTo>
                    <a:pt x="1287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05;p34">
              <a:extLst>
                <a:ext uri="{FF2B5EF4-FFF2-40B4-BE49-F238E27FC236}">
                  <a16:creationId xmlns:a16="http://schemas.microsoft.com/office/drawing/2014/main" id="{EC90088A-DE9E-4F8F-A0EA-9BC9C09B7499}"/>
                </a:ext>
              </a:extLst>
            </p:cNvPr>
            <p:cNvSpPr/>
            <p:nvPr/>
          </p:nvSpPr>
          <p:spPr>
            <a:xfrm>
              <a:off x="2523650" y="988650"/>
              <a:ext cx="3287350" cy="1482750"/>
            </a:xfrm>
            <a:custGeom>
              <a:avLst/>
              <a:gdLst/>
              <a:ahLst/>
              <a:cxnLst/>
              <a:rect l="l" t="t" r="r" b="b"/>
              <a:pathLst>
                <a:path w="131494" h="59310" extrusionOk="0">
                  <a:moveTo>
                    <a:pt x="0" y="0"/>
                  </a:moveTo>
                  <a:lnTo>
                    <a:pt x="0" y="59310"/>
                  </a:lnTo>
                  <a:lnTo>
                    <a:pt x="131494" y="59310"/>
                  </a:lnTo>
                  <a:lnTo>
                    <a:pt x="13149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06;p34">
              <a:extLst>
                <a:ext uri="{FF2B5EF4-FFF2-40B4-BE49-F238E27FC236}">
                  <a16:creationId xmlns:a16="http://schemas.microsoft.com/office/drawing/2014/main" id="{D3E48CCC-0800-4DEA-AE5A-2C90269A67C8}"/>
                </a:ext>
              </a:extLst>
            </p:cNvPr>
            <p:cNvSpPr/>
            <p:nvPr/>
          </p:nvSpPr>
          <p:spPr>
            <a:xfrm>
              <a:off x="2502800" y="2471375"/>
              <a:ext cx="3260675" cy="40050"/>
            </a:xfrm>
            <a:custGeom>
              <a:avLst/>
              <a:gdLst/>
              <a:ahLst/>
              <a:cxnLst/>
              <a:rect l="l" t="t" r="r" b="b"/>
              <a:pathLst>
                <a:path w="13042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30427" y="1602"/>
                  </a:lnTo>
                  <a:lnTo>
                    <a:pt x="12875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07;p34">
              <a:extLst>
                <a:ext uri="{FF2B5EF4-FFF2-40B4-BE49-F238E27FC236}">
                  <a16:creationId xmlns:a16="http://schemas.microsoft.com/office/drawing/2014/main" id="{143E7C2A-D094-4E36-AF71-BC58AE300C89}"/>
                </a:ext>
              </a:extLst>
            </p:cNvPr>
            <p:cNvSpPr/>
            <p:nvPr/>
          </p:nvSpPr>
          <p:spPr>
            <a:xfrm>
              <a:off x="2597850" y="2471375"/>
              <a:ext cx="3274875" cy="40050"/>
            </a:xfrm>
            <a:custGeom>
              <a:avLst/>
              <a:gdLst/>
              <a:ahLst/>
              <a:cxnLst/>
              <a:rect l="l" t="t" r="r" b="b"/>
              <a:pathLst>
                <a:path w="130995" h="1602" extrusionOk="0">
                  <a:moveTo>
                    <a:pt x="1" y="1"/>
                  </a:moveTo>
                  <a:lnTo>
                    <a:pt x="768" y="1602"/>
                  </a:lnTo>
                  <a:lnTo>
                    <a:pt x="130994" y="1602"/>
                  </a:lnTo>
                  <a:lnTo>
                    <a:pt x="13019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08;p34">
              <a:extLst>
                <a:ext uri="{FF2B5EF4-FFF2-40B4-BE49-F238E27FC236}">
                  <a16:creationId xmlns:a16="http://schemas.microsoft.com/office/drawing/2014/main" id="{CD7BD21F-8418-46A6-B965-0E78FBF987EB}"/>
                </a:ext>
              </a:extLst>
            </p:cNvPr>
            <p:cNvSpPr/>
            <p:nvPr/>
          </p:nvSpPr>
          <p:spPr>
            <a:xfrm>
              <a:off x="2587850" y="1055375"/>
              <a:ext cx="3159775" cy="1348475"/>
            </a:xfrm>
            <a:custGeom>
              <a:avLst/>
              <a:gdLst/>
              <a:ahLst/>
              <a:cxnLst/>
              <a:rect l="l" t="t" r="r" b="b"/>
              <a:pathLst>
                <a:path w="126391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126391" y="53939"/>
                  </a:lnTo>
                  <a:lnTo>
                    <a:pt x="12639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09;p34">
              <a:extLst>
                <a:ext uri="{FF2B5EF4-FFF2-40B4-BE49-F238E27FC236}">
                  <a16:creationId xmlns:a16="http://schemas.microsoft.com/office/drawing/2014/main" id="{EDC4EB5C-8BA4-4948-A187-5457477DB5EC}"/>
                </a:ext>
              </a:extLst>
            </p:cNvPr>
            <p:cNvSpPr/>
            <p:nvPr/>
          </p:nvSpPr>
          <p:spPr>
            <a:xfrm>
              <a:off x="3066525" y="1055375"/>
              <a:ext cx="878150" cy="1348475"/>
            </a:xfrm>
            <a:custGeom>
              <a:avLst/>
              <a:gdLst/>
              <a:ahLst/>
              <a:cxnLst/>
              <a:rect l="l" t="t" r="r" b="b"/>
              <a:pathLst>
                <a:path w="35126" h="53939" extrusionOk="0">
                  <a:moveTo>
                    <a:pt x="17980" y="0"/>
                  </a:moveTo>
                  <a:lnTo>
                    <a:pt x="1" y="53939"/>
                  </a:lnTo>
                  <a:lnTo>
                    <a:pt x="17146" y="53939"/>
                  </a:lnTo>
                  <a:lnTo>
                    <a:pt x="351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0;p34">
              <a:extLst>
                <a:ext uri="{FF2B5EF4-FFF2-40B4-BE49-F238E27FC236}">
                  <a16:creationId xmlns:a16="http://schemas.microsoft.com/office/drawing/2014/main" id="{6A4F0390-1CA1-44EF-AED9-C4F87894F5F6}"/>
                </a:ext>
              </a:extLst>
            </p:cNvPr>
            <p:cNvSpPr/>
            <p:nvPr/>
          </p:nvSpPr>
          <p:spPr>
            <a:xfrm>
              <a:off x="3587725" y="1055375"/>
              <a:ext cx="615475" cy="1348475"/>
            </a:xfrm>
            <a:custGeom>
              <a:avLst/>
              <a:gdLst/>
              <a:ahLst/>
              <a:cxnLst/>
              <a:rect l="l" t="t" r="r" b="b"/>
              <a:pathLst>
                <a:path w="24619" h="53939" extrusionOk="0">
                  <a:moveTo>
                    <a:pt x="17947" y="0"/>
                  </a:moveTo>
                  <a:lnTo>
                    <a:pt x="1" y="53939"/>
                  </a:lnTo>
                  <a:lnTo>
                    <a:pt x="6672" y="53939"/>
                  </a:lnTo>
                  <a:lnTo>
                    <a:pt x="246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1;p34">
              <a:extLst>
                <a:ext uri="{FF2B5EF4-FFF2-40B4-BE49-F238E27FC236}">
                  <a16:creationId xmlns:a16="http://schemas.microsoft.com/office/drawing/2014/main" id="{DA5B6049-F448-4E2B-AAAE-67A2A8AC76E0}"/>
                </a:ext>
              </a:extLst>
            </p:cNvPr>
            <p:cNvSpPr/>
            <p:nvPr/>
          </p:nvSpPr>
          <p:spPr>
            <a:xfrm>
              <a:off x="5730925" y="1055375"/>
              <a:ext cx="16700" cy="1348475"/>
            </a:xfrm>
            <a:custGeom>
              <a:avLst/>
              <a:gdLst/>
              <a:ahLst/>
              <a:cxnLst/>
              <a:rect l="l" t="t" r="r" b="b"/>
              <a:pathLst>
                <a:path w="668" h="53939" extrusionOk="0">
                  <a:moveTo>
                    <a:pt x="1" y="0"/>
                  </a:moveTo>
                  <a:lnTo>
                    <a:pt x="1" y="53939"/>
                  </a:lnTo>
                  <a:lnTo>
                    <a:pt x="668" y="5393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12;p34">
              <a:extLst>
                <a:ext uri="{FF2B5EF4-FFF2-40B4-BE49-F238E27FC236}">
                  <a16:creationId xmlns:a16="http://schemas.microsoft.com/office/drawing/2014/main" id="{9889924D-4638-4484-AF60-704A7EE0AAAC}"/>
                </a:ext>
              </a:extLst>
            </p:cNvPr>
            <p:cNvSpPr/>
            <p:nvPr/>
          </p:nvSpPr>
          <p:spPr>
            <a:xfrm>
              <a:off x="1899025" y="3148525"/>
              <a:ext cx="173475" cy="1075800"/>
            </a:xfrm>
            <a:custGeom>
              <a:avLst/>
              <a:gdLst/>
              <a:ahLst/>
              <a:cxnLst/>
              <a:rect l="l" t="t" r="r" b="b"/>
              <a:pathLst>
                <a:path w="6939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6939" y="43031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13;p34">
              <a:extLst>
                <a:ext uri="{FF2B5EF4-FFF2-40B4-BE49-F238E27FC236}">
                  <a16:creationId xmlns:a16="http://schemas.microsoft.com/office/drawing/2014/main" id="{9FE3ADD6-2915-438D-A6EE-D76459DA6B6B}"/>
                </a:ext>
              </a:extLst>
            </p:cNvPr>
            <p:cNvSpPr/>
            <p:nvPr/>
          </p:nvSpPr>
          <p:spPr>
            <a:xfrm>
              <a:off x="2072475" y="3148525"/>
              <a:ext cx="2104025" cy="1075800"/>
            </a:xfrm>
            <a:custGeom>
              <a:avLst/>
              <a:gdLst/>
              <a:ahLst/>
              <a:cxnLst/>
              <a:rect l="l" t="t" r="r" b="b"/>
              <a:pathLst>
                <a:path w="84161" h="43032" extrusionOk="0">
                  <a:moveTo>
                    <a:pt x="1" y="1"/>
                  </a:moveTo>
                  <a:lnTo>
                    <a:pt x="1" y="43031"/>
                  </a:lnTo>
                  <a:lnTo>
                    <a:pt x="84161" y="43031"/>
                  </a:lnTo>
                  <a:lnTo>
                    <a:pt x="841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14;p34">
              <a:extLst>
                <a:ext uri="{FF2B5EF4-FFF2-40B4-BE49-F238E27FC236}">
                  <a16:creationId xmlns:a16="http://schemas.microsoft.com/office/drawing/2014/main" id="{40D4CF33-BDDE-45C2-A385-DF51B17E698A}"/>
                </a:ext>
              </a:extLst>
            </p:cNvPr>
            <p:cNvSpPr/>
            <p:nvPr/>
          </p:nvSpPr>
          <p:spPr>
            <a:xfrm>
              <a:off x="2271800" y="3653050"/>
              <a:ext cx="1918050" cy="453700"/>
            </a:xfrm>
            <a:custGeom>
              <a:avLst/>
              <a:gdLst/>
              <a:ahLst/>
              <a:cxnLst/>
              <a:rect l="l" t="t" r="r" b="b"/>
              <a:pathLst>
                <a:path w="76722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76722" y="1814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15;p34">
              <a:extLst>
                <a:ext uri="{FF2B5EF4-FFF2-40B4-BE49-F238E27FC236}">
                  <a16:creationId xmlns:a16="http://schemas.microsoft.com/office/drawing/2014/main" id="{1F3C14B3-01C4-401D-8CB9-01252613F28D}"/>
                </a:ext>
              </a:extLst>
            </p:cNvPr>
            <p:cNvSpPr/>
            <p:nvPr/>
          </p:nvSpPr>
          <p:spPr>
            <a:xfrm>
              <a:off x="2271800" y="3342000"/>
              <a:ext cx="1918050" cy="235200"/>
            </a:xfrm>
            <a:custGeom>
              <a:avLst/>
              <a:gdLst/>
              <a:ahLst/>
              <a:cxnLst/>
              <a:rect l="l" t="t" r="r" b="b"/>
              <a:pathLst>
                <a:path w="76722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76722" y="9407"/>
                  </a:lnTo>
                  <a:lnTo>
                    <a:pt x="767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16;p34">
              <a:extLst>
                <a:ext uri="{FF2B5EF4-FFF2-40B4-BE49-F238E27FC236}">
                  <a16:creationId xmlns:a16="http://schemas.microsoft.com/office/drawing/2014/main" id="{22716ADF-BBB9-4F89-B2E0-C25633F41447}"/>
                </a:ext>
              </a:extLst>
            </p:cNvPr>
            <p:cNvSpPr/>
            <p:nvPr/>
          </p:nvSpPr>
          <p:spPr>
            <a:xfrm>
              <a:off x="2260125" y="3653050"/>
              <a:ext cx="11700" cy="453700"/>
            </a:xfrm>
            <a:custGeom>
              <a:avLst/>
              <a:gdLst/>
              <a:ahLst/>
              <a:cxnLst/>
              <a:rect l="l" t="t" r="r" b="b"/>
              <a:pathLst>
                <a:path w="468" h="18148" extrusionOk="0">
                  <a:moveTo>
                    <a:pt x="0" y="1"/>
                  </a:moveTo>
                  <a:lnTo>
                    <a:pt x="0" y="18147"/>
                  </a:lnTo>
                  <a:lnTo>
                    <a:pt x="467" y="1814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17;p34">
              <a:extLst>
                <a:ext uri="{FF2B5EF4-FFF2-40B4-BE49-F238E27FC236}">
                  <a16:creationId xmlns:a16="http://schemas.microsoft.com/office/drawing/2014/main" id="{52792680-A77B-4996-9632-5D50F1F0F267}"/>
                </a:ext>
              </a:extLst>
            </p:cNvPr>
            <p:cNvSpPr/>
            <p:nvPr/>
          </p:nvSpPr>
          <p:spPr>
            <a:xfrm>
              <a:off x="2260125" y="3342000"/>
              <a:ext cx="11700" cy="235200"/>
            </a:xfrm>
            <a:custGeom>
              <a:avLst/>
              <a:gdLst/>
              <a:ahLst/>
              <a:cxnLst/>
              <a:rect l="l" t="t" r="r" b="b"/>
              <a:pathLst>
                <a:path w="468" h="9408" extrusionOk="0">
                  <a:moveTo>
                    <a:pt x="0" y="1"/>
                  </a:moveTo>
                  <a:lnTo>
                    <a:pt x="0" y="9407"/>
                  </a:lnTo>
                  <a:lnTo>
                    <a:pt x="467" y="9407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18;p34">
              <a:extLst>
                <a:ext uri="{FF2B5EF4-FFF2-40B4-BE49-F238E27FC236}">
                  <a16:creationId xmlns:a16="http://schemas.microsoft.com/office/drawing/2014/main" id="{100F3071-3658-4E74-AD85-13F47DD93EB9}"/>
                </a:ext>
              </a:extLst>
            </p:cNvPr>
            <p:cNvSpPr/>
            <p:nvPr/>
          </p:nvSpPr>
          <p:spPr>
            <a:xfrm>
              <a:off x="1899025" y="3205225"/>
              <a:ext cx="2280825" cy="30050"/>
            </a:xfrm>
            <a:custGeom>
              <a:avLst/>
              <a:gdLst/>
              <a:ahLst/>
              <a:cxnLst/>
              <a:rect l="l" t="t" r="r" b="b"/>
              <a:pathLst>
                <a:path w="91233" h="1202" extrusionOk="0">
                  <a:moveTo>
                    <a:pt x="1" y="1"/>
                  </a:moveTo>
                  <a:lnTo>
                    <a:pt x="1" y="1202"/>
                  </a:lnTo>
                  <a:lnTo>
                    <a:pt x="91232" y="1202"/>
                  </a:lnTo>
                  <a:lnTo>
                    <a:pt x="9123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19;p34">
              <a:extLst>
                <a:ext uri="{FF2B5EF4-FFF2-40B4-BE49-F238E27FC236}">
                  <a16:creationId xmlns:a16="http://schemas.microsoft.com/office/drawing/2014/main" id="{8613F2C4-FD95-4CFF-98AB-B570C13FD54D}"/>
                </a:ext>
              </a:extLst>
            </p:cNvPr>
            <p:cNvSpPr/>
            <p:nvPr/>
          </p:nvSpPr>
          <p:spPr>
            <a:xfrm>
              <a:off x="1878175" y="3130175"/>
              <a:ext cx="194325" cy="87600"/>
            </a:xfrm>
            <a:custGeom>
              <a:avLst/>
              <a:gdLst/>
              <a:ahLst/>
              <a:cxnLst/>
              <a:rect l="l" t="t" r="r" b="b"/>
              <a:pathLst>
                <a:path w="7773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7773" y="3503"/>
                  </a:lnTo>
                  <a:lnTo>
                    <a:pt x="7773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0;p34">
              <a:extLst>
                <a:ext uri="{FF2B5EF4-FFF2-40B4-BE49-F238E27FC236}">
                  <a16:creationId xmlns:a16="http://schemas.microsoft.com/office/drawing/2014/main" id="{846308E4-74B0-443D-B7CE-FBAC1E66B4AA}"/>
                </a:ext>
              </a:extLst>
            </p:cNvPr>
            <p:cNvSpPr/>
            <p:nvPr/>
          </p:nvSpPr>
          <p:spPr>
            <a:xfrm>
              <a:off x="2072475" y="3130175"/>
              <a:ext cx="2124050" cy="87600"/>
            </a:xfrm>
            <a:custGeom>
              <a:avLst/>
              <a:gdLst/>
              <a:ahLst/>
              <a:cxnLst/>
              <a:rect l="l" t="t" r="r" b="b"/>
              <a:pathLst>
                <a:path w="84962" h="3504" extrusionOk="0">
                  <a:moveTo>
                    <a:pt x="1" y="1"/>
                  </a:moveTo>
                  <a:lnTo>
                    <a:pt x="1" y="3503"/>
                  </a:lnTo>
                  <a:lnTo>
                    <a:pt x="84962" y="3503"/>
                  </a:lnTo>
                  <a:lnTo>
                    <a:pt x="84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21;p34">
              <a:extLst>
                <a:ext uri="{FF2B5EF4-FFF2-40B4-BE49-F238E27FC236}">
                  <a16:creationId xmlns:a16="http://schemas.microsoft.com/office/drawing/2014/main" id="{17FC5AB7-18D1-4F91-97D7-25D209D84226}"/>
                </a:ext>
              </a:extLst>
            </p:cNvPr>
            <p:cNvSpPr/>
            <p:nvPr/>
          </p:nvSpPr>
          <p:spPr>
            <a:xfrm>
              <a:off x="5173875" y="2356300"/>
              <a:ext cx="562075" cy="1597825"/>
            </a:xfrm>
            <a:custGeom>
              <a:avLst/>
              <a:gdLst/>
              <a:ahLst/>
              <a:cxnLst/>
              <a:rect l="l" t="t" r="r" b="b"/>
              <a:pathLst>
                <a:path w="22483" h="63913" extrusionOk="0">
                  <a:moveTo>
                    <a:pt x="22483" y="0"/>
                  </a:moveTo>
                  <a:cubicBezTo>
                    <a:pt x="18180" y="3936"/>
                    <a:pt x="14444" y="8473"/>
                    <a:pt x="11342" y="13410"/>
                  </a:cubicBezTo>
                  <a:lnTo>
                    <a:pt x="10174" y="15278"/>
                  </a:lnTo>
                  <a:lnTo>
                    <a:pt x="9073" y="17179"/>
                  </a:lnTo>
                  <a:cubicBezTo>
                    <a:pt x="8339" y="18447"/>
                    <a:pt x="7706" y="19748"/>
                    <a:pt x="7038" y="21082"/>
                  </a:cubicBezTo>
                  <a:cubicBezTo>
                    <a:pt x="6705" y="21716"/>
                    <a:pt x="6405" y="22416"/>
                    <a:pt x="6104" y="23084"/>
                  </a:cubicBezTo>
                  <a:cubicBezTo>
                    <a:pt x="5804" y="23751"/>
                    <a:pt x="5504" y="24418"/>
                    <a:pt x="5237" y="25085"/>
                  </a:cubicBezTo>
                  <a:lnTo>
                    <a:pt x="4403" y="27153"/>
                  </a:lnTo>
                  <a:lnTo>
                    <a:pt x="3669" y="29221"/>
                  </a:lnTo>
                  <a:cubicBezTo>
                    <a:pt x="1701" y="34792"/>
                    <a:pt x="534" y="40629"/>
                    <a:pt x="167" y="46534"/>
                  </a:cubicBezTo>
                  <a:cubicBezTo>
                    <a:pt x="0" y="49469"/>
                    <a:pt x="67" y="52438"/>
                    <a:pt x="434" y="55373"/>
                  </a:cubicBezTo>
                  <a:cubicBezTo>
                    <a:pt x="601" y="56841"/>
                    <a:pt x="867" y="58309"/>
                    <a:pt x="1201" y="59743"/>
                  </a:cubicBezTo>
                  <a:cubicBezTo>
                    <a:pt x="1501" y="61177"/>
                    <a:pt x="1968" y="62578"/>
                    <a:pt x="2569" y="63913"/>
                  </a:cubicBezTo>
                  <a:cubicBezTo>
                    <a:pt x="2602" y="61044"/>
                    <a:pt x="2802" y="58209"/>
                    <a:pt x="3169" y="55373"/>
                  </a:cubicBezTo>
                  <a:cubicBezTo>
                    <a:pt x="3503" y="52571"/>
                    <a:pt x="3970" y="49803"/>
                    <a:pt x="4537" y="47101"/>
                  </a:cubicBezTo>
                  <a:cubicBezTo>
                    <a:pt x="5637" y="41630"/>
                    <a:pt x="7105" y="36293"/>
                    <a:pt x="8940" y="31056"/>
                  </a:cubicBezTo>
                  <a:lnTo>
                    <a:pt x="9607" y="29088"/>
                  </a:lnTo>
                  <a:lnTo>
                    <a:pt x="10341" y="27120"/>
                  </a:lnTo>
                  <a:cubicBezTo>
                    <a:pt x="10574" y="26453"/>
                    <a:pt x="10841" y="25819"/>
                    <a:pt x="11108" y="25185"/>
                  </a:cubicBezTo>
                  <a:lnTo>
                    <a:pt x="11875" y="23217"/>
                  </a:lnTo>
                  <a:cubicBezTo>
                    <a:pt x="12409" y="21949"/>
                    <a:pt x="12909" y="20648"/>
                    <a:pt x="13476" y="19348"/>
                  </a:cubicBezTo>
                  <a:lnTo>
                    <a:pt x="14310" y="17446"/>
                  </a:lnTo>
                  <a:lnTo>
                    <a:pt x="15178" y="15511"/>
                  </a:lnTo>
                  <a:cubicBezTo>
                    <a:pt x="16345" y="12943"/>
                    <a:pt x="17579" y="10374"/>
                    <a:pt x="18780" y="7806"/>
                  </a:cubicBezTo>
                  <a:cubicBezTo>
                    <a:pt x="19381" y="6505"/>
                    <a:pt x="20014" y="5204"/>
                    <a:pt x="20648" y="3936"/>
                  </a:cubicBezTo>
                  <a:cubicBezTo>
                    <a:pt x="21282" y="2636"/>
                    <a:pt x="21916" y="1335"/>
                    <a:pt x="224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22;p34">
              <a:extLst>
                <a:ext uri="{FF2B5EF4-FFF2-40B4-BE49-F238E27FC236}">
                  <a16:creationId xmlns:a16="http://schemas.microsoft.com/office/drawing/2014/main" id="{CBBE9431-8D42-41EF-82DC-FA0074CB0306}"/>
                </a:ext>
              </a:extLst>
            </p:cNvPr>
            <p:cNvSpPr/>
            <p:nvPr/>
          </p:nvSpPr>
          <p:spPr>
            <a:xfrm>
              <a:off x="4079750" y="2403000"/>
              <a:ext cx="578775" cy="1299275"/>
            </a:xfrm>
            <a:custGeom>
              <a:avLst/>
              <a:gdLst/>
              <a:ahLst/>
              <a:cxnLst/>
              <a:rect l="l" t="t" r="r" b="b"/>
              <a:pathLst>
                <a:path w="23151" h="51971" extrusionOk="0">
                  <a:moveTo>
                    <a:pt x="1" y="0"/>
                  </a:moveTo>
                  <a:cubicBezTo>
                    <a:pt x="734" y="1034"/>
                    <a:pt x="1535" y="2002"/>
                    <a:pt x="2302" y="2969"/>
                  </a:cubicBezTo>
                  <a:cubicBezTo>
                    <a:pt x="2669" y="3469"/>
                    <a:pt x="3036" y="3936"/>
                    <a:pt x="3403" y="4437"/>
                  </a:cubicBezTo>
                  <a:cubicBezTo>
                    <a:pt x="3770" y="4904"/>
                    <a:pt x="4170" y="5371"/>
                    <a:pt x="4537" y="5871"/>
                  </a:cubicBezTo>
                  <a:lnTo>
                    <a:pt x="5605" y="7339"/>
                  </a:lnTo>
                  <a:cubicBezTo>
                    <a:pt x="5771" y="7572"/>
                    <a:pt x="5971" y="7806"/>
                    <a:pt x="6138" y="8073"/>
                  </a:cubicBezTo>
                  <a:lnTo>
                    <a:pt x="6672" y="8773"/>
                  </a:lnTo>
                  <a:cubicBezTo>
                    <a:pt x="7006" y="9274"/>
                    <a:pt x="7372" y="9774"/>
                    <a:pt x="7706" y="10241"/>
                  </a:cubicBezTo>
                  <a:lnTo>
                    <a:pt x="8673" y="11742"/>
                  </a:lnTo>
                  <a:cubicBezTo>
                    <a:pt x="11242" y="15645"/>
                    <a:pt x="13410" y="19781"/>
                    <a:pt x="15145" y="24118"/>
                  </a:cubicBezTo>
                  <a:cubicBezTo>
                    <a:pt x="15979" y="26252"/>
                    <a:pt x="16679" y="28454"/>
                    <a:pt x="17246" y="30689"/>
                  </a:cubicBezTo>
                  <a:lnTo>
                    <a:pt x="17480" y="31523"/>
                  </a:lnTo>
                  <a:lnTo>
                    <a:pt x="17680" y="32357"/>
                  </a:lnTo>
                  <a:cubicBezTo>
                    <a:pt x="17780" y="32924"/>
                    <a:pt x="17913" y="33491"/>
                    <a:pt x="18047" y="34058"/>
                  </a:cubicBezTo>
                  <a:cubicBezTo>
                    <a:pt x="18147" y="34658"/>
                    <a:pt x="18247" y="35226"/>
                    <a:pt x="18347" y="35793"/>
                  </a:cubicBezTo>
                  <a:cubicBezTo>
                    <a:pt x="18447" y="36360"/>
                    <a:pt x="18547" y="36960"/>
                    <a:pt x="18614" y="37527"/>
                  </a:cubicBezTo>
                  <a:cubicBezTo>
                    <a:pt x="19248" y="42297"/>
                    <a:pt x="19381" y="47134"/>
                    <a:pt x="18947" y="51971"/>
                  </a:cubicBezTo>
                  <a:cubicBezTo>
                    <a:pt x="19648" y="50903"/>
                    <a:pt x="20215" y="49769"/>
                    <a:pt x="20682" y="48568"/>
                  </a:cubicBezTo>
                  <a:cubicBezTo>
                    <a:pt x="21182" y="47401"/>
                    <a:pt x="21583" y="46167"/>
                    <a:pt x="21883" y="44932"/>
                  </a:cubicBezTo>
                  <a:cubicBezTo>
                    <a:pt x="22550" y="42464"/>
                    <a:pt x="22884" y="39896"/>
                    <a:pt x="22984" y="37327"/>
                  </a:cubicBezTo>
                  <a:cubicBezTo>
                    <a:pt x="23150" y="32123"/>
                    <a:pt x="22250" y="26920"/>
                    <a:pt x="20348" y="22083"/>
                  </a:cubicBezTo>
                  <a:cubicBezTo>
                    <a:pt x="18447" y="17246"/>
                    <a:pt x="15645" y="12843"/>
                    <a:pt x="12109" y="9040"/>
                  </a:cubicBezTo>
                  <a:cubicBezTo>
                    <a:pt x="8673" y="5304"/>
                    <a:pt x="4570" y="2235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23;p34">
              <a:extLst>
                <a:ext uri="{FF2B5EF4-FFF2-40B4-BE49-F238E27FC236}">
                  <a16:creationId xmlns:a16="http://schemas.microsoft.com/office/drawing/2014/main" id="{5B7634AE-C9DD-4B63-B3D3-DCC56CD21B1A}"/>
                </a:ext>
              </a:extLst>
            </p:cNvPr>
            <p:cNvSpPr/>
            <p:nvPr/>
          </p:nvSpPr>
          <p:spPr>
            <a:xfrm>
              <a:off x="4203175" y="2060250"/>
              <a:ext cx="491200" cy="1642025"/>
            </a:xfrm>
            <a:custGeom>
              <a:avLst/>
              <a:gdLst/>
              <a:ahLst/>
              <a:cxnLst/>
              <a:rect l="l" t="t" r="r" b="b"/>
              <a:pathLst>
                <a:path w="19648" h="65681" extrusionOk="0">
                  <a:moveTo>
                    <a:pt x="0" y="1"/>
                  </a:moveTo>
                  <a:lnTo>
                    <a:pt x="0" y="1"/>
                  </a:lnTo>
                  <a:cubicBezTo>
                    <a:pt x="2869" y="5204"/>
                    <a:pt x="5504" y="10275"/>
                    <a:pt x="7572" y="15545"/>
                  </a:cubicBezTo>
                  <a:cubicBezTo>
                    <a:pt x="8640" y="18147"/>
                    <a:pt x="9541" y="20815"/>
                    <a:pt x="10374" y="23484"/>
                  </a:cubicBezTo>
                  <a:cubicBezTo>
                    <a:pt x="10741" y="24818"/>
                    <a:pt x="11208" y="26153"/>
                    <a:pt x="11509" y="27520"/>
                  </a:cubicBezTo>
                  <a:cubicBezTo>
                    <a:pt x="11909" y="28888"/>
                    <a:pt x="12176" y="30256"/>
                    <a:pt x="12509" y="31623"/>
                  </a:cubicBezTo>
                  <a:cubicBezTo>
                    <a:pt x="13677" y="37127"/>
                    <a:pt x="14477" y="42731"/>
                    <a:pt x="14878" y="48335"/>
                  </a:cubicBezTo>
                  <a:cubicBezTo>
                    <a:pt x="15111" y="51170"/>
                    <a:pt x="15211" y="54006"/>
                    <a:pt x="15278" y="56908"/>
                  </a:cubicBezTo>
                  <a:cubicBezTo>
                    <a:pt x="15345" y="59810"/>
                    <a:pt x="15345" y="62712"/>
                    <a:pt x="15278" y="65681"/>
                  </a:cubicBezTo>
                  <a:cubicBezTo>
                    <a:pt x="15878" y="64313"/>
                    <a:pt x="16412" y="62912"/>
                    <a:pt x="16846" y="61478"/>
                  </a:cubicBezTo>
                  <a:cubicBezTo>
                    <a:pt x="17313" y="60077"/>
                    <a:pt x="17680" y="58609"/>
                    <a:pt x="18013" y="57175"/>
                  </a:cubicBezTo>
                  <a:cubicBezTo>
                    <a:pt x="18647" y="54273"/>
                    <a:pt x="19047" y="51304"/>
                    <a:pt x="19247" y="48335"/>
                  </a:cubicBezTo>
                  <a:cubicBezTo>
                    <a:pt x="19648" y="42331"/>
                    <a:pt x="19214" y="36293"/>
                    <a:pt x="17947" y="30422"/>
                  </a:cubicBezTo>
                  <a:cubicBezTo>
                    <a:pt x="17613" y="28955"/>
                    <a:pt x="17246" y="27487"/>
                    <a:pt x="16812" y="26052"/>
                  </a:cubicBezTo>
                  <a:cubicBezTo>
                    <a:pt x="16412" y="24585"/>
                    <a:pt x="15912" y="23184"/>
                    <a:pt x="15378" y="21749"/>
                  </a:cubicBezTo>
                  <a:lnTo>
                    <a:pt x="14544" y="19648"/>
                  </a:lnTo>
                  <a:cubicBezTo>
                    <a:pt x="14377" y="19314"/>
                    <a:pt x="14244" y="18947"/>
                    <a:pt x="14110" y="18614"/>
                  </a:cubicBezTo>
                  <a:lnTo>
                    <a:pt x="13610" y="17613"/>
                  </a:lnTo>
                  <a:cubicBezTo>
                    <a:pt x="13277" y="16913"/>
                    <a:pt x="12976" y="16245"/>
                    <a:pt x="12609" y="15578"/>
                  </a:cubicBezTo>
                  <a:lnTo>
                    <a:pt x="11509" y="13610"/>
                  </a:lnTo>
                  <a:cubicBezTo>
                    <a:pt x="10041" y="11008"/>
                    <a:pt x="8306" y="8540"/>
                    <a:pt x="6372" y="6238"/>
                  </a:cubicBezTo>
                  <a:cubicBezTo>
                    <a:pt x="4470" y="3937"/>
                    <a:pt x="2335" y="1869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24;p34">
              <a:extLst>
                <a:ext uri="{FF2B5EF4-FFF2-40B4-BE49-F238E27FC236}">
                  <a16:creationId xmlns:a16="http://schemas.microsoft.com/office/drawing/2014/main" id="{4BA0AE65-3ADB-437D-9E57-E872AE971340}"/>
                </a:ext>
              </a:extLst>
            </p:cNvPr>
            <p:cNvSpPr/>
            <p:nvPr/>
          </p:nvSpPr>
          <p:spPr>
            <a:xfrm>
              <a:off x="4898675" y="1617425"/>
              <a:ext cx="301900" cy="2173250"/>
            </a:xfrm>
            <a:custGeom>
              <a:avLst/>
              <a:gdLst/>
              <a:ahLst/>
              <a:cxnLst/>
              <a:rect l="l" t="t" r="r" b="b"/>
              <a:pathLst>
                <a:path w="12076" h="86930" extrusionOk="0">
                  <a:moveTo>
                    <a:pt x="2435" y="1"/>
                  </a:moveTo>
                  <a:cubicBezTo>
                    <a:pt x="2035" y="1802"/>
                    <a:pt x="1735" y="3637"/>
                    <a:pt x="1368" y="5471"/>
                  </a:cubicBezTo>
                  <a:cubicBezTo>
                    <a:pt x="1034" y="7273"/>
                    <a:pt x="834" y="9107"/>
                    <a:pt x="667" y="10975"/>
                  </a:cubicBezTo>
                  <a:cubicBezTo>
                    <a:pt x="501" y="12810"/>
                    <a:pt x="267" y="14645"/>
                    <a:pt x="234" y="16479"/>
                  </a:cubicBezTo>
                  <a:cubicBezTo>
                    <a:pt x="134" y="18347"/>
                    <a:pt x="67" y="20182"/>
                    <a:pt x="34" y="22050"/>
                  </a:cubicBezTo>
                  <a:cubicBezTo>
                    <a:pt x="0" y="29422"/>
                    <a:pt x="434" y="36794"/>
                    <a:pt x="1335" y="44132"/>
                  </a:cubicBezTo>
                  <a:cubicBezTo>
                    <a:pt x="2269" y="51471"/>
                    <a:pt x="3569" y="58710"/>
                    <a:pt x="5304" y="65881"/>
                  </a:cubicBezTo>
                  <a:cubicBezTo>
                    <a:pt x="6205" y="69451"/>
                    <a:pt x="7172" y="73020"/>
                    <a:pt x="8273" y="76522"/>
                  </a:cubicBezTo>
                  <a:lnTo>
                    <a:pt x="9107" y="79157"/>
                  </a:lnTo>
                  <a:cubicBezTo>
                    <a:pt x="9407" y="80025"/>
                    <a:pt x="9707" y="80925"/>
                    <a:pt x="10041" y="81793"/>
                  </a:cubicBezTo>
                  <a:cubicBezTo>
                    <a:pt x="10641" y="83527"/>
                    <a:pt x="11342" y="85229"/>
                    <a:pt x="12076" y="86930"/>
                  </a:cubicBezTo>
                  <a:cubicBezTo>
                    <a:pt x="11408" y="79558"/>
                    <a:pt x="10541" y="72319"/>
                    <a:pt x="9607" y="65081"/>
                  </a:cubicBezTo>
                  <a:lnTo>
                    <a:pt x="6872" y="43465"/>
                  </a:lnTo>
                  <a:cubicBezTo>
                    <a:pt x="5971" y="36260"/>
                    <a:pt x="5171" y="29088"/>
                    <a:pt x="4403" y="21850"/>
                  </a:cubicBezTo>
                  <a:cubicBezTo>
                    <a:pt x="3670" y="14611"/>
                    <a:pt x="3136" y="7406"/>
                    <a:pt x="243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25;p34">
              <a:extLst>
                <a:ext uri="{FF2B5EF4-FFF2-40B4-BE49-F238E27FC236}">
                  <a16:creationId xmlns:a16="http://schemas.microsoft.com/office/drawing/2014/main" id="{EBF58E0A-127A-4755-8CD3-2C2B249AA357}"/>
                </a:ext>
              </a:extLst>
            </p:cNvPr>
            <p:cNvSpPr/>
            <p:nvPr/>
          </p:nvSpPr>
          <p:spPr>
            <a:xfrm>
              <a:off x="4710200" y="1627450"/>
              <a:ext cx="459525" cy="2134050"/>
            </a:xfrm>
            <a:custGeom>
              <a:avLst/>
              <a:gdLst/>
              <a:ahLst/>
              <a:cxnLst/>
              <a:rect l="l" t="t" r="r" b="b"/>
              <a:pathLst>
                <a:path w="18381" h="85362" extrusionOk="0">
                  <a:moveTo>
                    <a:pt x="601" y="0"/>
                  </a:moveTo>
                  <a:cubicBezTo>
                    <a:pt x="401" y="1835"/>
                    <a:pt x="301" y="3669"/>
                    <a:pt x="167" y="5504"/>
                  </a:cubicBezTo>
                  <a:cubicBezTo>
                    <a:pt x="1" y="7372"/>
                    <a:pt x="1" y="9207"/>
                    <a:pt x="34" y="11041"/>
                  </a:cubicBezTo>
                  <a:cubicBezTo>
                    <a:pt x="67" y="12876"/>
                    <a:pt x="34" y="14744"/>
                    <a:pt x="167" y="16545"/>
                  </a:cubicBezTo>
                  <a:cubicBezTo>
                    <a:pt x="267" y="18380"/>
                    <a:pt x="401" y="20248"/>
                    <a:pt x="568" y="22083"/>
                  </a:cubicBezTo>
                  <a:cubicBezTo>
                    <a:pt x="1235" y="29388"/>
                    <a:pt x="2402" y="36660"/>
                    <a:pt x="3970" y="43865"/>
                  </a:cubicBezTo>
                  <a:cubicBezTo>
                    <a:pt x="5571" y="51003"/>
                    <a:pt x="7539" y="58108"/>
                    <a:pt x="9874" y="65047"/>
                  </a:cubicBezTo>
                  <a:cubicBezTo>
                    <a:pt x="11075" y="68516"/>
                    <a:pt x="12343" y="71952"/>
                    <a:pt x="13744" y="75354"/>
                  </a:cubicBezTo>
                  <a:lnTo>
                    <a:pt x="14811" y="77923"/>
                  </a:lnTo>
                  <a:cubicBezTo>
                    <a:pt x="15178" y="78756"/>
                    <a:pt x="15545" y="79590"/>
                    <a:pt x="15945" y="80424"/>
                  </a:cubicBezTo>
                  <a:cubicBezTo>
                    <a:pt x="16712" y="82092"/>
                    <a:pt x="17513" y="83727"/>
                    <a:pt x="18380" y="85361"/>
                  </a:cubicBezTo>
                  <a:cubicBezTo>
                    <a:pt x="17146" y="78089"/>
                    <a:pt x="15612" y="70951"/>
                    <a:pt x="14077" y="63846"/>
                  </a:cubicBezTo>
                  <a:lnTo>
                    <a:pt x="9441" y="42631"/>
                  </a:lnTo>
                  <a:cubicBezTo>
                    <a:pt x="7873" y="35559"/>
                    <a:pt x="6372" y="28521"/>
                    <a:pt x="4904" y="21415"/>
                  </a:cubicBezTo>
                  <a:cubicBezTo>
                    <a:pt x="3403" y="14344"/>
                    <a:pt x="2135" y="7239"/>
                    <a:pt x="60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26;p34">
              <a:extLst>
                <a:ext uri="{FF2B5EF4-FFF2-40B4-BE49-F238E27FC236}">
                  <a16:creationId xmlns:a16="http://schemas.microsoft.com/office/drawing/2014/main" id="{E7CBAE9E-59DB-4E2F-9871-94F81C80BC48}"/>
                </a:ext>
              </a:extLst>
            </p:cNvPr>
            <p:cNvSpPr/>
            <p:nvPr/>
          </p:nvSpPr>
          <p:spPr>
            <a:xfrm>
              <a:off x="4623475" y="2115300"/>
              <a:ext cx="665500" cy="1874700"/>
            </a:xfrm>
            <a:custGeom>
              <a:avLst/>
              <a:gdLst/>
              <a:ahLst/>
              <a:cxnLst/>
              <a:rect l="l" t="t" r="r" b="b"/>
              <a:pathLst>
                <a:path w="26620" h="74988" extrusionOk="0">
                  <a:moveTo>
                    <a:pt x="0" y="0"/>
                  </a:moveTo>
                  <a:cubicBezTo>
                    <a:pt x="0" y="1668"/>
                    <a:pt x="34" y="3369"/>
                    <a:pt x="134" y="5070"/>
                  </a:cubicBezTo>
                  <a:cubicBezTo>
                    <a:pt x="167" y="5904"/>
                    <a:pt x="201" y="6738"/>
                    <a:pt x="267" y="7572"/>
                  </a:cubicBezTo>
                  <a:lnTo>
                    <a:pt x="534" y="10074"/>
                  </a:lnTo>
                  <a:cubicBezTo>
                    <a:pt x="768" y="11742"/>
                    <a:pt x="934" y="13410"/>
                    <a:pt x="1201" y="15078"/>
                  </a:cubicBezTo>
                  <a:cubicBezTo>
                    <a:pt x="1501" y="16745"/>
                    <a:pt x="1835" y="18380"/>
                    <a:pt x="2135" y="20081"/>
                  </a:cubicBezTo>
                  <a:cubicBezTo>
                    <a:pt x="3536" y="26652"/>
                    <a:pt x="5404" y="33124"/>
                    <a:pt x="7739" y="39462"/>
                  </a:cubicBezTo>
                  <a:cubicBezTo>
                    <a:pt x="10074" y="45766"/>
                    <a:pt x="12776" y="51937"/>
                    <a:pt x="15878" y="57908"/>
                  </a:cubicBezTo>
                  <a:cubicBezTo>
                    <a:pt x="16245" y="58642"/>
                    <a:pt x="16646" y="59409"/>
                    <a:pt x="17079" y="60143"/>
                  </a:cubicBezTo>
                  <a:cubicBezTo>
                    <a:pt x="17480" y="60877"/>
                    <a:pt x="17880" y="61611"/>
                    <a:pt x="18280" y="62345"/>
                  </a:cubicBezTo>
                  <a:cubicBezTo>
                    <a:pt x="19114" y="63812"/>
                    <a:pt x="19948" y="65247"/>
                    <a:pt x="20849" y="66681"/>
                  </a:cubicBezTo>
                  <a:lnTo>
                    <a:pt x="22216" y="68816"/>
                  </a:lnTo>
                  <a:cubicBezTo>
                    <a:pt x="22683" y="69517"/>
                    <a:pt x="23150" y="70217"/>
                    <a:pt x="23617" y="70918"/>
                  </a:cubicBezTo>
                  <a:cubicBezTo>
                    <a:pt x="24551" y="72319"/>
                    <a:pt x="25585" y="73653"/>
                    <a:pt x="26619" y="74987"/>
                  </a:cubicBezTo>
                  <a:cubicBezTo>
                    <a:pt x="24485" y="68583"/>
                    <a:pt x="22183" y="62345"/>
                    <a:pt x="19881" y="56140"/>
                  </a:cubicBezTo>
                  <a:lnTo>
                    <a:pt x="13010" y="37560"/>
                  </a:lnTo>
                  <a:cubicBezTo>
                    <a:pt x="10708" y="31356"/>
                    <a:pt x="8573" y="25185"/>
                    <a:pt x="6372" y="18947"/>
                  </a:cubicBezTo>
                  <a:cubicBezTo>
                    <a:pt x="4170" y="12676"/>
                    <a:pt x="2269" y="6371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27;p34">
              <a:extLst>
                <a:ext uri="{FF2B5EF4-FFF2-40B4-BE49-F238E27FC236}">
                  <a16:creationId xmlns:a16="http://schemas.microsoft.com/office/drawing/2014/main" id="{BA1C1CAD-4B32-4CD2-AACB-E86D5B3C9D84}"/>
                </a:ext>
              </a:extLst>
            </p:cNvPr>
            <p:cNvSpPr/>
            <p:nvPr/>
          </p:nvSpPr>
          <p:spPr>
            <a:xfrm>
              <a:off x="4499225" y="2007725"/>
              <a:ext cx="610450" cy="1720400"/>
            </a:xfrm>
            <a:custGeom>
              <a:avLst/>
              <a:gdLst/>
              <a:ahLst/>
              <a:cxnLst/>
              <a:rect l="l" t="t" r="r" b="b"/>
              <a:pathLst>
                <a:path w="24418" h="68816" extrusionOk="0">
                  <a:moveTo>
                    <a:pt x="100" y="0"/>
                  </a:moveTo>
                  <a:cubicBezTo>
                    <a:pt x="34" y="1534"/>
                    <a:pt x="0" y="3102"/>
                    <a:pt x="34" y="4637"/>
                  </a:cubicBezTo>
                  <a:cubicBezTo>
                    <a:pt x="34" y="5437"/>
                    <a:pt x="67" y="6204"/>
                    <a:pt x="100" y="6972"/>
                  </a:cubicBezTo>
                  <a:cubicBezTo>
                    <a:pt x="100" y="7772"/>
                    <a:pt x="200" y="8539"/>
                    <a:pt x="267" y="9307"/>
                  </a:cubicBezTo>
                  <a:cubicBezTo>
                    <a:pt x="400" y="10841"/>
                    <a:pt x="567" y="12409"/>
                    <a:pt x="734" y="13943"/>
                  </a:cubicBezTo>
                  <a:cubicBezTo>
                    <a:pt x="801" y="14711"/>
                    <a:pt x="934" y="15478"/>
                    <a:pt x="1068" y="16245"/>
                  </a:cubicBezTo>
                  <a:cubicBezTo>
                    <a:pt x="1201" y="17012"/>
                    <a:pt x="1334" y="17779"/>
                    <a:pt x="1468" y="18547"/>
                  </a:cubicBezTo>
                  <a:lnTo>
                    <a:pt x="1868" y="20815"/>
                  </a:lnTo>
                  <a:cubicBezTo>
                    <a:pt x="2002" y="21582"/>
                    <a:pt x="2235" y="22349"/>
                    <a:pt x="2369" y="23117"/>
                  </a:cubicBezTo>
                  <a:cubicBezTo>
                    <a:pt x="2735" y="24618"/>
                    <a:pt x="3102" y="26119"/>
                    <a:pt x="3469" y="27620"/>
                  </a:cubicBezTo>
                  <a:cubicBezTo>
                    <a:pt x="4370" y="30622"/>
                    <a:pt x="5204" y="33591"/>
                    <a:pt x="6305" y="36526"/>
                  </a:cubicBezTo>
                  <a:lnTo>
                    <a:pt x="7105" y="38694"/>
                  </a:lnTo>
                  <a:lnTo>
                    <a:pt x="7506" y="39795"/>
                  </a:lnTo>
                  <a:lnTo>
                    <a:pt x="7939" y="40863"/>
                  </a:lnTo>
                  <a:cubicBezTo>
                    <a:pt x="8540" y="42297"/>
                    <a:pt x="9073" y="43765"/>
                    <a:pt x="9740" y="45166"/>
                  </a:cubicBezTo>
                  <a:cubicBezTo>
                    <a:pt x="10374" y="46567"/>
                    <a:pt x="11041" y="47968"/>
                    <a:pt x="11709" y="49369"/>
                  </a:cubicBezTo>
                  <a:cubicBezTo>
                    <a:pt x="12409" y="50770"/>
                    <a:pt x="13143" y="52137"/>
                    <a:pt x="13877" y="53505"/>
                  </a:cubicBezTo>
                  <a:cubicBezTo>
                    <a:pt x="14210" y="54172"/>
                    <a:pt x="14611" y="54839"/>
                    <a:pt x="15011" y="55506"/>
                  </a:cubicBezTo>
                  <a:cubicBezTo>
                    <a:pt x="15411" y="56207"/>
                    <a:pt x="15778" y="56874"/>
                    <a:pt x="16178" y="57508"/>
                  </a:cubicBezTo>
                  <a:cubicBezTo>
                    <a:pt x="16979" y="58842"/>
                    <a:pt x="17813" y="60176"/>
                    <a:pt x="18680" y="61444"/>
                  </a:cubicBezTo>
                  <a:cubicBezTo>
                    <a:pt x="19581" y="62712"/>
                    <a:pt x="20448" y="64012"/>
                    <a:pt x="21415" y="65213"/>
                  </a:cubicBezTo>
                  <a:cubicBezTo>
                    <a:pt x="22349" y="66481"/>
                    <a:pt x="23350" y="67682"/>
                    <a:pt x="24418" y="68816"/>
                  </a:cubicBezTo>
                  <a:cubicBezTo>
                    <a:pt x="23350" y="65881"/>
                    <a:pt x="22249" y="63045"/>
                    <a:pt x="21115" y="60176"/>
                  </a:cubicBezTo>
                  <a:lnTo>
                    <a:pt x="17846" y="51637"/>
                  </a:lnTo>
                  <a:lnTo>
                    <a:pt x="16212" y="47401"/>
                  </a:lnTo>
                  <a:cubicBezTo>
                    <a:pt x="15711" y="45966"/>
                    <a:pt x="15144" y="44565"/>
                    <a:pt x="14611" y="43164"/>
                  </a:cubicBezTo>
                  <a:cubicBezTo>
                    <a:pt x="13610" y="40296"/>
                    <a:pt x="12509" y="37494"/>
                    <a:pt x="11542" y="34625"/>
                  </a:cubicBezTo>
                  <a:lnTo>
                    <a:pt x="10741" y="32523"/>
                  </a:lnTo>
                  <a:cubicBezTo>
                    <a:pt x="10508" y="31789"/>
                    <a:pt x="10274" y="31089"/>
                    <a:pt x="10041" y="30355"/>
                  </a:cubicBezTo>
                  <a:lnTo>
                    <a:pt x="8540" y="26085"/>
                  </a:lnTo>
                  <a:cubicBezTo>
                    <a:pt x="7639" y="23217"/>
                    <a:pt x="6605" y="20381"/>
                    <a:pt x="5738" y="17479"/>
                  </a:cubicBezTo>
                  <a:cubicBezTo>
                    <a:pt x="3770" y="11708"/>
                    <a:pt x="2168" y="5871"/>
                    <a:pt x="1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28;p34">
              <a:extLst>
                <a:ext uri="{FF2B5EF4-FFF2-40B4-BE49-F238E27FC236}">
                  <a16:creationId xmlns:a16="http://schemas.microsoft.com/office/drawing/2014/main" id="{19149DC6-9394-4AD0-982C-C731B3AF9F9B}"/>
                </a:ext>
              </a:extLst>
            </p:cNvPr>
            <p:cNvSpPr/>
            <p:nvPr/>
          </p:nvSpPr>
          <p:spPr>
            <a:xfrm>
              <a:off x="5106325" y="2314600"/>
              <a:ext cx="384450" cy="1581150"/>
            </a:xfrm>
            <a:custGeom>
              <a:avLst/>
              <a:gdLst/>
              <a:ahLst/>
              <a:cxnLst/>
              <a:rect l="l" t="t" r="r" b="b"/>
              <a:pathLst>
                <a:path w="15378" h="63246" extrusionOk="0">
                  <a:moveTo>
                    <a:pt x="15378" y="0"/>
                  </a:moveTo>
                  <a:cubicBezTo>
                    <a:pt x="11742" y="4304"/>
                    <a:pt x="8740" y="9074"/>
                    <a:pt x="6405" y="14177"/>
                  </a:cubicBezTo>
                  <a:cubicBezTo>
                    <a:pt x="3970" y="19314"/>
                    <a:pt x="2202" y="24718"/>
                    <a:pt x="1134" y="30289"/>
                  </a:cubicBezTo>
                  <a:cubicBezTo>
                    <a:pt x="867" y="31656"/>
                    <a:pt x="634" y="33057"/>
                    <a:pt x="501" y="34492"/>
                  </a:cubicBezTo>
                  <a:cubicBezTo>
                    <a:pt x="367" y="35893"/>
                    <a:pt x="200" y="37327"/>
                    <a:pt x="134" y="38728"/>
                  </a:cubicBezTo>
                  <a:cubicBezTo>
                    <a:pt x="0" y="41597"/>
                    <a:pt x="100" y="44432"/>
                    <a:pt x="400" y="47268"/>
                  </a:cubicBezTo>
                  <a:cubicBezTo>
                    <a:pt x="734" y="50103"/>
                    <a:pt x="1334" y="52905"/>
                    <a:pt x="2168" y="55607"/>
                  </a:cubicBezTo>
                  <a:cubicBezTo>
                    <a:pt x="2602" y="56975"/>
                    <a:pt x="3136" y="58309"/>
                    <a:pt x="3736" y="59576"/>
                  </a:cubicBezTo>
                  <a:cubicBezTo>
                    <a:pt x="4303" y="60877"/>
                    <a:pt x="5037" y="62112"/>
                    <a:pt x="5871" y="63246"/>
                  </a:cubicBezTo>
                  <a:cubicBezTo>
                    <a:pt x="5337" y="60544"/>
                    <a:pt x="5004" y="57809"/>
                    <a:pt x="4870" y="55073"/>
                  </a:cubicBezTo>
                  <a:cubicBezTo>
                    <a:pt x="4704" y="52405"/>
                    <a:pt x="4704" y="49736"/>
                    <a:pt x="4804" y="47067"/>
                  </a:cubicBezTo>
                  <a:cubicBezTo>
                    <a:pt x="4904" y="44399"/>
                    <a:pt x="5104" y="41764"/>
                    <a:pt x="5404" y="39128"/>
                  </a:cubicBezTo>
                  <a:cubicBezTo>
                    <a:pt x="5738" y="36527"/>
                    <a:pt x="6138" y="33891"/>
                    <a:pt x="6638" y="31290"/>
                  </a:cubicBezTo>
                  <a:cubicBezTo>
                    <a:pt x="7672" y="26052"/>
                    <a:pt x="8940" y="20849"/>
                    <a:pt x="10508" y="15745"/>
                  </a:cubicBezTo>
                  <a:cubicBezTo>
                    <a:pt x="10841" y="14444"/>
                    <a:pt x="11308" y="13143"/>
                    <a:pt x="11675" y="11842"/>
                  </a:cubicBezTo>
                  <a:lnTo>
                    <a:pt x="12876" y="7939"/>
                  </a:lnTo>
                  <a:cubicBezTo>
                    <a:pt x="13310" y="6639"/>
                    <a:pt x="13743" y="5338"/>
                    <a:pt x="14144" y="4003"/>
                  </a:cubicBezTo>
                  <a:cubicBezTo>
                    <a:pt x="14577" y="2702"/>
                    <a:pt x="14978" y="1368"/>
                    <a:pt x="1537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29;p34">
              <a:extLst>
                <a:ext uri="{FF2B5EF4-FFF2-40B4-BE49-F238E27FC236}">
                  <a16:creationId xmlns:a16="http://schemas.microsoft.com/office/drawing/2014/main" id="{A3C29938-6175-4F6E-BB72-9BD3F0ABF120}"/>
                </a:ext>
              </a:extLst>
            </p:cNvPr>
            <p:cNvSpPr/>
            <p:nvPr/>
          </p:nvSpPr>
          <p:spPr>
            <a:xfrm>
              <a:off x="5033775" y="2067750"/>
              <a:ext cx="378625" cy="1635375"/>
            </a:xfrm>
            <a:custGeom>
              <a:avLst/>
              <a:gdLst/>
              <a:ahLst/>
              <a:cxnLst/>
              <a:rect l="l" t="t" r="r" b="b"/>
              <a:pathLst>
                <a:path w="15145" h="65415" extrusionOk="0">
                  <a:moveTo>
                    <a:pt x="15144" y="1"/>
                  </a:moveTo>
                  <a:lnTo>
                    <a:pt x="15144" y="1"/>
                  </a:lnTo>
                  <a:cubicBezTo>
                    <a:pt x="10641" y="3737"/>
                    <a:pt x="7105" y="8674"/>
                    <a:pt x="4670" y="14077"/>
                  </a:cubicBezTo>
                  <a:cubicBezTo>
                    <a:pt x="3436" y="16813"/>
                    <a:pt x="2469" y="19615"/>
                    <a:pt x="1735" y="22517"/>
                  </a:cubicBezTo>
                  <a:cubicBezTo>
                    <a:pt x="1668" y="22884"/>
                    <a:pt x="1535" y="23217"/>
                    <a:pt x="1468" y="23584"/>
                  </a:cubicBezTo>
                  <a:cubicBezTo>
                    <a:pt x="1401" y="23951"/>
                    <a:pt x="1334" y="24318"/>
                    <a:pt x="1234" y="24685"/>
                  </a:cubicBezTo>
                  <a:cubicBezTo>
                    <a:pt x="1134" y="25419"/>
                    <a:pt x="967" y="26153"/>
                    <a:pt x="834" y="26887"/>
                  </a:cubicBezTo>
                  <a:lnTo>
                    <a:pt x="500" y="29088"/>
                  </a:lnTo>
                  <a:cubicBezTo>
                    <a:pt x="400" y="29822"/>
                    <a:pt x="334" y="30556"/>
                    <a:pt x="267" y="31290"/>
                  </a:cubicBezTo>
                  <a:cubicBezTo>
                    <a:pt x="200" y="32024"/>
                    <a:pt x="134" y="32758"/>
                    <a:pt x="100" y="33491"/>
                  </a:cubicBezTo>
                  <a:cubicBezTo>
                    <a:pt x="67" y="34225"/>
                    <a:pt x="0" y="34959"/>
                    <a:pt x="0" y="35726"/>
                  </a:cubicBezTo>
                  <a:cubicBezTo>
                    <a:pt x="0" y="36460"/>
                    <a:pt x="0" y="37194"/>
                    <a:pt x="0" y="37928"/>
                  </a:cubicBezTo>
                  <a:cubicBezTo>
                    <a:pt x="33" y="38662"/>
                    <a:pt x="33" y="39396"/>
                    <a:pt x="67" y="40129"/>
                  </a:cubicBezTo>
                  <a:cubicBezTo>
                    <a:pt x="200" y="43065"/>
                    <a:pt x="534" y="46000"/>
                    <a:pt x="1068" y="48902"/>
                  </a:cubicBezTo>
                  <a:cubicBezTo>
                    <a:pt x="1601" y="51771"/>
                    <a:pt x="2302" y="54606"/>
                    <a:pt x="3202" y="57408"/>
                  </a:cubicBezTo>
                  <a:cubicBezTo>
                    <a:pt x="3636" y="58776"/>
                    <a:pt x="4136" y="60144"/>
                    <a:pt x="4703" y="61511"/>
                  </a:cubicBezTo>
                  <a:cubicBezTo>
                    <a:pt x="5237" y="62846"/>
                    <a:pt x="5871" y="64147"/>
                    <a:pt x="6605" y="65414"/>
                  </a:cubicBezTo>
                  <a:cubicBezTo>
                    <a:pt x="6038" y="59643"/>
                    <a:pt x="5604" y="54006"/>
                    <a:pt x="5404" y="48435"/>
                  </a:cubicBezTo>
                  <a:cubicBezTo>
                    <a:pt x="5337" y="45633"/>
                    <a:pt x="5304" y="42865"/>
                    <a:pt x="5371" y="40096"/>
                  </a:cubicBezTo>
                  <a:cubicBezTo>
                    <a:pt x="5404" y="39396"/>
                    <a:pt x="5404" y="38695"/>
                    <a:pt x="5404" y="37995"/>
                  </a:cubicBezTo>
                  <a:cubicBezTo>
                    <a:pt x="5437" y="37294"/>
                    <a:pt x="5504" y="36594"/>
                    <a:pt x="5537" y="35926"/>
                  </a:cubicBezTo>
                  <a:cubicBezTo>
                    <a:pt x="5537" y="35226"/>
                    <a:pt x="5604" y="34559"/>
                    <a:pt x="5637" y="33858"/>
                  </a:cubicBezTo>
                  <a:cubicBezTo>
                    <a:pt x="5704" y="33158"/>
                    <a:pt x="5771" y="32491"/>
                    <a:pt x="5838" y="31790"/>
                  </a:cubicBezTo>
                  <a:cubicBezTo>
                    <a:pt x="5904" y="31123"/>
                    <a:pt x="5938" y="30423"/>
                    <a:pt x="6038" y="29755"/>
                  </a:cubicBezTo>
                  <a:lnTo>
                    <a:pt x="6305" y="27721"/>
                  </a:lnTo>
                  <a:cubicBezTo>
                    <a:pt x="6371" y="27020"/>
                    <a:pt x="6505" y="26353"/>
                    <a:pt x="6605" y="25686"/>
                  </a:cubicBezTo>
                  <a:cubicBezTo>
                    <a:pt x="6638" y="25319"/>
                    <a:pt x="6672" y="24985"/>
                    <a:pt x="6738" y="24652"/>
                  </a:cubicBezTo>
                  <a:cubicBezTo>
                    <a:pt x="6805" y="24318"/>
                    <a:pt x="6872" y="23985"/>
                    <a:pt x="6938" y="23651"/>
                  </a:cubicBezTo>
                  <a:cubicBezTo>
                    <a:pt x="7072" y="22984"/>
                    <a:pt x="7172" y="22283"/>
                    <a:pt x="7339" y="21616"/>
                  </a:cubicBezTo>
                  <a:cubicBezTo>
                    <a:pt x="7472" y="20949"/>
                    <a:pt x="7606" y="20282"/>
                    <a:pt x="7772" y="19615"/>
                  </a:cubicBezTo>
                  <a:cubicBezTo>
                    <a:pt x="7906" y="18948"/>
                    <a:pt x="8106" y="18280"/>
                    <a:pt x="8273" y="17613"/>
                  </a:cubicBezTo>
                  <a:lnTo>
                    <a:pt x="8506" y="16613"/>
                  </a:lnTo>
                  <a:lnTo>
                    <a:pt x="8806" y="15645"/>
                  </a:lnTo>
                  <a:cubicBezTo>
                    <a:pt x="9574" y="12943"/>
                    <a:pt x="10474" y="10341"/>
                    <a:pt x="11508" y="7773"/>
                  </a:cubicBezTo>
                  <a:lnTo>
                    <a:pt x="12342" y="5805"/>
                  </a:lnTo>
                  <a:lnTo>
                    <a:pt x="13243" y="3904"/>
                  </a:lnTo>
                  <a:lnTo>
                    <a:pt x="13677" y="2903"/>
                  </a:lnTo>
                  <a:lnTo>
                    <a:pt x="14177" y="1969"/>
                  </a:lnTo>
                  <a:cubicBezTo>
                    <a:pt x="14477" y="1302"/>
                    <a:pt x="14811" y="668"/>
                    <a:pt x="1514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0;p34">
              <a:extLst>
                <a:ext uri="{FF2B5EF4-FFF2-40B4-BE49-F238E27FC236}">
                  <a16:creationId xmlns:a16="http://schemas.microsoft.com/office/drawing/2014/main" id="{9F58015C-BA34-4C1F-90B7-925820362A07}"/>
                </a:ext>
              </a:extLst>
            </p:cNvPr>
            <p:cNvSpPr/>
            <p:nvPr/>
          </p:nvSpPr>
          <p:spPr>
            <a:xfrm>
              <a:off x="4597625" y="2657350"/>
              <a:ext cx="457850" cy="904000"/>
            </a:xfrm>
            <a:custGeom>
              <a:avLst/>
              <a:gdLst/>
              <a:ahLst/>
              <a:cxnLst/>
              <a:rect l="l" t="t" r="r" b="b"/>
              <a:pathLst>
                <a:path w="18314" h="36160" extrusionOk="0">
                  <a:moveTo>
                    <a:pt x="0" y="0"/>
                  </a:moveTo>
                  <a:lnTo>
                    <a:pt x="734" y="35459"/>
                  </a:lnTo>
                  <a:lnTo>
                    <a:pt x="18313" y="36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1;p34">
              <a:extLst>
                <a:ext uri="{FF2B5EF4-FFF2-40B4-BE49-F238E27FC236}">
                  <a16:creationId xmlns:a16="http://schemas.microsoft.com/office/drawing/2014/main" id="{DB7D4588-FEED-4FC7-B589-1FD6950235FF}"/>
                </a:ext>
              </a:extLst>
            </p:cNvPr>
            <p:cNvSpPr/>
            <p:nvPr/>
          </p:nvSpPr>
          <p:spPr>
            <a:xfrm>
              <a:off x="4487550" y="3320325"/>
              <a:ext cx="920675" cy="904000"/>
            </a:xfrm>
            <a:custGeom>
              <a:avLst/>
              <a:gdLst/>
              <a:ahLst/>
              <a:cxnLst/>
              <a:rect l="l" t="t" r="r" b="b"/>
              <a:pathLst>
                <a:path w="36827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31990" y="36159"/>
                  </a:lnTo>
                  <a:lnTo>
                    <a:pt x="3682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32;p34">
              <a:extLst>
                <a:ext uri="{FF2B5EF4-FFF2-40B4-BE49-F238E27FC236}">
                  <a16:creationId xmlns:a16="http://schemas.microsoft.com/office/drawing/2014/main" id="{8336E6FC-496E-4479-B377-88F80E65AAC2}"/>
                </a:ext>
              </a:extLst>
            </p:cNvPr>
            <p:cNvSpPr/>
            <p:nvPr/>
          </p:nvSpPr>
          <p:spPr>
            <a:xfrm>
              <a:off x="4487550" y="3320325"/>
              <a:ext cx="345275" cy="904000"/>
            </a:xfrm>
            <a:custGeom>
              <a:avLst/>
              <a:gdLst/>
              <a:ahLst/>
              <a:cxnLst/>
              <a:rect l="l" t="t" r="r" b="b"/>
              <a:pathLst>
                <a:path w="13811" h="36160" extrusionOk="0">
                  <a:moveTo>
                    <a:pt x="0" y="0"/>
                  </a:moveTo>
                  <a:lnTo>
                    <a:pt x="4804" y="36159"/>
                  </a:lnTo>
                  <a:lnTo>
                    <a:pt x="12075" y="36159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33;p34">
              <a:extLst>
                <a:ext uri="{FF2B5EF4-FFF2-40B4-BE49-F238E27FC236}">
                  <a16:creationId xmlns:a16="http://schemas.microsoft.com/office/drawing/2014/main" id="{783EF715-056B-4BB4-817D-FEBF0F02010A}"/>
                </a:ext>
              </a:extLst>
            </p:cNvPr>
            <p:cNvSpPr/>
            <p:nvPr/>
          </p:nvSpPr>
          <p:spPr>
            <a:xfrm>
              <a:off x="2205925" y="2996750"/>
              <a:ext cx="298550" cy="133450"/>
            </a:xfrm>
            <a:custGeom>
              <a:avLst/>
              <a:gdLst/>
              <a:ahLst/>
              <a:cxnLst/>
              <a:rect l="l" t="t" r="r" b="b"/>
              <a:pathLst>
                <a:path w="11942" h="5338" extrusionOk="0">
                  <a:moveTo>
                    <a:pt x="0" y="1"/>
                  </a:moveTo>
                  <a:lnTo>
                    <a:pt x="0" y="5338"/>
                  </a:lnTo>
                  <a:lnTo>
                    <a:pt x="11942" y="5338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34;p34">
              <a:extLst>
                <a:ext uri="{FF2B5EF4-FFF2-40B4-BE49-F238E27FC236}">
                  <a16:creationId xmlns:a16="http://schemas.microsoft.com/office/drawing/2014/main" id="{42233190-BA16-459A-ADB1-9F94F73DFE23}"/>
                </a:ext>
              </a:extLst>
            </p:cNvPr>
            <p:cNvSpPr/>
            <p:nvPr/>
          </p:nvSpPr>
          <p:spPr>
            <a:xfrm>
              <a:off x="2504450" y="2996750"/>
              <a:ext cx="698875" cy="133450"/>
            </a:xfrm>
            <a:custGeom>
              <a:avLst/>
              <a:gdLst/>
              <a:ahLst/>
              <a:cxnLst/>
              <a:rect l="l" t="t" r="r" b="b"/>
              <a:pathLst>
                <a:path w="27955" h="5338" extrusionOk="0">
                  <a:moveTo>
                    <a:pt x="1" y="1"/>
                  </a:moveTo>
                  <a:lnTo>
                    <a:pt x="1" y="5338"/>
                  </a:lnTo>
                  <a:lnTo>
                    <a:pt x="27220" y="5338"/>
                  </a:lnTo>
                  <a:cubicBezTo>
                    <a:pt x="27621" y="5338"/>
                    <a:pt x="27954" y="5038"/>
                    <a:pt x="27954" y="4637"/>
                  </a:cubicBezTo>
                  <a:lnTo>
                    <a:pt x="27954" y="735"/>
                  </a:lnTo>
                  <a:cubicBezTo>
                    <a:pt x="27954" y="334"/>
                    <a:pt x="27621" y="1"/>
                    <a:pt x="2722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35;p34">
              <a:extLst>
                <a:ext uri="{FF2B5EF4-FFF2-40B4-BE49-F238E27FC236}">
                  <a16:creationId xmlns:a16="http://schemas.microsoft.com/office/drawing/2014/main" id="{92081B80-927D-4C80-9959-433E4F573F7F}"/>
                </a:ext>
              </a:extLst>
            </p:cNvPr>
            <p:cNvSpPr/>
            <p:nvPr/>
          </p:nvSpPr>
          <p:spPr>
            <a:xfrm>
              <a:off x="2205925" y="3014275"/>
              <a:ext cx="278550" cy="98425"/>
            </a:xfrm>
            <a:custGeom>
              <a:avLst/>
              <a:gdLst/>
              <a:ahLst/>
              <a:cxnLst/>
              <a:rect l="l" t="t" r="r" b="b"/>
              <a:pathLst>
                <a:path w="11142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11141" y="3936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36;p34">
              <a:extLst>
                <a:ext uri="{FF2B5EF4-FFF2-40B4-BE49-F238E27FC236}">
                  <a16:creationId xmlns:a16="http://schemas.microsoft.com/office/drawing/2014/main" id="{87D39821-57F6-4CB6-AD08-19ACEFFEA23D}"/>
                </a:ext>
              </a:extLst>
            </p:cNvPr>
            <p:cNvSpPr/>
            <p:nvPr/>
          </p:nvSpPr>
          <p:spPr>
            <a:xfrm>
              <a:off x="2265950" y="2900025"/>
              <a:ext cx="298575" cy="96750"/>
            </a:xfrm>
            <a:custGeom>
              <a:avLst/>
              <a:gdLst/>
              <a:ahLst/>
              <a:cxnLst/>
              <a:rect l="l" t="t" r="r" b="b"/>
              <a:pathLst>
                <a:path w="11943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11943" y="387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37;p34">
              <a:extLst>
                <a:ext uri="{FF2B5EF4-FFF2-40B4-BE49-F238E27FC236}">
                  <a16:creationId xmlns:a16="http://schemas.microsoft.com/office/drawing/2014/main" id="{94C4B600-3575-4876-AB87-FE51964E3C7B}"/>
                </a:ext>
              </a:extLst>
            </p:cNvPr>
            <p:cNvSpPr/>
            <p:nvPr/>
          </p:nvSpPr>
          <p:spPr>
            <a:xfrm>
              <a:off x="2565325" y="2900025"/>
              <a:ext cx="546250" cy="96750"/>
            </a:xfrm>
            <a:custGeom>
              <a:avLst/>
              <a:gdLst/>
              <a:ahLst/>
              <a:cxnLst/>
              <a:rect l="l" t="t" r="r" b="b"/>
              <a:pathLst>
                <a:path w="21850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21149" y="3870"/>
                  </a:lnTo>
                  <a:cubicBezTo>
                    <a:pt x="21516" y="3870"/>
                    <a:pt x="21850" y="3569"/>
                    <a:pt x="21850" y="3203"/>
                  </a:cubicBezTo>
                  <a:lnTo>
                    <a:pt x="21850" y="701"/>
                  </a:lnTo>
                  <a:cubicBezTo>
                    <a:pt x="21850" y="300"/>
                    <a:pt x="21550" y="0"/>
                    <a:pt x="211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8;p34">
              <a:extLst>
                <a:ext uri="{FF2B5EF4-FFF2-40B4-BE49-F238E27FC236}">
                  <a16:creationId xmlns:a16="http://schemas.microsoft.com/office/drawing/2014/main" id="{41B44C0B-D836-438C-AFDB-1B7D25D470E5}"/>
                </a:ext>
              </a:extLst>
            </p:cNvPr>
            <p:cNvSpPr/>
            <p:nvPr/>
          </p:nvSpPr>
          <p:spPr>
            <a:xfrm>
              <a:off x="2712950" y="2900025"/>
              <a:ext cx="226850" cy="96750"/>
            </a:xfrm>
            <a:custGeom>
              <a:avLst/>
              <a:gdLst/>
              <a:ahLst/>
              <a:cxnLst/>
              <a:rect l="l" t="t" r="r" b="b"/>
              <a:pathLst>
                <a:path w="9074" h="3870" extrusionOk="0">
                  <a:moveTo>
                    <a:pt x="0" y="0"/>
                  </a:moveTo>
                  <a:lnTo>
                    <a:pt x="0" y="3870"/>
                  </a:lnTo>
                  <a:lnTo>
                    <a:pt x="9073" y="3870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39;p34">
              <a:extLst>
                <a:ext uri="{FF2B5EF4-FFF2-40B4-BE49-F238E27FC236}">
                  <a16:creationId xmlns:a16="http://schemas.microsoft.com/office/drawing/2014/main" id="{BC06430C-ADA3-4644-973D-331C4E841B02}"/>
                </a:ext>
              </a:extLst>
            </p:cNvPr>
            <p:cNvSpPr/>
            <p:nvPr/>
          </p:nvSpPr>
          <p:spPr>
            <a:xfrm>
              <a:off x="2265950" y="2917525"/>
              <a:ext cx="278575" cy="62575"/>
            </a:xfrm>
            <a:custGeom>
              <a:avLst/>
              <a:gdLst/>
              <a:ahLst/>
              <a:cxnLst/>
              <a:rect l="l" t="t" r="r" b="b"/>
              <a:pathLst>
                <a:path w="11143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11142" y="2503"/>
                  </a:lnTo>
                  <a:lnTo>
                    <a:pt x="111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0;p34">
              <a:extLst>
                <a:ext uri="{FF2B5EF4-FFF2-40B4-BE49-F238E27FC236}">
                  <a16:creationId xmlns:a16="http://schemas.microsoft.com/office/drawing/2014/main" id="{173860FA-2F1C-40FF-AA89-155E94A8081B}"/>
                </a:ext>
              </a:extLst>
            </p:cNvPr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41;p34">
              <a:extLst>
                <a:ext uri="{FF2B5EF4-FFF2-40B4-BE49-F238E27FC236}">
                  <a16:creationId xmlns:a16="http://schemas.microsoft.com/office/drawing/2014/main" id="{E5A21855-361C-4103-98A9-F1D67EFDAAE6}"/>
                </a:ext>
              </a:extLst>
            </p:cNvPr>
            <p:cNvSpPr/>
            <p:nvPr/>
          </p:nvSpPr>
          <p:spPr>
            <a:xfrm>
              <a:off x="4660175" y="1747075"/>
              <a:ext cx="434500" cy="439125"/>
            </a:xfrm>
            <a:custGeom>
              <a:avLst/>
              <a:gdLst/>
              <a:ahLst/>
              <a:cxnLst/>
              <a:rect l="l" t="t" r="r" b="b"/>
              <a:pathLst>
                <a:path w="17380" h="17565" extrusionOk="0">
                  <a:moveTo>
                    <a:pt x="11461" y="1"/>
                  </a:moveTo>
                  <a:cubicBezTo>
                    <a:pt x="8530" y="1"/>
                    <a:pt x="4918" y="1280"/>
                    <a:pt x="3569" y="4455"/>
                  </a:cubicBezTo>
                  <a:cubicBezTo>
                    <a:pt x="0" y="12861"/>
                    <a:pt x="5204" y="17564"/>
                    <a:pt x="5204" y="17564"/>
                  </a:cubicBezTo>
                  <a:cubicBezTo>
                    <a:pt x="6992" y="16611"/>
                    <a:pt x="9821" y="16131"/>
                    <a:pt x="12500" y="16131"/>
                  </a:cubicBezTo>
                  <a:cubicBezTo>
                    <a:pt x="14320" y="16131"/>
                    <a:pt x="16071" y="16352"/>
                    <a:pt x="17379" y="16797"/>
                  </a:cubicBezTo>
                  <a:lnTo>
                    <a:pt x="15611" y="2554"/>
                  </a:lnTo>
                  <a:cubicBezTo>
                    <a:pt x="16095" y="992"/>
                    <a:pt x="14042" y="1"/>
                    <a:pt x="11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42;p34">
              <a:extLst>
                <a:ext uri="{FF2B5EF4-FFF2-40B4-BE49-F238E27FC236}">
                  <a16:creationId xmlns:a16="http://schemas.microsoft.com/office/drawing/2014/main" id="{C48EBB08-23B9-4370-8190-6237BCE285C9}"/>
                </a:ext>
              </a:extLst>
            </p:cNvPr>
            <p:cNvSpPr/>
            <p:nvPr/>
          </p:nvSpPr>
          <p:spPr>
            <a:xfrm>
              <a:off x="4988725" y="4402750"/>
              <a:ext cx="81750" cy="91775"/>
            </a:xfrm>
            <a:custGeom>
              <a:avLst/>
              <a:gdLst/>
              <a:ahLst/>
              <a:cxnLst/>
              <a:rect l="l" t="t" r="r" b="b"/>
              <a:pathLst>
                <a:path w="3270" h="3671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3670"/>
                  </a:lnTo>
                  <a:lnTo>
                    <a:pt x="3270" y="3537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43;p34">
              <a:extLst>
                <a:ext uri="{FF2B5EF4-FFF2-40B4-BE49-F238E27FC236}">
                  <a16:creationId xmlns:a16="http://schemas.microsoft.com/office/drawing/2014/main" id="{89122E13-183F-4467-B603-7E56F3DB3BBF}"/>
                </a:ext>
              </a:extLst>
            </p:cNvPr>
            <p:cNvSpPr/>
            <p:nvPr/>
          </p:nvSpPr>
          <p:spPr>
            <a:xfrm>
              <a:off x="4841950" y="4476975"/>
              <a:ext cx="266050" cy="93425"/>
            </a:xfrm>
            <a:custGeom>
              <a:avLst/>
              <a:gdLst/>
              <a:ahLst/>
              <a:cxnLst/>
              <a:rect l="l" t="t" r="r" b="b"/>
              <a:pathLst>
                <a:path w="10642" h="3737" extrusionOk="0">
                  <a:moveTo>
                    <a:pt x="5772" y="1"/>
                  </a:moveTo>
                  <a:cubicBezTo>
                    <a:pt x="5572" y="1"/>
                    <a:pt x="5405" y="101"/>
                    <a:pt x="5271" y="234"/>
                  </a:cubicBezTo>
                  <a:cubicBezTo>
                    <a:pt x="4504" y="935"/>
                    <a:pt x="3070" y="1702"/>
                    <a:pt x="568" y="2269"/>
                  </a:cubicBezTo>
                  <a:cubicBezTo>
                    <a:pt x="1" y="2369"/>
                    <a:pt x="234" y="3737"/>
                    <a:pt x="1635" y="3737"/>
                  </a:cubicBezTo>
                  <a:cubicBezTo>
                    <a:pt x="3003" y="3737"/>
                    <a:pt x="5572" y="3637"/>
                    <a:pt x="6572" y="3637"/>
                  </a:cubicBezTo>
                  <a:cubicBezTo>
                    <a:pt x="8173" y="3637"/>
                    <a:pt x="8807" y="3703"/>
                    <a:pt x="10108" y="3737"/>
                  </a:cubicBezTo>
                  <a:cubicBezTo>
                    <a:pt x="10408" y="3737"/>
                    <a:pt x="10642" y="3437"/>
                    <a:pt x="10542" y="3170"/>
                  </a:cubicBezTo>
                  <a:lnTo>
                    <a:pt x="9741" y="234"/>
                  </a:lnTo>
                  <a:cubicBezTo>
                    <a:pt x="9708" y="101"/>
                    <a:pt x="9608" y="1"/>
                    <a:pt x="947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44;p34">
              <a:extLst>
                <a:ext uri="{FF2B5EF4-FFF2-40B4-BE49-F238E27FC236}">
                  <a16:creationId xmlns:a16="http://schemas.microsoft.com/office/drawing/2014/main" id="{6F0E408B-CEC4-4D45-9A8A-123D8E09BC84}"/>
                </a:ext>
              </a:extLst>
            </p:cNvPr>
            <p:cNvSpPr/>
            <p:nvPr/>
          </p:nvSpPr>
          <p:spPr>
            <a:xfrm>
              <a:off x="4988725" y="4402750"/>
              <a:ext cx="81750" cy="49225"/>
            </a:xfrm>
            <a:custGeom>
              <a:avLst/>
              <a:gdLst/>
              <a:ahLst/>
              <a:cxnLst/>
              <a:rect l="l" t="t" r="r" b="b"/>
              <a:pathLst>
                <a:path w="3270" h="1969" extrusionOk="0">
                  <a:moveTo>
                    <a:pt x="3270" y="1"/>
                  </a:moveTo>
                  <a:lnTo>
                    <a:pt x="1" y="134"/>
                  </a:lnTo>
                  <a:lnTo>
                    <a:pt x="34" y="1969"/>
                  </a:lnTo>
                  <a:lnTo>
                    <a:pt x="3270" y="1969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45;p34">
              <a:extLst>
                <a:ext uri="{FF2B5EF4-FFF2-40B4-BE49-F238E27FC236}">
                  <a16:creationId xmlns:a16="http://schemas.microsoft.com/office/drawing/2014/main" id="{990B9E22-5317-452B-803C-E5547815D59D}"/>
                </a:ext>
              </a:extLst>
            </p:cNvPr>
            <p:cNvSpPr/>
            <p:nvPr/>
          </p:nvSpPr>
          <p:spPr>
            <a:xfrm>
              <a:off x="4790250" y="2750750"/>
              <a:ext cx="304425" cy="1682050"/>
            </a:xfrm>
            <a:custGeom>
              <a:avLst/>
              <a:gdLst/>
              <a:ahLst/>
              <a:cxnLst/>
              <a:rect l="l" t="t" r="r" b="b"/>
              <a:pathLst>
                <a:path w="12177" h="67282" extrusionOk="0">
                  <a:moveTo>
                    <a:pt x="10942" y="0"/>
                  </a:moveTo>
                  <a:lnTo>
                    <a:pt x="535" y="1168"/>
                  </a:lnTo>
                  <a:cubicBezTo>
                    <a:pt x="1" y="5171"/>
                    <a:pt x="1802" y="24151"/>
                    <a:pt x="3337" y="32423"/>
                  </a:cubicBezTo>
                  <a:cubicBezTo>
                    <a:pt x="5338" y="43431"/>
                    <a:pt x="7273" y="67282"/>
                    <a:pt x="7273" y="67282"/>
                  </a:cubicBezTo>
                  <a:lnTo>
                    <a:pt x="11642" y="67048"/>
                  </a:lnTo>
                  <a:cubicBezTo>
                    <a:pt x="11642" y="67048"/>
                    <a:pt x="12176" y="40863"/>
                    <a:pt x="10842" y="32023"/>
                  </a:cubicBezTo>
                  <a:cubicBezTo>
                    <a:pt x="10742" y="20382"/>
                    <a:pt x="10942" y="1"/>
                    <a:pt x="10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46;p34">
              <a:extLst>
                <a:ext uri="{FF2B5EF4-FFF2-40B4-BE49-F238E27FC236}">
                  <a16:creationId xmlns:a16="http://schemas.microsoft.com/office/drawing/2014/main" id="{E1A3181C-BF91-4D18-92BC-3926D30103AC}"/>
                </a:ext>
              </a:extLst>
            </p:cNvPr>
            <p:cNvSpPr/>
            <p:nvPr/>
          </p:nvSpPr>
          <p:spPr>
            <a:xfrm>
              <a:off x="4984575" y="2990550"/>
              <a:ext cx="76725" cy="430700"/>
            </a:xfrm>
            <a:custGeom>
              <a:avLst/>
              <a:gdLst/>
              <a:ahLst/>
              <a:cxnLst/>
              <a:rect l="l" t="t" r="r" b="b"/>
              <a:pathLst>
                <a:path w="3069" h="17228" extrusionOk="0">
                  <a:moveTo>
                    <a:pt x="1714" y="1"/>
                  </a:moveTo>
                  <a:cubicBezTo>
                    <a:pt x="1159" y="1"/>
                    <a:pt x="587" y="935"/>
                    <a:pt x="334" y="3451"/>
                  </a:cubicBezTo>
                  <a:cubicBezTo>
                    <a:pt x="0" y="7020"/>
                    <a:pt x="1401" y="13058"/>
                    <a:pt x="3036" y="17227"/>
                  </a:cubicBezTo>
                  <a:cubicBezTo>
                    <a:pt x="3036" y="12691"/>
                    <a:pt x="3036" y="7587"/>
                    <a:pt x="3069" y="3084"/>
                  </a:cubicBezTo>
                  <a:cubicBezTo>
                    <a:pt x="3069" y="1440"/>
                    <a:pt x="2404" y="1"/>
                    <a:pt x="1714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47;p34">
              <a:extLst>
                <a:ext uri="{FF2B5EF4-FFF2-40B4-BE49-F238E27FC236}">
                  <a16:creationId xmlns:a16="http://schemas.microsoft.com/office/drawing/2014/main" id="{03806389-2D88-485D-8FA8-B0AC0CDC28C6}"/>
                </a:ext>
              </a:extLst>
            </p:cNvPr>
            <p:cNvSpPr/>
            <p:nvPr/>
          </p:nvSpPr>
          <p:spPr>
            <a:xfrm>
              <a:off x="5444900" y="4398600"/>
              <a:ext cx="109250" cy="103425"/>
            </a:xfrm>
            <a:custGeom>
              <a:avLst/>
              <a:gdLst/>
              <a:ahLst/>
              <a:cxnLst/>
              <a:rect l="l" t="t" r="r" b="b"/>
              <a:pathLst>
                <a:path w="4370" h="4137" extrusionOk="0">
                  <a:moveTo>
                    <a:pt x="2969" y="0"/>
                  </a:moveTo>
                  <a:lnTo>
                    <a:pt x="0" y="67"/>
                  </a:lnTo>
                  <a:lnTo>
                    <a:pt x="1401" y="4136"/>
                  </a:lnTo>
                  <a:lnTo>
                    <a:pt x="4370" y="407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48;p34">
              <a:extLst>
                <a:ext uri="{FF2B5EF4-FFF2-40B4-BE49-F238E27FC236}">
                  <a16:creationId xmlns:a16="http://schemas.microsoft.com/office/drawing/2014/main" id="{DB53AE1F-5725-440A-8C79-F80C5695A363}"/>
                </a:ext>
              </a:extLst>
            </p:cNvPr>
            <p:cNvSpPr/>
            <p:nvPr/>
          </p:nvSpPr>
          <p:spPr>
            <a:xfrm>
              <a:off x="5454900" y="4476975"/>
              <a:ext cx="237700" cy="93425"/>
            </a:xfrm>
            <a:custGeom>
              <a:avLst/>
              <a:gdLst/>
              <a:ahLst/>
              <a:cxnLst/>
              <a:rect l="l" t="t" r="r" b="b"/>
              <a:pathLst>
                <a:path w="9508" h="3737" extrusionOk="0">
                  <a:moveTo>
                    <a:pt x="234" y="1"/>
                  </a:moveTo>
                  <a:cubicBezTo>
                    <a:pt x="101" y="1"/>
                    <a:pt x="0" y="101"/>
                    <a:pt x="34" y="234"/>
                  </a:cubicBezTo>
                  <a:lnTo>
                    <a:pt x="301" y="3170"/>
                  </a:lnTo>
                  <a:cubicBezTo>
                    <a:pt x="367" y="3470"/>
                    <a:pt x="634" y="3737"/>
                    <a:pt x="968" y="3737"/>
                  </a:cubicBezTo>
                  <a:cubicBezTo>
                    <a:pt x="2235" y="3703"/>
                    <a:pt x="2836" y="3637"/>
                    <a:pt x="4437" y="3637"/>
                  </a:cubicBezTo>
                  <a:cubicBezTo>
                    <a:pt x="5438" y="3637"/>
                    <a:pt x="6772" y="3737"/>
                    <a:pt x="8140" y="3737"/>
                  </a:cubicBezTo>
                  <a:cubicBezTo>
                    <a:pt x="9507" y="3737"/>
                    <a:pt x="9274" y="2369"/>
                    <a:pt x="8673" y="2269"/>
                  </a:cubicBezTo>
                  <a:cubicBezTo>
                    <a:pt x="5971" y="1702"/>
                    <a:pt x="5538" y="935"/>
                    <a:pt x="4504" y="234"/>
                  </a:cubicBezTo>
                  <a:cubicBezTo>
                    <a:pt x="4337" y="101"/>
                    <a:pt x="4137" y="34"/>
                    <a:pt x="390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49;p34">
              <a:extLst>
                <a:ext uri="{FF2B5EF4-FFF2-40B4-BE49-F238E27FC236}">
                  <a16:creationId xmlns:a16="http://schemas.microsoft.com/office/drawing/2014/main" id="{2D5CA789-8AD9-45ED-854E-AAA6A160165B}"/>
                </a:ext>
              </a:extLst>
            </p:cNvPr>
            <p:cNvSpPr/>
            <p:nvPr/>
          </p:nvSpPr>
          <p:spPr>
            <a:xfrm>
              <a:off x="5444900" y="4398600"/>
              <a:ext cx="94250" cy="56725"/>
            </a:xfrm>
            <a:custGeom>
              <a:avLst/>
              <a:gdLst/>
              <a:ahLst/>
              <a:cxnLst/>
              <a:rect l="l" t="t" r="r" b="b"/>
              <a:pathLst>
                <a:path w="3770" h="2269" extrusionOk="0">
                  <a:moveTo>
                    <a:pt x="3002" y="0"/>
                  </a:moveTo>
                  <a:lnTo>
                    <a:pt x="0" y="67"/>
                  </a:lnTo>
                  <a:lnTo>
                    <a:pt x="734" y="2168"/>
                  </a:lnTo>
                  <a:lnTo>
                    <a:pt x="3770" y="2268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50;p34">
              <a:extLst>
                <a:ext uri="{FF2B5EF4-FFF2-40B4-BE49-F238E27FC236}">
                  <a16:creationId xmlns:a16="http://schemas.microsoft.com/office/drawing/2014/main" id="{5B023605-2C88-47C3-B828-7486BE263ABF}"/>
                </a:ext>
              </a:extLst>
            </p:cNvPr>
            <p:cNvSpPr/>
            <p:nvPr/>
          </p:nvSpPr>
          <p:spPr>
            <a:xfrm>
              <a:off x="4928700" y="2739900"/>
              <a:ext cx="620450" cy="1699575"/>
            </a:xfrm>
            <a:custGeom>
              <a:avLst/>
              <a:gdLst/>
              <a:ahLst/>
              <a:cxnLst/>
              <a:rect l="l" t="t" r="r" b="b"/>
              <a:pathLst>
                <a:path w="24818" h="67983" extrusionOk="0">
                  <a:moveTo>
                    <a:pt x="9240" y="1"/>
                  </a:moveTo>
                  <a:lnTo>
                    <a:pt x="0" y="1035"/>
                  </a:lnTo>
                  <a:cubicBezTo>
                    <a:pt x="0" y="1035"/>
                    <a:pt x="6738" y="25786"/>
                    <a:pt x="10141" y="33091"/>
                  </a:cubicBezTo>
                  <a:cubicBezTo>
                    <a:pt x="12342" y="44366"/>
                    <a:pt x="20248" y="67983"/>
                    <a:pt x="20248" y="67983"/>
                  </a:cubicBezTo>
                  <a:lnTo>
                    <a:pt x="24818" y="67682"/>
                  </a:lnTo>
                  <a:cubicBezTo>
                    <a:pt x="24818" y="67682"/>
                    <a:pt x="19814" y="43765"/>
                    <a:pt x="16745" y="32657"/>
                  </a:cubicBezTo>
                  <a:cubicBezTo>
                    <a:pt x="15078" y="22350"/>
                    <a:pt x="13977" y="5138"/>
                    <a:pt x="9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51;p34">
              <a:extLst>
                <a:ext uri="{FF2B5EF4-FFF2-40B4-BE49-F238E27FC236}">
                  <a16:creationId xmlns:a16="http://schemas.microsoft.com/office/drawing/2014/main" id="{2EF7C387-2786-4A64-8C3C-8E9145451E6C}"/>
                </a:ext>
              </a:extLst>
            </p:cNvPr>
            <p:cNvSpPr/>
            <p:nvPr/>
          </p:nvSpPr>
          <p:spPr>
            <a:xfrm>
              <a:off x="4473550" y="2272000"/>
              <a:ext cx="292625" cy="434575"/>
            </a:xfrm>
            <a:custGeom>
              <a:avLst/>
              <a:gdLst/>
              <a:ahLst/>
              <a:cxnLst/>
              <a:rect l="l" t="t" r="r" b="b"/>
              <a:pathLst>
                <a:path w="11705" h="17383" extrusionOk="0">
                  <a:moveTo>
                    <a:pt x="7736" y="14184"/>
                  </a:moveTo>
                  <a:cubicBezTo>
                    <a:pt x="7811" y="14192"/>
                    <a:pt x="7832" y="14213"/>
                    <a:pt x="7832" y="14213"/>
                  </a:cubicBezTo>
                  <a:cubicBezTo>
                    <a:pt x="7832" y="14223"/>
                    <a:pt x="7826" y="14227"/>
                    <a:pt x="7817" y="14227"/>
                  </a:cubicBezTo>
                  <a:cubicBezTo>
                    <a:pt x="7797" y="14227"/>
                    <a:pt x="7760" y="14206"/>
                    <a:pt x="7736" y="14184"/>
                  </a:cubicBezTo>
                  <a:close/>
                  <a:moveTo>
                    <a:pt x="9821" y="0"/>
                  </a:moveTo>
                  <a:cubicBezTo>
                    <a:pt x="8957" y="0"/>
                    <a:pt x="8096" y="554"/>
                    <a:pt x="8032" y="1704"/>
                  </a:cubicBezTo>
                  <a:cubicBezTo>
                    <a:pt x="7899" y="3673"/>
                    <a:pt x="7765" y="5674"/>
                    <a:pt x="7565" y="7675"/>
                  </a:cubicBezTo>
                  <a:cubicBezTo>
                    <a:pt x="7365" y="9642"/>
                    <a:pt x="7165" y="11641"/>
                    <a:pt x="6899" y="13608"/>
                  </a:cubicBezTo>
                  <a:lnTo>
                    <a:pt x="6899" y="13608"/>
                  </a:lnTo>
                  <a:cubicBezTo>
                    <a:pt x="6864" y="13577"/>
                    <a:pt x="6831" y="13546"/>
                    <a:pt x="6798" y="13513"/>
                  </a:cubicBezTo>
                  <a:cubicBezTo>
                    <a:pt x="6431" y="13213"/>
                    <a:pt x="6097" y="12879"/>
                    <a:pt x="5764" y="12546"/>
                  </a:cubicBezTo>
                  <a:cubicBezTo>
                    <a:pt x="4396" y="11178"/>
                    <a:pt x="3129" y="9610"/>
                    <a:pt x="1828" y="8109"/>
                  </a:cubicBezTo>
                  <a:cubicBezTo>
                    <a:pt x="1631" y="7884"/>
                    <a:pt x="1389" y="7788"/>
                    <a:pt x="1154" y="7788"/>
                  </a:cubicBezTo>
                  <a:cubicBezTo>
                    <a:pt x="554" y="7788"/>
                    <a:pt x="0" y="8414"/>
                    <a:pt x="360" y="9110"/>
                  </a:cubicBezTo>
                  <a:cubicBezTo>
                    <a:pt x="1327" y="10944"/>
                    <a:pt x="2428" y="12712"/>
                    <a:pt x="3696" y="14380"/>
                  </a:cubicBezTo>
                  <a:cubicBezTo>
                    <a:pt x="4029" y="14814"/>
                    <a:pt x="4363" y="15214"/>
                    <a:pt x="4730" y="15648"/>
                  </a:cubicBezTo>
                  <a:cubicBezTo>
                    <a:pt x="5163" y="16115"/>
                    <a:pt x="5630" y="16515"/>
                    <a:pt x="6164" y="16882"/>
                  </a:cubicBezTo>
                  <a:cubicBezTo>
                    <a:pt x="6364" y="17015"/>
                    <a:pt x="6531" y="17115"/>
                    <a:pt x="6731" y="17182"/>
                  </a:cubicBezTo>
                  <a:cubicBezTo>
                    <a:pt x="7031" y="17316"/>
                    <a:pt x="7332" y="17382"/>
                    <a:pt x="7632" y="17382"/>
                  </a:cubicBezTo>
                  <a:cubicBezTo>
                    <a:pt x="8132" y="17382"/>
                    <a:pt x="8599" y="17249"/>
                    <a:pt x="9000" y="16982"/>
                  </a:cubicBezTo>
                  <a:cubicBezTo>
                    <a:pt x="9300" y="16715"/>
                    <a:pt x="9567" y="16415"/>
                    <a:pt x="9700" y="16048"/>
                  </a:cubicBezTo>
                  <a:cubicBezTo>
                    <a:pt x="9833" y="15815"/>
                    <a:pt x="9900" y="15581"/>
                    <a:pt x="9967" y="15348"/>
                  </a:cubicBezTo>
                  <a:lnTo>
                    <a:pt x="10034" y="14914"/>
                  </a:lnTo>
                  <a:lnTo>
                    <a:pt x="10200" y="14180"/>
                  </a:lnTo>
                  <a:cubicBezTo>
                    <a:pt x="10567" y="12145"/>
                    <a:pt x="10868" y="10110"/>
                    <a:pt x="11134" y="8076"/>
                  </a:cubicBezTo>
                  <a:cubicBezTo>
                    <a:pt x="11368" y="6008"/>
                    <a:pt x="11568" y="4006"/>
                    <a:pt x="11635" y="1905"/>
                  </a:cubicBezTo>
                  <a:cubicBezTo>
                    <a:pt x="11704" y="654"/>
                    <a:pt x="10760" y="0"/>
                    <a:pt x="9821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52;p34">
              <a:extLst>
                <a:ext uri="{FF2B5EF4-FFF2-40B4-BE49-F238E27FC236}">
                  <a16:creationId xmlns:a16="http://schemas.microsoft.com/office/drawing/2014/main" id="{29C97B85-19B7-4906-AF9C-DB0C80CE57C4}"/>
                </a:ext>
              </a:extLst>
            </p:cNvPr>
            <p:cNvSpPr/>
            <p:nvPr/>
          </p:nvSpPr>
          <p:spPr>
            <a:xfrm>
              <a:off x="4649325" y="2240775"/>
              <a:ext cx="180975" cy="234800"/>
            </a:xfrm>
            <a:custGeom>
              <a:avLst/>
              <a:gdLst/>
              <a:ahLst/>
              <a:cxnLst/>
              <a:rect l="l" t="t" r="r" b="b"/>
              <a:pathLst>
                <a:path w="7239" h="9392" extrusionOk="0">
                  <a:moveTo>
                    <a:pt x="4492" y="1"/>
                  </a:moveTo>
                  <a:cubicBezTo>
                    <a:pt x="4079" y="1"/>
                    <a:pt x="3607" y="120"/>
                    <a:pt x="3069" y="385"/>
                  </a:cubicBezTo>
                  <a:cubicBezTo>
                    <a:pt x="0" y="1886"/>
                    <a:pt x="467" y="5889"/>
                    <a:pt x="467" y="5889"/>
                  </a:cubicBezTo>
                  <a:lnTo>
                    <a:pt x="5438" y="9391"/>
                  </a:lnTo>
                  <a:cubicBezTo>
                    <a:pt x="5438" y="9391"/>
                    <a:pt x="7239" y="5022"/>
                    <a:pt x="6872" y="2920"/>
                  </a:cubicBezTo>
                  <a:cubicBezTo>
                    <a:pt x="6565" y="1284"/>
                    <a:pt x="5847" y="1"/>
                    <a:pt x="449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53;p34">
              <a:extLst>
                <a:ext uri="{FF2B5EF4-FFF2-40B4-BE49-F238E27FC236}">
                  <a16:creationId xmlns:a16="http://schemas.microsoft.com/office/drawing/2014/main" id="{306428D6-5A6F-49A1-91FD-A6FA7A51FCC2}"/>
                </a:ext>
              </a:extLst>
            </p:cNvPr>
            <p:cNvSpPr/>
            <p:nvPr/>
          </p:nvSpPr>
          <p:spPr>
            <a:xfrm>
              <a:off x="4695200" y="2315100"/>
              <a:ext cx="125100" cy="160475"/>
            </a:xfrm>
            <a:custGeom>
              <a:avLst/>
              <a:gdLst/>
              <a:ahLst/>
              <a:cxnLst/>
              <a:rect l="l" t="t" r="r" b="b"/>
              <a:pathLst>
                <a:path w="5004" h="6419" extrusionOk="0">
                  <a:moveTo>
                    <a:pt x="2039" y="0"/>
                  </a:moveTo>
                  <a:cubicBezTo>
                    <a:pt x="1515" y="0"/>
                    <a:pt x="1072" y="226"/>
                    <a:pt x="734" y="748"/>
                  </a:cubicBezTo>
                  <a:cubicBezTo>
                    <a:pt x="200" y="1748"/>
                    <a:pt x="0" y="2849"/>
                    <a:pt x="134" y="3950"/>
                  </a:cubicBezTo>
                  <a:lnTo>
                    <a:pt x="3603" y="6418"/>
                  </a:lnTo>
                  <a:cubicBezTo>
                    <a:pt x="4203" y="4951"/>
                    <a:pt x="4670" y="3416"/>
                    <a:pt x="5004" y="1848"/>
                  </a:cubicBezTo>
                  <a:cubicBezTo>
                    <a:pt x="4770" y="1448"/>
                    <a:pt x="4503" y="1081"/>
                    <a:pt x="4170" y="814"/>
                  </a:cubicBezTo>
                  <a:cubicBezTo>
                    <a:pt x="3378" y="310"/>
                    <a:pt x="2653" y="0"/>
                    <a:pt x="2039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54;p34">
              <a:extLst>
                <a:ext uri="{FF2B5EF4-FFF2-40B4-BE49-F238E27FC236}">
                  <a16:creationId xmlns:a16="http://schemas.microsoft.com/office/drawing/2014/main" id="{47AC2205-53ED-4333-B43A-6ECCFD6F8F2B}"/>
                </a:ext>
              </a:extLst>
            </p:cNvPr>
            <p:cNvSpPr/>
            <p:nvPr/>
          </p:nvSpPr>
          <p:spPr>
            <a:xfrm>
              <a:off x="4444175" y="2418000"/>
              <a:ext cx="80925" cy="99275"/>
            </a:xfrm>
            <a:custGeom>
              <a:avLst/>
              <a:gdLst/>
              <a:ahLst/>
              <a:cxnLst/>
              <a:rect l="l" t="t" r="r" b="b"/>
              <a:pathLst>
                <a:path w="3237" h="3971" extrusionOk="0">
                  <a:moveTo>
                    <a:pt x="2502" y="1"/>
                  </a:moveTo>
                  <a:lnTo>
                    <a:pt x="1" y="2269"/>
                  </a:lnTo>
                  <a:cubicBezTo>
                    <a:pt x="1" y="2269"/>
                    <a:pt x="901" y="3770"/>
                    <a:pt x="2369" y="3970"/>
                  </a:cubicBezTo>
                  <a:lnTo>
                    <a:pt x="3236" y="283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55;p34">
              <a:extLst>
                <a:ext uri="{FF2B5EF4-FFF2-40B4-BE49-F238E27FC236}">
                  <a16:creationId xmlns:a16="http://schemas.microsoft.com/office/drawing/2014/main" id="{87ED92BC-BCFD-45FF-A86D-0496F5968D83}"/>
                </a:ext>
              </a:extLst>
            </p:cNvPr>
            <p:cNvSpPr/>
            <p:nvPr/>
          </p:nvSpPr>
          <p:spPr>
            <a:xfrm>
              <a:off x="4425000" y="2383625"/>
              <a:ext cx="81750" cy="91125"/>
            </a:xfrm>
            <a:custGeom>
              <a:avLst/>
              <a:gdLst/>
              <a:ahLst/>
              <a:cxnLst/>
              <a:rect l="l" t="t" r="r" b="b"/>
              <a:pathLst>
                <a:path w="3270" h="3645" extrusionOk="0">
                  <a:moveTo>
                    <a:pt x="1920" y="1"/>
                  </a:moveTo>
                  <a:cubicBezTo>
                    <a:pt x="1719" y="1"/>
                    <a:pt x="1517" y="78"/>
                    <a:pt x="1368" y="242"/>
                  </a:cubicBezTo>
                  <a:lnTo>
                    <a:pt x="834" y="742"/>
                  </a:lnTo>
                  <a:cubicBezTo>
                    <a:pt x="34" y="1509"/>
                    <a:pt x="0" y="2810"/>
                    <a:pt x="768" y="3644"/>
                  </a:cubicBezTo>
                  <a:lnTo>
                    <a:pt x="3269" y="1376"/>
                  </a:lnTo>
                  <a:lnTo>
                    <a:pt x="2569" y="342"/>
                  </a:lnTo>
                  <a:cubicBezTo>
                    <a:pt x="2421" y="120"/>
                    <a:pt x="2171" y="1"/>
                    <a:pt x="192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56;p34">
              <a:extLst>
                <a:ext uri="{FF2B5EF4-FFF2-40B4-BE49-F238E27FC236}">
                  <a16:creationId xmlns:a16="http://schemas.microsoft.com/office/drawing/2014/main" id="{1A75631F-7680-420A-BE15-098B0587C2D3}"/>
                </a:ext>
              </a:extLst>
            </p:cNvPr>
            <p:cNvSpPr/>
            <p:nvPr/>
          </p:nvSpPr>
          <p:spPr>
            <a:xfrm>
              <a:off x="4432475" y="2325000"/>
              <a:ext cx="58425" cy="84450"/>
            </a:xfrm>
            <a:custGeom>
              <a:avLst/>
              <a:gdLst/>
              <a:ahLst/>
              <a:cxnLst/>
              <a:rect l="l" t="t" r="r" b="b"/>
              <a:pathLst>
                <a:path w="2337" h="3378" extrusionOk="0">
                  <a:moveTo>
                    <a:pt x="434" y="0"/>
                  </a:moveTo>
                  <a:cubicBezTo>
                    <a:pt x="235" y="0"/>
                    <a:pt x="1" y="333"/>
                    <a:pt x="202" y="685"/>
                  </a:cubicBezTo>
                  <a:cubicBezTo>
                    <a:pt x="435" y="1152"/>
                    <a:pt x="902" y="2653"/>
                    <a:pt x="1403" y="3220"/>
                  </a:cubicBezTo>
                  <a:cubicBezTo>
                    <a:pt x="1508" y="3333"/>
                    <a:pt x="1610" y="3377"/>
                    <a:pt x="1706" y="3377"/>
                  </a:cubicBezTo>
                  <a:cubicBezTo>
                    <a:pt x="2066" y="3377"/>
                    <a:pt x="2337" y="2753"/>
                    <a:pt x="2337" y="2753"/>
                  </a:cubicBezTo>
                  <a:cubicBezTo>
                    <a:pt x="1703" y="1919"/>
                    <a:pt x="1102" y="1019"/>
                    <a:pt x="602" y="118"/>
                  </a:cubicBezTo>
                  <a:cubicBezTo>
                    <a:pt x="561" y="36"/>
                    <a:pt x="500" y="0"/>
                    <a:pt x="434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57;p34">
              <a:extLst>
                <a:ext uri="{FF2B5EF4-FFF2-40B4-BE49-F238E27FC236}">
                  <a16:creationId xmlns:a16="http://schemas.microsoft.com/office/drawing/2014/main" id="{7E195CFC-B20D-4F1D-A5E0-334D8D01CA7D}"/>
                </a:ext>
              </a:extLst>
            </p:cNvPr>
            <p:cNvSpPr/>
            <p:nvPr/>
          </p:nvSpPr>
          <p:spPr>
            <a:xfrm>
              <a:off x="4695200" y="2197025"/>
              <a:ext cx="463675" cy="582925"/>
            </a:xfrm>
            <a:custGeom>
              <a:avLst/>
              <a:gdLst/>
              <a:ahLst/>
              <a:cxnLst/>
              <a:rect l="l" t="t" r="r" b="b"/>
              <a:pathLst>
                <a:path w="18547" h="23317" extrusionOk="0">
                  <a:moveTo>
                    <a:pt x="15344" y="0"/>
                  </a:moveTo>
                  <a:cubicBezTo>
                    <a:pt x="14477" y="0"/>
                    <a:pt x="13543" y="0"/>
                    <a:pt x="12576" y="67"/>
                  </a:cubicBezTo>
                  <a:cubicBezTo>
                    <a:pt x="10408" y="134"/>
                    <a:pt x="8239" y="400"/>
                    <a:pt x="6104" y="801"/>
                  </a:cubicBezTo>
                  <a:cubicBezTo>
                    <a:pt x="4603" y="1101"/>
                    <a:pt x="3002" y="1535"/>
                    <a:pt x="1868" y="1868"/>
                  </a:cubicBezTo>
                  <a:cubicBezTo>
                    <a:pt x="734" y="2168"/>
                    <a:pt x="0" y="3236"/>
                    <a:pt x="100" y="4403"/>
                  </a:cubicBezTo>
                  <a:cubicBezTo>
                    <a:pt x="967" y="12476"/>
                    <a:pt x="3603" y="18080"/>
                    <a:pt x="4337" y="23317"/>
                  </a:cubicBezTo>
                  <a:lnTo>
                    <a:pt x="18547" y="21716"/>
                  </a:lnTo>
                  <a:cubicBezTo>
                    <a:pt x="17746" y="16479"/>
                    <a:pt x="17346" y="13076"/>
                    <a:pt x="18347" y="3369"/>
                  </a:cubicBezTo>
                  <a:cubicBezTo>
                    <a:pt x="18547" y="1601"/>
                    <a:pt x="17146" y="33"/>
                    <a:pt x="15344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58;p34">
              <a:extLst>
                <a:ext uri="{FF2B5EF4-FFF2-40B4-BE49-F238E27FC236}">
                  <a16:creationId xmlns:a16="http://schemas.microsoft.com/office/drawing/2014/main" id="{A0622B6B-1EDB-423A-8A90-B3A9AA19F8B5}"/>
                </a:ext>
              </a:extLst>
            </p:cNvPr>
            <p:cNvSpPr/>
            <p:nvPr/>
          </p:nvSpPr>
          <p:spPr>
            <a:xfrm>
              <a:off x="4790250" y="2197850"/>
              <a:ext cx="219350" cy="164300"/>
            </a:xfrm>
            <a:custGeom>
              <a:avLst/>
              <a:gdLst/>
              <a:ahLst/>
              <a:cxnLst/>
              <a:rect l="l" t="t" r="r" b="b"/>
              <a:pathLst>
                <a:path w="8774" h="6572" extrusionOk="0">
                  <a:moveTo>
                    <a:pt x="8774" y="0"/>
                  </a:moveTo>
                  <a:lnTo>
                    <a:pt x="2302" y="734"/>
                  </a:lnTo>
                  <a:cubicBezTo>
                    <a:pt x="2302" y="734"/>
                    <a:pt x="1" y="3236"/>
                    <a:pt x="3437" y="6572"/>
                  </a:cubicBezTo>
                  <a:cubicBezTo>
                    <a:pt x="4704" y="4037"/>
                    <a:pt x="6505" y="1768"/>
                    <a:pt x="8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59;p34">
              <a:extLst>
                <a:ext uri="{FF2B5EF4-FFF2-40B4-BE49-F238E27FC236}">
                  <a16:creationId xmlns:a16="http://schemas.microsoft.com/office/drawing/2014/main" id="{44E31A26-AF9A-4465-8EB1-BF861F374C61}"/>
                </a:ext>
              </a:extLst>
            </p:cNvPr>
            <p:cNvSpPr/>
            <p:nvPr/>
          </p:nvSpPr>
          <p:spPr>
            <a:xfrm>
              <a:off x="4810275" y="2018550"/>
              <a:ext cx="199325" cy="313575"/>
            </a:xfrm>
            <a:custGeom>
              <a:avLst/>
              <a:gdLst/>
              <a:ahLst/>
              <a:cxnLst/>
              <a:rect l="l" t="t" r="r" b="b"/>
              <a:pathLst>
                <a:path w="7973" h="12543" extrusionOk="0">
                  <a:moveTo>
                    <a:pt x="6505" y="1"/>
                  </a:moveTo>
                  <a:lnTo>
                    <a:pt x="2902" y="3803"/>
                  </a:lnTo>
                  <a:cubicBezTo>
                    <a:pt x="3503" y="5405"/>
                    <a:pt x="3770" y="7072"/>
                    <a:pt x="1501" y="7906"/>
                  </a:cubicBezTo>
                  <a:cubicBezTo>
                    <a:pt x="1501" y="7906"/>
                    <a:pt x="0" y="10041"/>
                    <a:pt x="2502" y="12543"/>
                  </a:cubicBezTo>
                  <a:cubicBezTo>
                    <a:pt x="4404" y="9141"/>
                    <a:pt x="7973" y="7206"/>
                    <a:pt x="7973" y="7206"/>
                  </a:cubicBezTo>
                  <a:cubicBezTo>
                    <a:pt x="6338" y="5972"/>
                    <a:pt x="6338" y="2102"/>
                    <a:pt x="650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0;p34">
              <a:extLst>
                <a:ext uri="{FF2B5EF4-FFF2-40B4-BE49-F238E27FC236}">
                  <a16:creationId xmlns:a16="http://schemas.microsoft.com/office/drawing/2014/main" id="{35791D20-4275-4AC0-99CE-B95D106FB8B8}"/>
                </a:ext>
              </a:extLst>
            </p:cNvPr>
            <p:cNvSpPr/>
            <p:nvPr/>
          </p:nvSpPr>
          <p:spPr>
            <a:xfrm>
              <a:off x="4882825" y="2028550"/>
              <a:ext cx="82575" cy="128450"/>
            </a:xfrm>
            <a:custGeom>
              <a:avLst/>
              <a:gdLst/>
              <a:ahLst/>
              <a:cxnLst/>
              <a:rect l="l" t="t" r="r" b="b"/>
              <a:pathLst>
                <a:path w="3303" h="5138" extrusionOk="0">
                  <a:moveTo>
                    <a:pt x="3203" y="1"/>
                  </a:moveTo>
                  <a:lnTo>
                    <a:pt x="0" y="3437"/>
                  </a:lnTo>
                  <a:cubicBezTo>
                    <a:pt x="234" y="3970"/>
                    <a:pt x="367" y="4538"/>
                    <a:pt x="434" y="5138"/>
                  </a:cubicBezTo>
                  <a:cubicBezTo>
                    <a:pt x="1468" y="4938"/>
                    <a:pt x="2469" y="4471"/>
                    <a:pt x="2736" y="3670"/>
                  </a:cubicBezTo>
                  <a:cubicBezTo>
                    <a:pt x="3169" y="2503"/>
                    <a:pt x="3303" y="1235"/>
                    <a:pt x="3203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61;p34">
              <a:extLst>
                <a:ext uri="{FF2B5EF4-FFF2-40B4-BE49-F238E27FC236}">
                  <a16:creationId xmlns:a16="http://schemas.microsoft.com/office/drawing/2014/main" id="{BD3DBF40-85AE-4AF7-B05E-5E76B8BA20B8}"/>
                </a:ext>
              </a:extLst>
            </p:cNvPr>
            <p:cNvSpPr/>
            <p:nvPr/>
          </p:nvSpPr>
          <p:spPr>
            <a:xfrm>
              <a:off x="4782750" y="1801550"/>
              <a:ext cx="280625" cy="333225"/>
            </a:xfrm>
            <a:custGeom>
              <a:avLst/>
              <a:gdLst/>
              <a:ahLst/>
              <a:cxnLst/>
              <a:rect l="l" t="t" r="r" b="b"/>
              <a:pathLst>
                <a:path w="11225" h="13329" extrusionOk="0">
                  <a:moveTo>
                    <a:pt x="5926" y="1"/>
                  </a:moveTo>
                  <a:cubicBezTo>
                    <a:pt x="5504" y="1"/>
                    <a:pt x="5072" y="56"/>
                    <a:pt x="4637" y="175"/>
                  </a:cubicBezTo>
                  <a:cubicBezTo>
                    <a:pt x="1101" y="1175"/>
                    <a:pt x="1" y="6279"/>
                    <a:pt x="401" y="9481"/>
                  </a:cubicBezTo>
                  <a:cubicBezTo>
                    <a:pt x="668" y="11867"/>
                    <a:pt x="2590" y="13328"/>
                    <a:pt x="4721" y="13328"/>
                  </a:cubicBezTo>
                  <a:cubicBezTo>
                    <a:pt x="5779" y="13328"/>
                    <a:pt x="6888" y="12969"/>
                    <a:pt x="7873" y="12183"/>
                  </a:cubicBezTo>
                  <a:cubicBezTo>
                    <a:pt x="9808" y="10615"/>
                    <a:pt x="10008" y="9148"/>
                    <a:pt x="10642" y="5679"/>
                  </a:cubicBezTo>
                  <a:cubicBezTo>
                    <a:pt x="11224" y="2649"/>
                    <a:pt x="8830" y="1"/>
                    <a:pt x="5926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62;p34">
              <a:extLst>
                <a:ext uri="{FF2B5EF4-FFF2-40B4-BE49-F238E27FC236}">
                  <a16:creationId xmlns:a16="http://schemas.microsoft.com/office/drawing/2014/main" id="{804967F2-901B-43C9-8D22-9FF82BD304C8}"/>
                </a:ext>
              </a:extLst>
            </p:cNvPr>
            <p:cNvSpPr/>
            <p:nvPr/>
          </p:nvSpPr>
          <p:spPr>
            <a:xfrm>
              <a:off x="4811375" y="1766725"/>
              <a:ext cx="307400" cy="422450"/>
            </a:xfrm>
            <a:custGeom>
              <a:avLst/>
              <a:gdLst/>
              <a:ahLst/>
              <a:cxnLst/>
              <a:rect l="l" t="t" r="r" b="b"/>
              <a:pathLst>
                <a:path w="12296" h="16898" extrusionOk="0">
                  <a:moveTo>
                    <a:pt x="7603" y="0"/>
                  </a:moveTo>
                  <a:cubicBezTo>
                    <a:pt x="7118" y="0"/>
                    <a:pt x="6583" y="53"/>
                    <a:pt x="5994" y="167"/>
                  </a:cubicBezTo>
                  <a:cubicBezTo>
                    <a:pt x="5260" y="333"/>
                    <a:pt x="523" y="1568"/>
                    <a:pt x="23" y="4069"/>
                  </a:cubicBezTo>
                  <a:cubicBezTo>
                    <a:pt x="0" y="4228"/>
                    <a:pt x="2352" y="4957"/>
                    <a:pt x="4405" y="4957"/>
                  </a:cubicBezTo>
                  <a:cubicBezTo>
                    <a:pt x="5372" y="4957"/>
                    <a:pt x="6273" y="4795"/>
                    <a:pt x="6828" y="4336"/>
                  </a:cubicBezTo>
                  <a:lnTo>
                    <a:pt x="6828" y="4336"/>
                  </a:lnTo>
                  <a:cubicBezTo>
                    <a:pt x="6020" y="6115"/>
                    <a:pt x="6684" y="9115"/>
                    <a:pt x="9126" y="9115"/>
                  </a:cubicBezTo>
                  <a:cubicBezTo>
                    <a:pt x="9203" y="9115"/>
                    <a:pt x="9282" y="9112"/>
                    <a:pt x="9363" y="9106"/>
                  </a:cubicBezTo>
                  <a:lnTo>
                    <a:pt x="9363" y="9106"/>
                  </a:lnTo>
                  <a:cubicBezTo>
                    <a:pt x="7228" y="11541"/>
                    <a:pt x="7729" y="16879"/>
                    <a:pt x="7729" y="16879"/>
                  </a:cubicBezTo>
                  <a:cubicBezTo>
                    <a:pt x="7897" y="16891"/>
                    <a:pt x="8066" y="16897"/>
                    <a:pt x="8234" y="16897"/>
                  </a:cubicBezTo>
                  <a:cubicBezTo>
                    <a:pt x="9398" y="16897"/>
                    <a:pt x="10549" y="16598"/>
                    <a:pt x="11598" y="16045"/>
                  </a:cubicBezTo>
                  <a:cubicBezTo>
                    <a:pt x="11598" y="16045"/>
                    <a:pt x="10764" y="11008"/>
                    <a:pt x="11631" y="7438"/>
                  </a:cubicBezTo>
                  <a:cubicBezTo>
                    <a:pt x="12296" y="4841"/>
                    <a:pt x="12249" y="0"/>
                    <a:pt x="7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63;p34">
              <a:extLst>
                <a:ext uri="{FF2B5EF4-FFF2-40B4-BE49-F238E27FC236}">
                  <a16:creationId xmlns:a16="http://schemas.microsoft.com/office/drawing/2014/main" id="{F7A76DB4-5ACF-4E99-A81E-B72555F0312C}"/>
                </a:ext>
              </a:extLst>
            </p:cNvPr>
            <p:cNvSpPr/>
            <p:nvPr/>
          </p:nvSpPr>
          <p:spPr>
            <a:xfrm>
              <a:off x="5004775" y="1955800"/>
              <a:ext cx="68700" cy="80925"/>
            </a:xfrm>
            <a:custGeom>
              <a:avLst/>
              <a:gdLst/>
              <a:ahLst/>
              <a:cxnLst/>
              <a:rect l="l" t="t" r="r" b="b"/>
              <a:pathLst>
                <a:path w="2748" h="3237" extrusionOk="0">
                  <a:moveTo>
                    <a:pt x="1435" y="0"/>
                  </a:moveTo>
                  <a:cubicBezTo>
                    <a:pt x="1388" y="0"/>
                    <a:pt x="1341" y="3"/>
                    <a:pt x="1294" y="9"/>
                  </a:cubicBezTo>
                  <a:cubicBezTo>
                    <a:pt x="426" y="142"/>
                    <a:pt x="26" y="1310"/>
                    <a:pt x="26" y="2077"/>
                  </a:cubicBezTo>
                  <a:cubicBezTo>
                    <a:pt x="0" y="2715"/>
                    <a:pt x="366" y="3236"/>
                    <a:pt x="882" y="3236"/>
                  </a:cubicBezTo>
                  <a:cubicBezTo>
                    <a:pt x="1041" y="3236"/>
                    <a:pt x="1214" y="3187"/>
                    <a:pt x="1394" y="3078"/>
                  </a:cubicBezTo>
                  <a:cubicBezTo>
                    <a:pt x="1961" y="2711"/>
                    <a:pt x="2394" y="2144"/>
                    <a:pt x="2528" y="1477"/>
                  </a:cubicBezTo>
                  <a:cubicBezTo>
                    <a:pt x="2747" y="724"/>
                    <a:pt x="2170" y="0"/>
                    <a:pt x="1435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64;p34">
              <a:extLst>
                <a:ext uri="{FF2B5EF4-FFF2-40B4-BE49-F238E27FC236}">
                  <a16:creationId xmlns:a16="http://schemas.microsoft.com/office/drawing/2014/main" id="{D13362A8-171A-49C0-A4A4-C31ADDA2748E}"/>
                </a:ext>
              </a:extLst>
            </p:cNvPr>
            <p:cNvSpPr/>
            <p:nvPr/>
          </p:nvSpPr>
          <p:spPr>
            <a:xfrm>
              <a:off x="5095475" y="2299450"/>
              <a:ext cx="55900" cy="131100"/>
            </a:xfrm>
            <a:custGeom>
              <a:avLst/>
              <a:gdLst/>
              <a:ahLst/>
              <a:cxnLst/>
              <a:rect l="l" t="t" r="r" b="b"/>
              <a:pathLst>
                <a:path w="2236" h="5244" extrusionOk="0">
                  <a:moveTo>
                    <a:pt x="1506" y="1"/>
                  </a:moveTo>
                  <a:cubicBezTo>
                    <a:pt x="873" y="1"/>
                    <a:pt x="219" y="628"/>
                    <a:pt x="101" y="1574"/>
                  </a:cubicBezTo>
                  <a:cubicBezTo>
                    <a:pt x="1" y="3042"/>
                    <a:pt x="668" y="4443"/>
                    <a:pt x="1835" y="5243"/>
                  </a:cubicBezTo>
                  <a:cubicBezTo>
                    <a:pt x="1935" y="3809"/>
                    <a:pt x="2035" y="2208"/>
                    <a:pt x="2235" y="340"/>
                  </a:cubicBezTo>
                  <a:cubicBezTo>
                    <a:pt x="2022" y="107"/>
                    <a:pt x="1766" y="1"/>
                    <a:pt x="150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65;p34">
              <a:extLst>
                <a:ext uri="{FF2B5EF4-FFF2-40B4-BE49-F238E27FC236}">
                  <a16:creationId xmlns:a16="http://schemas.microsoft.com/office/drawing/2014/main" id="{64EAA72F-74E1-4B94-B5D1-038930C7E94A}"/>
                </a:ext>
              </a:extLst>
            </p:cNvPr>
            <p:cNvSpPr/>
            <p:nvPr/>
          </p:nvSpPr>
          <p:spPr>
            <a:xfrm>
              <a:off x="4789425" y="2716225"/>
              <a:ext cx="393650" cy="79575"/>
            </a:xfrm>
            <a:custGeom>
              <a:avLst/>
              <a:gdLst/>
              <a:ahLst/>
              <a:cxnLst/>
              <a:rect l="l" t="t" r="r" b="b"/>
              <a:pathLst>
                <a:path w="15746" h="3183" extrusionOk="0">
                  <a:moveTo>
                    <a:pt x="14724" y="1"/>
                  </a:moveTo>
                  <a:cubicBezTo>
                    <a:pt x="14698" y="1"/>
                    <a:pt x="14671" y="5"/>
                    <a:pt x="14644" y="14"/>
                  </a:cubicBezTo>
                  <a:lnTo>
                    <a:pt x="234" y="1615"/>
                  </a:lnTo>
                  <a:cubicBezTo>
                    <a:pt x="101" y="1648"/>
                    <a:pt x="0" y="1715"/>
                    <a:pt x="0" y="1815"/>
                  </a:cubicBezTo>
                  <a:lnTo>
                    <a:pt x="301" y="3049"/>
                  </a:lnTo>
                  <a:cubicBezTo>
                    <a:pt x="301" y="3149"/>
                    <a:pt x="401" y="3183"/>
                    <a:pt x="534" y="3183"/>
                  </a:cubicBezTo>
                  <a:lnTo>
                    <a:pt x="15478" y="1515"/>
                  </a:lnTo>
                  <a:cubicBezTo>
                    <a:pt x="15645" y="1481"/>
                    <a:pt x="15745" y="1381"/>
                    <a:pt x="15678" y="1281"/>
                  </a:cubicBezTo>
                  <a:lnTo>
                    <a:pt x="14911" y="80"/>
                  </a:lnTo>
                  <a:cubicBezTo>
                    <a:pt x="14862" y="32"/>
                    <a:pt x="14796" y="1"/>
                    <a:pt x="1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66;p34">
              <a:extLst>
                <a:ext uri="{FF2B5EF4-FFF2-40B4-BE49-F238E27FC236}">
                  <a16:creationId xmlns:a16="http://schemas.microsoft.com/office/drawing/2014/main" id="{827D8156-D1B7-4A09-BF90-34FD6CA761C3}"/>
                </a:ext>
              </a:extLst>
            </p:cNvPr>
            <p:cNvSpPr/>
            <p:nvPr/>
          </p:nvSpPr>
          <p:spPr>
            <a:xfrm>
              <a:off x="5104650" y="2717375"/>
              <a:ext cx="26700" cy="46725"/>
            </a:xfrm>
            <a:custGeom>
              <a:avLst/>
              <a:gdLst/>
              <a:ahLst/>
              <a:cxnLst/>
              <a:rect l="l" t="t" r="r" b="b"/>
              <a:pathLst>
                <a:path w="1068" h="1869" extrusionOk="0">
                  <a:moveTo>
                    <a:pt x="534" y="1"/>
                  </a:moveTo>
                  <a:lnTo>
                    <a:pt x="134" y="68"/>
                  </a:lnTo>
                  <a:cubicBezTo>
                    <a:pt x="67" y="68"/>
                    <a:pt x="0" y="101"/>
                    <a:pt x="34" y="168"/>
                  </a:cubicBezTo>
                  <a:lnTo>
                    <a:pt x="401" y="1802"/>
                  </a:lnTo>
                  <a:cubicBezTo>
                    <a:pt x="401" y="1836"/>
                    <a:pt x="467" y="1869"/>
                    <a:pt x="534" y="1869"/>
                  </a:cubicBezTo>
                  <a:lnTo>
                    <a:pt x="934" y="1836"/>
                  </a:lnTo>
                  <a:cubicBezTo>
                    <a:pt x="1001" y="1836"/>
                    <a:pt x="1068" y="1769"/>
                    <a:pt x="1068" y="1736"/>
                  </a:cubicBezTo>
                  <a:lnTo>
                    <a:pt x="701" y="68"/>
                  </a:lnTo>
                  <a:cubicBezTo>
                    <a:pt x="701" y="34"/>
                    <a:pt x="601" y="1"/>
                    <a:pt x="5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67;p34">
              <a:extLst>
                <a:ext uri="{FF2B5EF4-FFF2-40B4-BE49-F238E27FC236}">
                  <a16:creationId xmlns:a16="http://schemas.microsoft.com/office/drawing/2014/main" id="{B7E24736-F707-4D3E-AB47-90135A5FE224}"/>
                </a:ext>
              </a:extLst>
            </p:cNvPr>
            <p:cNvSpPr/>
            <p:nvPr/>
          </p:nvSpPr>
          <p:spPr>
            <a:xfrm>
              <a:off x="4817775" y="2749900"/>
              <a:ext cx="25875" cy="46725"/>
            </a:xfrm>
            <a:custGeom>
              <a:avLst/>
              <a:gdLst/>
              <a:ahLst/>
              <a:cxnLst/>
              <a:rect l="l" t="t" r="r" b="b"/>
              <a:pathLst>
                <a:path w="1035" h="1869" extrusionOk="0">
                  <a:moveTo>
                    <a:pt x="501" y="1"/>
                  </a:moveTo>
                  <a:lnTo>
                    <a:pt x="134" y="34"/>
                  </a:lnTo>
                  <a:cubicBezTo>
                    <a:pt x="34" y="34"/>
                    <a:pt x="1" y="101"/>
                    <a:pt x="1" y="168"/>
                  </a:cubicBezTo>
                  <a:lnTo>
                    <a:pt x="368" y="1802"/>
                  </a:lnTo>
                  <a:cubicBezTo>
                    <a:pt x="368" y="1836"/>
                    <a:pt x="434" y="1869"/>
                    <a:pt x="534" y="1869"/>
                  </a:cubicBezTo>
                  <a:lnTo>
                    <a:pt x="901" y="1802"/>
                  </a:lnTo>
                  <a:cubicBezTo>
                    <a:pt x="1001" y="1802"/>
                    <a:pt x="1035" y="1769"/>
                    <a:pt x="1035" y="1702"/>
                  </a:cubicBezTo>
                  <a:lnTo>
                    <a:pt x="668" y="68"/>
                  </a:lnTo>
                  <a:cubicBezTo>
                    <a:pt x="668" y="34"/>
                    <a:pt x="568" y="1"/>
                    <a:pt x="50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68;p34">
              <a:extLst>
                <a:ext uri="{FF2B5EF4-FFF2-40B4-BE49-F238E27FC236}">
                  <a16:creationId xmlns:a16="http://schemas.microsoft.com/office/drawing/2014/main" id="{73E592C4-6CC8-4ED6-8E6F-35CD0E4D7F9B}"/>
                </a:ext>
              </a:extLst>
            </p:cNvPr>
            <p:cNvSpPr/>
            <p:nvPr/>
          </p:nvSpPr>
          <p:spPr>
            <a:xfrm>
              <a:off x="4961225" y="2734075"/>
              <a:ext cx="25875" cy="46200"/>
            </a:xfrm>
            <a:custGeom>
              <a:avLst/>
              <a:gdLst/>
              <a:ahLst/>
              <a:cxnLst/>
              <a:rect l="l" t="t" r="r" b="b"/>
              <a:pathLst>
                <a:path w="1035" h="1848" extrusionOk="0">
                  <a:moveTo>
                    <a:pt x="500" y="0"/>
                  </a:moveTo>
                  <a:lnTo>
                    <a:pt x="100" y="33"/>
                  </a:lnTo>
                  <a:cubicBezTo>
                    <a:pt x="33" y="33"/>
                    <a:pt x="0" y="100"/>
                    <a:pt x="0" y="134"/>
                  </a:cubicBezTo>
                  <a:lnTo>
                    <a:pt x="367" y="1768"/>
                  </a:lnTo>
                  <a:cubicBezTo>
                    <a:pt x="391" y="1817"/>
                    <a:pt x="434" y="1848"/>
                    <a:pt x="481" y="1848"/>
                  </a:cubicBezTo>
                  <a:cubicBezTo>
                    <a:pt x="498" y="1848"/>
                    <a:pt x="516" y="1844"/>
                    <a:pt x="534" y="1835"/>
                  </a:cubicBezTo>
                  <a:lnTo>
                    <a:pt x="901" y="1801"/>
                  </a:lnTo>
                  <a:cubicBezTo>
                    <a:pt x="967" y="1801"/>
                    <a:pt x="1034" y="1735"/>
                    <a:pt x="1034" y="1701"/>
                  </a:cubicBezTo>
                  <a:lnTo>
                    <a:pt x="667" y="67"/>
                  </a:lnTo>
                  <a:cubicBezTo>
                    <a:pt x="667" y="33"/>
                    <a:pt x="567" y="0"/>
                    <a:pt x="500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69;p34">
              <a:extLst>
                <a:ext uri="{FF2B5EF4-FFF2-40B4-BE49-F238E27FC236}">
                  <a16:creationId xmlns:a16="http://schemas.microsoft.com/office/drawing/2014/main" id="{9DA14742-13EB-4D36-9DD4-534DCE6FE8DE}"/>
                </a:ext>
              </a:extLst>
            </p:cNvPr>
            <p:cNvSpPr/>
            <p:nvPr/>
          </p:nvSpPr>
          <p:spPr>
            <a:xfrm>
              <a:off x="4883650" y="1938500"/>
              <a:ext cx="18375" cy="25950"/>
            </a:xfrm>
            <a:custGeom>
              <a:avLst/>
              <a:gdLst/>
              <a:ahLst/>
              <a:cxnLst/>
              <a:rect l="l" t="t" r="r" b="b"/>
              <a:pathLst>
                <a:path w="735" h="1038" extrusionOk="0">
                  <a:moveTo>
                    <a:pt x="434" y="0"/>
                  </a:moveTo>
                  <a:cubicBezTo>
                    <a:pt x="234" y="0"/>
                    <a:pt x="68" y="201"/>
                    <a:pt x="34" y="501"/>
                  </a:cubicBezTo>
                  <a:cubicBezTo>
                    <a:pt x="1" y="768"/>
                    <a:pt x="134" y="1001"/>
                    <a:pt x="301" y="1034"/>
                  </a:cubicBezTo>
                  <a:cubicBezTo>
                    <a:pt x="314" y="1037"/>
                    <a:pt x="327" y="1038"/>
                    <a:pt x="339" y="1038"/>
                  </a:cubicBezTo>
                  <a:cubicBezTo>
                    <a:pt x="522" y="1038"/>
                    <a:pt x="670" y="817"/>
                    <a:pt x="701" y="567"/>
                  </a:cubicBezTo>
                  <a:cubicBezTo>
                    <a:pt x="735" y="301"/>
                    <a:pt x="601" y="34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70;p34">
              <a:extLst>
                <a:ext uri="{FF2B5EF4-FFF2-40B4-BE49-F238E27FC236}">
                  <a16:creationId xmlns:a16="http://schemas.microsoft.com/office/drawing/2014/main" id="{01D36295-1CB8-4CAF-B7EE-5B0E1EB7B6DE}"/>
                </a:ext>
              </a:extLst>
            </p:cNvPr>
            <p:cNvSpPr/>
            <p:nvPr/>
          </p:nvSpPr>
          <p:spPr>
            <a:xfrm>
              <a:off x="4804425" y="1929250"/>
              <a:ext cx="18375" cy="26025"/>
            </a:xfrm>
            <a:custGeom>
              <a:avLst/>
              <a:gdLst/>
              <a:ahLst/>
              <a:cxnLst/>
              <a:rect l="l" t="t" r="r" b="b"/>
              <a:pathLst>
                <a:path w="735" h="1041" extrusionOk="0">
                  <a:moveTo>
                    <a:pt x="396" y="0"/>
                  </a:moveTo>
                  <a:cubicBezTo>
                    <a:pt x="214" y="0"/>
                    <a:pt x="65" y="221"/>
                    <a:pt x="34" y="470"/>
                  </a:cubicBezTo>
                  <a:cubicBezTo>
                    <a:pt x="1" y="771"/>
                    <a:pt x="101" y="1004"/>
                    <a:pt x="301" y="1038"/>
                  </a:cubicBezTo>
                  <a:cubicBezTo>
                    <a:pt x="312" y="1040"/>
                    <a:pt x="323" y="1041"/>
                    <a:pt x="334" y="1041"/>
                  </a:cubicBezTo>
                  <a:cubicBezTo>
                    <a:pt x="493" y="1041"/>
                    <a:pt x="670" y="820"/>
                    <a:pt x="701" y="571"/>
                  </a:cubicBezTo>
                  <a:cubicBezTo>
                    <a:pt x="735" y="270"/>
                    <a:pt x="635" y="37"/>
                    <a:pt x="435" y="3"/>
                  </a:cubicBezTo>
                  <a:cubicBezTo>
                    <a:pt x="422" y="1"/>
                    <a:pt x="409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71;p34">
              <a:extLst>
                <a:ext uri="{FF2B5EF4-FFF2-40B4-BE49-F238E27FC236}">
                  <a16:creationId xmlns:a16="http://schemas.microsoft.com/office/drawing/2014/main" id="{CF36823A-C401-48CA-811D-54F99CA11435}"/>
                </a:ext>
              </a:extLst>
            </p:cNvPr>
            <p:cNvSpPr/>
            <p:nvPr/>
          </p:nvSpPr>
          <p:spPr>
            <a:xfrm>
              <a:off x="4800275" y="1923475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0" y="331"/>
                    <a:pt x="667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72;p34">
              <a:extLst>
                <a:ext uri="{FF2B5EF4-FFF2-40B4-BE49-F238E27FC236}">
                  <a16:creationId xmlns:a16="http://schemas.microsoft.com/office/drawing/2014/main" id="{9E290868-E8FF-48F8-95D4-BF8FE200E090}"/>
                </a:ext>
              </a:extLst>
            </p:cNvPr>
            <p:cNvSpPr/>
            <p:nvPr/>
          </p:nvSpPr>
          <p:spPr>
            <a:xfrm>
              <a:off x="4811100" y="1958500"/>
              <a:ext cx="30050" cy="49400"/>
            </a:xfrm>
            <a:custGeom>
              <a:avLst/>
              <a:gdLst/>
              <a:ahLst/>
              <a:cxnLst/>
              <a:rect l="l" t="t" r="r" b="b"/>
              <a:pathLst>
                <a:path w="1202" h="1976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868" y="601"/>
                    <a:pt x="468" y="1168"/>
                    <a:pt x="1" y="1669"/>
                  </a:cubicBezTo>
                  <a:cubicBezTo>
                    <a:pt x="234" y="1873"/>
                    <a:pt x="544" y="1975"/>
                    <a:pt x="842" y="1975"/>
                  </a:cubicBezTo>
                  <a:cubicBezTo>
                    <a:pt x="884" y="1975"/>
                    <a:pt x="926" y="1973"/>
                    <a:pt x="968" y="1969"/>
                  </a:cubicBezTo>
                  <a:lnTo>
                    <a:pt x="1202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73;p34">
              <a:extLst>
                <a:ext uri="{FF2B5EF4-FFF2-40B4-BE49-F238E27FC236}">
                  <a16:creationId xmlns:a16="http://schemas.microsoft.com/office/drawing/2014/main" id="{275DA076-997C-4716-A2FA-7507AEBF77D6}"/>
                </a:ext>
              </a:extLst>
            </p:cNvPr>
            <p:cNvSpPr/>
            <p:nvPr/>
          </p:nvSpPr>
          <p:spPr>
            <a:xfrm>
              <a:off x="4854475" y="2013000"/>
              <a:ext cx="55500" cy="20675"/>
            </a:xfrm>
            <a:custGeom>
              <a:avLst/>
              <a:gdLst/>
              <a:ahLst/>
              <a:cxnLst/>
              <a:rect l="l" t="t" r="r" b="b"/>
              <a:pathLst>
                <a:path w="2220" h="827" extrusionOk="0">
                  <a:moveTo>
                    <a:pt x="2089" y="1"/>
                  </a:moveTo>
                  <a:cubicBezTo>
                    <a:pt x="2070" y="1"/>
                    <a:pt x="2051" y="7"/>
                    <a:pt x="2035" y="23"/>
                  </a:cubicBezTo>
                  <a:cubicBezTo>
                    <a:pt x="1628" y="430"/>
                    <a:pt x="1067" y="660"/>
                    <a:pt x="494" y="660"/>
                  </a:cubicBezTo>
                  <a:cubicBezTo>
                    <a:pt x="363" y="660"/>
                    <a:pt x="231" y="648"/>
                    <a:pt x="100" y="623"/>
                  </a:cubicBezTo>
                  <a:cubicBezTo>
                    <a:pt x="34" y="623"/>
                    <a:pt x="0" y="656"/>
                    <a:pt x="0" y="690"/>
                  </a:cubicBezTo>
                  <a:cubicBezTo>
                    <a:pt x="0" y="723"/>
                    <a:pt x="0" y="756"/>
                    <a:pt x="34" y="790"/>
                  </a:cubicBezTo>
                  <a:lnTo>
                    <a:pt x="67" y="790"/>
                  </a:lnTo>
                  <a:cubicBezTo>
                    <a:pt x="208" y="814"/>
                    <a:pt x="348" y="826"/>
                    <a:pt x="488" y="826"/>
                  </a:cubicBezTo>
                  <a:cubicBezTo>
                    <a:pt x="1109" y="826"/>
                    <a:pt x="1705" y="586"/>
                    <a:pt x="2169" y="123"/>
                  </a:cubicBezTo>
                  <a:cubicBezTo>
                    <a:pt x="2220" y="71"/>
                    <a:pt x="2153" y="1"/>
                    <a:pt x="20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74;p34">
              <a:extLst>
                <a:ext uri="{FF2B5EF4-FFF2-40B4-BE49-F238E27FC236}">
                  <a16:creationId xmlns:a16="http://schemas.microsoft.com/office/drawing/2014/main" id="{C41B6D5F-5C4C-4B6A-9DD5-6428052E38F0}"/>
                </a:ext>
              </a:extLst>
            </p:cNvPr>
            <p:cNvSpPr/>
            <p:nvPr/>
          </p:nvSpPr>
          <p:spPr>
            <a:xfrm>
              <a:off x="4907000" y="1888450"/>
              <a:ext cx="39225" cy="27350"/>
            </a:xfrm>
            <a:custGeom>
              <a:avLst/>
              <a:gdLst/>
              <a:ahLst/>
              <a:cxnLst/>
              <a:rect l="l" t="t" r="r" b="b"/>
              <a:pathLst>
                <a:path w="1569" h="1094" extrusionOk="0">
                  <a:moveTo>
                    <a:pt x="234" y="1"/>
                  </a:moveTo>
                  <a:cubicBezTo>
                    <a:pt x="1" y="1"/>
                    <a:pt x="1" y="334"/>
                    <a:pt x="234" y="334"/>
                  </a:cubicBezTo>
                  <a:cubicBezTo>
                    <a:pt x="668" y="401"/>
                    <a:pt x="1035" y="635"/>
                    <a:pt x="1235" y="1035"/>
                  </a:cubicBezTo>
                  <a:cubicBezTo>
                    <a:pt x="1268" y="1035"/>
                    <a:pt x="1268" y="1068"/>
                    <a:pt x="1302" y="1068"/>
                  </a:cubicBezTo>
                  <a:cubicBezTo>
                    <a:pt x="1318" y="1085"/>
                    <a:pt x="1343" y="1093"/>
                    <a:pt x="1373" y="1093"/>
                  </a:cubicBezTo>
                  <a:cubicBezTo>
                    <a:pt x="1402" y="1093"/>
                    <a:pt x="1435" y="1085"/>
                    <a:pt x="1469" y="1068"/>
                  </a:cubicBezTo>
                  <a:cubicBezTo>
                    <a:pt x="1535" y="1035"/>
                    <a:pt x="1569" y="935"/>
                    <a:pt x="1502" y="835"/>
                  </a:cubicBezTo>
                  <a:cubicBezTo>
                    <a:pt x="1235" y="368"/>
                    <a:pt x="768" y="68"/>
                    <a:pt x="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75;p34">
              <a:extLst>
                <a:ext uri="{FF2B5EF4-FFF2-40B4-BE49-F238E27FC236}">
                  <a16:creationId xmlns:a16="http://schemas.microsoft.com/office/drawing/2014/main" id="{358A313F-DE49-40C0-8B79-5F29356D5E82}"/>
                </a:ext>
              </a:extLst>
            </p:cNvPr>
            <p:cNvSpPr/>
            <p:nvPr/>
          </p:nvSpPr>
          <p:spPr>
            <a:xfrm>
              <a:off x="4798600" y="1880050"/>
              <a:ext cx="41475" cy="22325"/>
            </a:xfrm>
            <a:custGeom>
              <a:avLst/>
              <a:gdLst/>
              <a:ahLst/>
              <a:cxnLst/>
              <a:rect l="l" t="t" r="r" b="b"/>
              <a:pathLst>
                <a:path w="1659" h="893" extrusionOk="0">
                  <a:moveTo>
                    <a:pt x="1361" y="0"/>
                  </a:moveTo>
                  <a:cubicBezTo>
                    <a:pt x="838" y="0"/>
                    <a:pt x="380" y="229"/>
                    <a:pt x="67" y="604"/>
                  </a:cubicBezTo>
                  <a:cubicBezTo>
                    <a:pt x="0" y="670"/>
                    <a:pt x="0" y="771"/>
                    <a:pt x="67" y="837"/>
                  </a:cubicBezTo>
                  <a:lnTo>
                    <a:pt x="67" y="871"/>
                  </a:lnTo>
                  <a:cubicBezTo>
                    <a:pt x="109" y="884"/>
                    <a:pt x="150" y="893"/>
                    <a:pt x="187" y="893"/>
                  </a:cubicBezTo>
                  <a:cubicBezTo>
                    <a:pt x="239" y="893"/>
                    <a:pt x="281" y="876"/>
                    <a:pt x="301" y="837"/>
                  </a:cubicBezTo>
                  <a:cubicBezTo>
                    <a:pt x="548" y="528"/>
                    <a:pt x="910" y="333"/>
                    <a:pt x="1308" y="333"/>
                  </a:cubicBezTo>
                  <a:cubicBezTo>
                    <a:pt x="1339" y="333"/>
                    <a:pt x="1370" y="335"/>
                    <a:pt x="1401" y="337"/>
                  </a:cubicBezTo>
                  <a:cubicBezTo>
                    <a:pt x="1413" y="339"/>
                    <a:pt x="1423" y="339"/>
                    <a:pt x="1433" y="339"/>
                  </a:cubicBezTo>
                  <a:cubicBezTo>
                    <a:pt x="1638" y="339"/>
                    <a:pt x="1659" y="35"/>
                    <a:pt x="1468" y="3"/>
                  </a:cubicBezTo>
                  <a:cubicBezTo>
                    <a:pt x="1432" y="1"/>
                    <a:pt x="1397" y="0"/>
                    <a:pt x="1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76;p34">
              <a:extLst>
                <a:ext uri="{FF2B5EF4-FFF2-40B4-BE49-F238E27FC236}">
                  <a16:creationId xmlns:a16="http://schemas.microsoft.com/office/drawing/2014/main" id="{9D931A77-50E4-410E-AA79-7C23812727A0}"/>
                </a:ext>
              </a:extLst>
            </p:cNvPr>
            <p:cNvSpPr/>
            <p:nvPr/>
          </p:nvSpPr>
          <p:spPr>
            <a:xfrm>
              <a:off x="5085475" y="2252050"/>
              <a:ext cx="251025" cy="467875"/>
            </a:xfrm>
            <a:custGeom>
              <a:avLst/>
              <a:gdLst/>
              <a:ahLst/>
              <a:cxnLst/>
              <a:rect l="l" t="t" r="r" b="b"/>
              <a:pathLst>
                <a:path w="10041" h="18715" extrusionOk="0">
                  <a:moveTo>
                    <a:pt x="2569" y="1"/>
                  </a:moveTo>
                  <a:lnTo>
                    <a:pt x="0" y="2502"/>
                  </a:lnTo>
                  <a:lnTo>
                    <a:pt x="3436" y="6205"/>
                  </a:lnTo>
                  <a:cubicBezTo>
                    <a:pt x="4003" y="6806"/>
                    <a:pt x="4570" y="7439"/>
                    <a:pt x="5104" y="8073"/>
                  </a:cubicBezTo>
                  <a:cubicBezTo>
                    <a:pt x="5638" y="8674"/>
                    <a:pt x="6171" y="9307"/>
                    <a:pt x="6572" y="9908"/>
                  </a:cubicBezTo>
                  <a:cubicBezTo>
                    <a:pt x="6639" y="9997"/>
                    <a:pt x="6721" y="10102"/>
                    <a:pt x="6768" y="10171"/>
                  </a:cubicBezTo>
                  <a:lnTo>
                    <a:pt x="6768" y="10171"/>
                  </a:lnTo>
                  <a:cubicBezTo>
                    <a:pt x="6723" y="10472"/>
                    <a:pt x="6691" y="10790"/>
                    <a:pt x="6638" y="11109"/>
                  </a:cubicBezTo>
                  <a:cubicBezTo>
                    <a:pt x="6572" y="11476"/>
                    <a:pt x="6505" y="11842"/>
                    <a:pt x="6405" y="12243"/>
                  </a:cubicBezTo>
                  <a:cubicBezTo>
                    <a:pt x="6338" y="12643"/>
                    <a:pt x="6205" y="13010"/>
                    <a:pt x="6105" y="13377"/>
                  </a:cubicBezTo>
                  <a:cubicBezTo>
                    <a:pt x="5871" y="14077"/>
                    <a:pt x="5571" y="14778"/>
                    <a:pt x="5237" y="15445"/>
                  </a:cubicBezTo>
                  <a:cubicBezTo>
                    <a:pt x="5037" y="15779"/>
                    <a:pt x="4837" y="16112"/>
                    <a:pt x="4637" y="16412"/>
                  </a:cubicBezTo>
                  <a:cubicBezTo>
                    <a:pt x="4537" y="16546"/>
                    <a:pt x="4403" y="16679"/>
                    <a:pt x="4303" y="16846"/>
                  </a:cubicBezTo>
                  <a:lnTo>
                    <a:pt x="4137" y="17013"/>
                  </a:lnTo>
                  <a:cubicBezTo>
                    <a:pt x="4070" y="17080"/>
                    <a:pt x="3970" y="17146"/>
                    <a:pt x="3970" y="17180"/>
                  </a:cubicBezTo>
                  <a:lnTo>
                    <a:pt x="4904" y="18714"/>
                  </a:lnTo>
                  <a:cubicBezTo>
                    <a:pt x="5071" y="18614"/>
                    <a:pt x="5171" y="18581"/>
                    <a:pt x="5271" y="18514"/>
                  </a:cubicBezTo>
                  <a:cubicBezTo>
                    <a:pt x="5371" y="18447"/>
                    <a:pt x="5504" y="18380"/>
                    <a:pt x="5604" y="18280"/>
                  </a:cubicBezTo>
                  <a:cubicBezTo>
                    <a:pt x="5804" y="18147"/>
                    <a:pt x="5971" y="17980"/>
                    <a:pt x="6171" y="17813"/>
                  </a:cubicBezTo>
                  <a:cubicBezTo>
                    <a:pt x="6538" y="17513"/>
                    <a:pt x="6872" y="17146"/>
                    <a:pt x="7172" y="16779"/>
                  </a:cubicBezTo>
                  <a:cubicBezTo>
                    <a:pt x="7772" y="16045"/>
                    <a:pt x="8273" y="15245"/>
                    <a:pt x="8706" y="14378"/>
                  </a:cubicBezTo>
                  <a:cubicBezTo>
                    <a:pt x="9107" y="13544"/>
                    <a:pt x="9440" y="12676"/>
                    <a:pt x="9674" y="11776"/>
                  </a:cubicBezTo>
                  <a:cubicBezTo>
                    <a:pt x="9807" y="11309"/>
                    <a:pt x="9907" y="10875"/>
                    <a:pt x="10007" y="10408"/>
                  </a:cubicBezTo>
                  <a:lnTo>
                    <a:pt x="10041" y="10341"/>
                  </a:lnTo>
                  <a:lnTo>
                    <a:pt x="10041" y="10275"/>
                  </a:lnTo>
                  <a:lnTo>
                    <a:pt x="10041" y="10241"/>
                  </a:lnTo>
                  <a:lnTo>
                    <a:pt x="10041" y="10141"/>
                  </a:lnTo>
                  <a:cubicBezTo>
                    <a:pt x="10041" y="10041"/>
                    <a:pt x="10041" y="9974"/>
                    <a:pt x="10041" y="9908"/>
                  </a:cubicBezTo>
                  <a:lnTo>
                    <a:pt x="10041" y="9741"/>
                  </a:lnTo>
                  <a:cubicBezTo>
                    <a:pt x="10007" y="9674"/>
                    <a:pt x="10007" y="9574"/>
                    <a:pt x="9974" y="9474"/>
                  </a:cubicBezTo>
                  <a:cubicBezTo>
                    <a:pt x="9941" y="9274"/>
                    <a:pt x="9874" y="9074"/>
                    <a:pt x="9774" y="8874"/>
                  </a:cubicBezTo>
                  <a:cubicBezTo>
                    <a:pt x="9640" y="8607"/>
                    <a:pt x="9507" y="8340"/>
                    <a:pt x="9374" y="8106"/>
                  </a:cubicBezTo>
                  <a:cubicBezTo>
                    <a:pt x="8873" y="7306"/>
                    <a:pt x="8340" y="6572"/>
                    <a:pt x="7772" y="5838"/>
                  </a:cubicBezTo>
                  <a:cubicBezTo>
                    <a:pt x="7239" y="5138"/>
                    <a:pt x="6672" y="4471"/>
                    <a:pt x="6105" y="3837"/>
                  </a:cubicBezTo>
                  <a:cubicBezTo>
                    <a:pt x="4970" y="2502"/>
                    <a:pt x="3803" y="1235"/>
                    <a:pt x="2569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77;p34">
              <a:extLst>
                <a:ext uri="{FF2B5EF4-FFF2-40B4-BE49-F238E27FC236}">
                  <a16:creationId xmlns:a16="http://schemas.microsoft.com/office/drawing/2014/main" id="{F2BA3B40-C375-4761-88EB-4BF2CA9FCE70}"/>
                </a:ext>
              </a:extLst>
            </p:cNvPr>
            <p:cNvSpPr/>
            <p:nvPr/>
          </p:nvSpPr>
          <p:spPr>
            <a:xfrm>
              <a:off x="5127175" y="2678225"/>
              <a:ext cx="103425" cy="85875"/>
            </a:xfrm>
            <a:custGeom>
              <a:avLst/>
              <a:gdLst/>
              <a:ahLst/>
              <a:cxnLst/>
              <a:rect l="l" t="t" r="r" b="b"/>
              <a:pathLst>
                <a:path w="4137" h="3435" extrusionOk="0">
                  <a:moveTo>
                    <a:pt x="2289" y="0"/>
                  </a:moveTo>
                  <a:cubicBezTo>
                    <a:pt x="1105" y="0"/>
                    <a:pt x="0" y="800"/>
                    <a:pt x="0" y="800"/>
                  </a:cubicBezTo>
                  <a:lnTo>
                    <a:pt x="1635" y="3435"/>
                  </a:lnTo>
                  <a:lnTo>
                    <a:pt x="4136" y="1133"/>
                  </a:lnTo>
                  <a:lnTo>
                    <a:pt x="2969" y="99"/>
                  </a:lnTo>
                  <a:cubicBezTo>
                    <a:pt x="2744" y="30"/>
                    <a:pt x="2515" y="0"/>
                    <a:pt x="228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78;p34">
              <a:extLst>
                <a:ext uri="{FF2B5EF4-FFF2-40B4-BE49-F238E27FC236}">
                  <a16:creationId xmlns:a16="http://schemas.microsoft.com/office/drawing/2014/main" id="{DB8A992A-92F3-4331-967E-14E821276DC5}"/>
                </a:ext>
              </a:extLst>
            </p:cNvPr>
            <p:cNvSpPr/>
            <p:nvPr/>
          </p:nvSpPr>
          <p:spPr>
            <a:xfrm>
              <a:off x="5091300" y="2697375"/>
              <a:ext cx="75925" cy="86050"/>
            </a:xfrm>
            <a:custGeom>
              <a:avLst/>
              <a:gdLst/>
              <a:ahLst/>
              <a:cxnLst/>
              <a:rect l="l" t="t" r="r" b="b"/>
              <a:pathLst>
                <a:path w="3037" h="3442" extrusionOk="0">
                  <a:moveTo>
                    <a:pt x="1402" y="0"/>
                  </a:moveTo>
                  <a:lnTo>
                    <a:pt x="334" y="1068"/>
                  </a:lnTo>
                  <a:cubicBezTo>
                    <a:pt x="1" y="1401"/>
                    <a:pt x="1" y="1935"/>
                    <a:pt x="334" y="2302"/>
                  </a:cubicBezTo>
                  <a:lnTo>
                    <a:pt x="1168" y="3169"/>
                  </a:lnTo>
                  <a:cubicBezTo>
                    <a:pt x="1330" y="3349"/>
                    <a:pt x="1550" y="3442"/>
                    <a:pt x="1776" y="3442"/>
                  </a:cubicBezTo>
                  <a:cubicBezTo>
                    <a:pt x="1969" y="3442"/>
                    <a:pt x="2167" y="3374"/>
                    <a:pt x="2336" y="3236"/>
                  </a:cubicBezTo>
                  <a:lnTo>
                    <a:pt x="3036" y="2669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79;p34">
              <a:extLst>
                <a:ext uri="{FF2B5EF4-FFF2-40B4-BE49-F238E27FC236}">
                  <a16:creationId xmlns:a16="http://schemas.microsoft.com/office/drawing/2014/main" id="{6472A53B-2BCB-4F1B-9DBD-D704C13176BC}"/>
                </a:ext>
              </a:extLst>
            </p:cNvPr>
            <p:cNvSpPr/>
            <p:nvPr/>
          </p:nvSpPr>
          <p:spPr>
            <a:xfrm>
              <a:off x="5003750" y="2196050"/>
              <a:ext cx="191825" cy="198625"/>
            </a:xfrm>
            <a:custGeom>
              <a:avLst/>
              <a:gdLst/>
              <a:ahLst/>
              <a:cxnLst/>
              <a:rect l="l" t="t" r="r" b="b"/>
              <a:pathLst>
                <a:path w="7673" h="7945" extrusionOk="0">
                  <a:moveTo>
                    <a:pt x="3025" y="1"/>
                  </a:moveTo>
                  <a:cubicBezTo>
                    <a:pt x="1555" y="1"/>
                    <a:pt x="374" y="871"/>
                    <a:pt x="200" y="2107"/>
                  </a:cubicBezTo>
                  <a:cubicBezTo>
                    <a:pt x="0" y="3608"/>
                    <a:pt x="3970" y="7945"/>
                    <a:pt x="3970" y="7945"/>
                  </a:cubicBezTo>
                  <a:lnTo>
                    <a:pt x="7672" y="3308"/>
                  </a:lnTo>
                  <a:cubicBezTo>
                    <a:pt x="7672" y="3308"/>
                    <a:pt x="5971" y="873"/>
                    <a:pt x="4637" y="339"/>
                  </a:cubicBezTo>
                  <a:cubicBezTo>
                    <a:pt x="4085" y="106"/>
                    <a:pt x="3538" y="1"/>
                    <a:pt x="302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80;p34">
              <a:extLst>
                <a:ext uri="{FF2B5EF4-FFF2-40B4-BE49-F238E27FC236}">
                  <a16:creationId xmlns:a16="http://schemas.microsoft.com/office/drawing/2014/main" id="{A93FE60E-16D7-45FA-A5E5-C3B1F8046AB5}"/>
                </a:ext>
              </a:extLst>
            </p:cNvPr>
            <p:cNvSpPr/>
            <p:nvPr/>
          </p:nvSpPr>
          <p:spPr>
            <a:xfrm>
              <a:off x="4880325" y="1932650"/>
              <a:ext cx="16700" cy="8900"/>
            </a:xfrm>
            <a:custGeom>
              <a:avLst/>
              <a:gdLst/>
              <a:ahLst/>
              <a:cxnLst/>
              <a:rect l="l" t="t" r="r" b="b"/>
              <a:pathLst>
                <a:path w="668" h="356" extrusionOk="0">
                  <a:moveTo>
                    <a:pt x="0" y="1"/>
                  </a:moveTo>
                  <a:cubicBezTo>
                    <a:pt x="0" y="1"/>
                    <a:pt x="188" y="355"/>
                    <a:pt x="448" y="355"/>
                  </a:cubicBezTo>
                  <a:cubicBezTo>
                    <a:pt x="517" y="355"/>
                    <a:pt x="591" y="331"/>
                    <a:pt x="668" y="2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81;p34">
              <a:extLst>
                <a:ext uri="{FF2B5EF4-FFF2-40B4-BE49-F238E27FC236}">
                  <a16:creationId xmlns:a16="http://schemas.microsoft.com/office/drawing/2014/main" id="{0573917A-8E65-4213-B16C-33FA1333EB91}"/>
                </a:ext>
              </a:extLst>
            </p:cNvPr>
            <p:cNvSpPr/>
            <p:nvPr/>
          </p:nvSpPr>
          <p:spPr>
            <a:xfrm>
              <a:off x="2453100" y="1866775"/>
              <a:ext cx="288225" cy="147725"/>
            </a:xfrm>
            <a:custGeom>
              <a:avLst/>
              <a:gdLst/>
              <a:ahLst/>
              <a:cxnLst/>
              <a:rect l="l" t="t" r="r" b="b"/>
              <a:pathLst>
                <a:path w="11529" h="5909" extrusionOk="0">
                  <a:moveTo>
                    <a:pt x="3122" y="1"/>
                  </a:moveTo>
                  <a:cubicBezTo>
                    <a:pt x="1727" y="1548"/>
                    <a:pt x="1" y="5908"/>
                    <a:pt x="4164" y="5908"/>
                  </a:cubicBezTo>
                  <a:cubicBezTo>
                    <a:pt x="4579" y="5908"/>
                    <a:pt x="5053" y="5865"/>
                    <a:pt x="5591" y="5771"/>
                  </a:cubicBezTo>
                  <a:cubicBezTo>
                    <a:pt x="11528" y="4771"/>
                    <a:pt x="3123" y="1"/>
                    <a:pt x="3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82;p34">
              <a:extLst>
                <a:ext uri="{FF2B5EF4-FFF2-40B4-BE49-F238E27FC236}">
                  <a16:creationId xmlns:a16="http://schemas.microsoft.com/office/drawing/2014/main" id="{1B373F2A-EA64-4A11-9828-24334AD731B5}"/>
                </a:ext>
              </a:extLst>
            </p:cNvPr>
            <p:cNvSpPr/>
            <p:nvPr/>
          </p:nvSpPr>
          <p:spPr>
            <a:xfrm>
              <a:off x="2392725" y="1617100"/>
              <a:ext cx="192250" cy="132125"/>
            </a:xfrm>
            <a:custGeom>
              <a:avLst/>
              <a:gdLst/>
              <a:ahLst/>
              <a:cxnLst/>
              <a:rect l="l" t="t" r="r" b="b"/>
              <a:pathLst>
                <a:path w="7690" h="5285" extrusionOk="0">
                  <a:moveTo>
                    <a:pt x="3401" y="0"/>
                  </a:moveTo>
                  <a:cubicBezTo>
                    <a:pt x="2861" y="0"/>
                    <a:pt x="2368" y="296"/>
                    <a:pt x="2001" y="1015"/>
                  </a:cubicBezTo>
                  <a:cubicBezTo>
                    <a:pt x="0" y="4884"/>
                    <a:pt x="7405" y="5284"/>
                    <a:pt x="7405" y="5284"/>
                  </a:cubicBezTo>
                  <a:cubicBezTo>
                    <a:pt x="7690" y="3525"/>
                    <a:pt x="5266" y="0"/>
                    <a:pt x="3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83;p34">
              <a:extLst>
                <a:ext uri="{FF2B5EF4-FFF2-40B4-BE49-F238E27FC236}">
                  <a16:creationId xmlns:a16="http://schemas.microsoft.com/office/drawing/2014/main" id="{507318BB-4381-429F-9D06-BF20E33266E5}"/>
                </a:ext>
              </a:extLst>
            </p:cNvPr>
            <p:cNvSpPr/>
            <p:nvPr/>
          </p:nvSpPr>
          <p:spPr>
            <a:xfrm>
              <a:off x="2456100" y="1608850"/>
              <a:ext cx="187000" cy="174550"/>
            </a:xfrm>
            <a:custGeom>
              <a:avLst/>
              <a:gdLst/>
              <a:ahLst/>
              <a:cxnLst/>
              <a:rect l="l" t="t" r="r" b="b"/>
              <a:pathLst>
                <a:path w="7480" h="6982" extrusionOk="0">
                  <a:moveTo>
                    <a:pt x="4847" y="1"/>
                  </a:moveTo>
                  <a:cubicBezTo>
                    <a:pt x="4643" y="1"/>
                    <a:pt x="4417" y="36"/>
                    <a:pt x="4170" y="110"/>
                  </a:cubicBezTo>
                  <a:cubicBezTo>
                    <a:pt x="0" y="1378"/>
                    <a:pt x="4904" y="6982"/>
                    <a:pt x="4904" y="6982"/>
                  </a:cubicBezTo>
                  <a:cubicBezTo>
                    <a:pt x="6637" y="5775"/>
                    <a:pt x="7480" y="1"/>
                    <a:pt x="4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84;p34">
              <a:extLst>
                <a:ext uri="{FF2B5EF4-FFF2-40B4-BE49-F238E27FC236}">
                  <a16:creationId xmlns:a16="http://schemas.microsoft.com/office/drawing/2014/main" id="{60DD0642-E615-4C24-9448-318DC1861D73}"/>
                </a:ext>
              </a:extLst>
            </p:cNvPr>
            <p:cNvSpPr/>
            <p:nvPr/>
          </p:nvSpPr>
          <p:spPr>
            <a:xfrm>
              <a:off x="2727125" y="2278750"/>
              <a:ext cx="276050" cy="365375"/>
            </a:xfrm>
            <a:custGeom>
              <a:avLst/>
              <a:gdLst/>
              <a:ahLst/>
              <a:cxnLst/>
              <a:rect l="l" t="t" r="r" b="b"/>
              <a:pathLst>
                <a:path w="11042" h="14615" extrusionOk="0">
                  <a:moveTo>
                    <a:pt x="267" y="0"/>
                  </a:moveTo>
                  <a:cubicBezTo>
                    <a:pt x="200" y="500"/>
                    <a:pt x="167" y="934"/>
                    <a:pt x="134" y="1401"/>
                  </a:cubicBezTo>
                  <a:cubicBezTo>
                    <a:pt x="100" y="1835"/>
                    <a:pt x="34" y="2302"/>
                    <a:pt x="34" y="2735"/>
                  </a:cubicBezTo>
                  <a:cubicBezTo>
                    <a:pt x="0" y="3636"/>
                    <a:pt x="34" y="4537"/>
                    <a:pt x="67" y="5471"/>
                  </a:cubicBezTo>
                  <a:cubicBezTo>
                    <a:pt x="167" y="7272"/>
                    <a:pt x="401" y="9107"/>
                    <a:pt x="801" y="10875"/>
                  </a:cubicBezTo>
                  <a:cubicBezTo>
                    <a:pt x="901" y="11308"/>
                    <a:pt x="1034" y="11775"/>
                    <a:pt x="1134" y="12209"/>
                  </a:cubicBezTo>
                  <a:lnTo>
                    <a:pt x="1168" y="12309"/>
                  </a:lnTo>
                  <a:lnTo>
                    <a:pt x="1201" y="12442"/>
                  </a:lnTo>
                  <a:cubicBezTo>
                    <a:pt x="1234" y="12509"/>
                    <a:pt x="1268" y="12609"/>
                    <a:pt x="1301" y="12709"/>
                  </a:cubicBezTo>
                  <a:cubicBezTo>
                    <a:pt x="1368" y="12876"/>
                    <a:pt x="1468" y="13043"/>
                    <a:pt x="1568" y="13243"/>
                  </a:cubicBezTo>
                  <a:cubicBezTo>
                    <a:pt x="1802" y="13576"/>
                    <a:pt x="2135" y="13877"/>
                    <a:pt x="2469" y="14110"/>
                  </a:cubicBezTo>
                  <a:cubicBezTo>
                    <a:pt x="3019" y="14447"/>
                    <a:pt x="3654" y="14615"/>
                    <a:pt x="4295" y="14615"/>
                  </a:cubicBezTo>
                  <a:cubicBezTo>
                    <a:pt x="4353" y="14615"/>
                    <a:pt x="4412" y="14613"/>
                    <a:pt x="4470" y="14611"/>
                  </a:cubicBezTo>
                  <a:cubicBezTo>
                    <a:pt x="5004" y="14611"/>
                    <a:pt x="5538" y="14544"/>
                    <a:pt x="6071" y="14410"/>
                  </a:cubicBezTo>
                  <a:cubicBezTo>
                    <a:pt x="6972" y="14144"/>
                    <a:pt x="7873" y="13810"/>
                    <a:pt x="8706" y="13376"/>
                  </a:cubicBezTo>
                  <a:cubicBezTo>
                    <a:pt x="9107" y="13176"/>
                    <a:pt x="9507" y="12943"/>
                    <a:pt x="9874" y="12709"/>
                  </a:cubicBezTo>
                  <a:cubicBezTo>
                    <a:pt x="10274" y="12476"/>
                    <a:pt x="10641" y="12242"/>
                    <a:pt x="11041" y="11975"/>
                  </a:cubicBezTo>
                  <a:lnTo>
                    <a:pt x="10241" y="10508"/>
                  </a:lnTo>
                  <a:cubicBezTo>
                    <a:pt x="8740" y="11141"/>
                    <a:pt x="7172" y="11575"/>
                    <a:pt x="5571" y="11842"/>
                  </a:cubicBezTo>
                  <a:cubicBezTo>
                    <a:pt x="5404" y="11859"/>
                    <a:pt x="5237" y="11867"/>
                    <a:pt x="5071" y="11867"/>
                  </a:cubicBezTo>
                  <a:cubicBezTo>
                    <a:pt x="4904" y="11867"/>
                    <a:pt x="4737" y="11859"/>
                    <a:pt x="4570" y="11842"/>
                  </a:cubicBezTo>
                  <a:cubicBezTo>
                    <a:pt x="4270" y="11809"/>
                    <a:pt x="4070" y="11708"/>
                    <a:pt x="4070" y="11675"/>
                  </a:cubicBezTo>
                  <a:lnTo>
                    <a:pt x="4070" y="11642"/>
                  </a:lnTo>
                  <a:cubicBezTo>
                    <a:pt x="4070" y="11608"/>
                    <a:pt x="4070" y="11608"/>
                    <a:pt x="4070" y="11575"/>
                  </a:cubicBezTo>
                  <a:lnTo>
                    <a:pt x="4070" y="11442"/>
                  </a:lnTo>
                  <a:cubicBezTo>
                    <a:pt x="3970" y="11041"/>
                    <a:pt x="3903" y="10674"/>
                    <a:pt x="3836" y="10241"/>
                  </a:cubicBezTo>
                  <a:cubicBezTo>
                    <a:pt x="3569" y="8640"/>
                    <a:pt x="3436" y="6972"/>
                    <a:pt x="3403" y="5337"/>
                  </a:cubicBezTo>
                  <a:cubicBezTo>
                    <a:pt x="3369" y="4537"/>
                    <a:pt x="3403" y="3703"/>
                    <a:pt x="3403" y="2869"/>
                  </a:cubicBezTo>
                  <a:cubicBezTo>
                    <a:pt x="3436" y="2435"/>
                    <a:pt x="3436" y="2002"/>
                    <a:pt x="3469" y="1601"/>
                  </a:cubicBezTo>
                  <a:cubicBezTo>
                    <a:pt x="3503" y="1201"/>
                    <a:pt x="3536" y="767"/>
                    <a:pt x="3569" y="434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85;p34">
              <a:extLst>
                <a:ext uri="{FF2B5EF4-FFF2-40B4-BE49-F238E27FC236}">
                  <a16:creationId xmlns:a16="http://schemas.microsoft.com/office/drawing/2014/main" id="{83DC358F-8CDD-4F55-84E3-AFF6687AE399}"/>
                </a:ext>
              </a:extLst>
            </p:cNvPr>
            <p:cNvSpPr/>
            <p:nvPr/>
          </p:nvSpPr>
          <p:spPr>
            <a:xfrm>
              <a:off x="2671250" y="2178625"/>
              <a:ext cx="165975" cy="231075"/>
            </a:xfrm>
            <a:custGeom>
              <a:avLst/>
              <a:gdLst/>
              <a:ahLst/>
              <a:cxnLst/>
              <a:rect l="l" t="t" r="r" b="b"/>
              <a:pathLst>
                <a:path w="6639" h="9243" extrusionOk="0">
                  <a:moveTo>
                    <a:pt x="3518" y="0"/>
                  </a:moveTo>
                  <a:cubicBezTo>
                    <a:pt x="2703" y="0"/>
                    <a:pt x="2028" y="377"/>
                    <a:pt x="1268" y="1136"/>
                  </a:cubicBezTo>
                  <a:cubicBezTo>
                    <a:pt x="0" y="2404"/>
                    <a:pt x="968" y="9242"/>
                    <a:pt x="968" y="9242"/>
                  </a:cubicBezTo>
                  <a:lnTo>
                    <a:pt x="6638" y="6674"/>
                  </a:lnTo>
                  <a:cubicBezTo>
                    <a:pt x="6638" y="6674"/>
                    <a:pt x="6638" y="1070"/>
                    <a:pt x="5404" y="503"/>
                  </a:cubicBezTo>
                  <a:cubicBezTo>
                    <a:pt x="4669" y="168"/>
                    <a:pt x="4063" y="0"/>
                    <a:pt x="35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86;p34">
              <a:extLst>
                <a:ext uri="{FF2B5EF4-FFF2-40B4-BE49-F238E27FC236}">
                  <a16:creationId xmlns:a16="http://schemas.microsoft.com/office/drawing/2014/main" id="{4D7B4D0C-A6F5-4854-AE61-FDA15AB35CEB}"/>
                </a:ext>
              </a:extLst>
            </p:cNvPr>
            <p:cNvSpPr/>
            <p:nvPr/>
          </p:nvSpPr>
          <p:spPr>
            <a:xfrm>
              <a:off x="2742125" y="2221200"/>
              <a:ext cx="77575" cy="167650"/>
            </a:xfrm>
            <a:custGeom>
              <a:avLst/>
              <a:gdLst/>
              <a:ahLst/>
              <a:cxnLst/>
              <a:rect l="l" t="t" r="r" b="b"/>
              <a:pathLst>
                <a:path w="3103" h="6706" extrusionOk="0">
                  <a:moveTo>
                    <a:pt x="2236" y="0"/>
                  </a:moveTo>
                  <a:lnTo>
                    <a:pt x="1" y="6705"/>
                  </a:lnTo>
                  <a:lnTo>
                    <a:pt x="3103" y="5304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87;p34">
              <a:extLst>
                <a:ext uri="{FF2B5EF4-FFF2-40B4-BE49-F238E27FC236}">
                  <a16:creationId xmlns:a16="http://schemas.microsoft.com/office/drawing/2014/main" id="{9BF1FDA8-C9A2-4E3A-823F-FC8A5FB3F15D}"/>
                </a:ext>
              </a:extLst>
            </p:cNvPr>
            <p:cNvSpPr/>
            <p:nvPr/>
          </p:nvSpPr>
          <p:spPr>
            <a:xfrm>
              <a:off x="2964800" y="2494725"/>
              <a:ext cx="77575" cy="98775"/>
            </a:xfrm>
            <a:custGeom>
              <a:avLst/>
              <a:gdLst/>
              <a:ahLst/>
              <a:cxnLst/>
              <a:rect l="l" t="t" r="r" b="b"/>
              <a:pathLst>
                <a:path w="3103" h="3951" extrusionOk="0">
                  <a:moveTo>
                    <a:pt x="2368" y="1"/>
                  </a:moveTo>
                  <a:lnTo>
                    <a:pt x="0" y="2569"/>
                  </a:lnTo>
                  <a:lnTo>
                    <a:pt x="300" y="3870"/>
                  </a:lnTo>
                  <a:cubicBezTo>
                    <a:pt x="468" y="3926"/>
                    <a:pt x="638" y="3950"/>
                    <a:pt x="809" y="3950"/>
                  </a:cubicBezTo>
                  <a:cubicBezTo>
                    <a:pt x="1963" y="3950"/>
                    <a:pt x="3102" y="2836"/>
                    <a:pt x="3102" y="2836"/>
                  </a:cubicBezTo>
                  <a:lnTo>
                    <a:pt x="23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88;p34">
              <a:extLst>
                <a:ext uri="{FF2B5EF4-FFF2-40B4-BE49-F238E27FC236}">
                  <a16:creationId xmlns:a16="http://schemas.microsoft.com/office/drawing/2014/main" id="{77CBA953-09C9-4840-A527-6E9CD950D8E2}"/>
                </a:ext>
              </a:extLst>
            </p:cNvPr>
            <p:cNvSpPr/>
            <p:nvPr/>
          </p:nvSpPr>
          <p:spPr>
            <a:xfrm>
              <a:off x="3024000" y="2479750"/>
              <a:ext cx="48400" cy="85875"/>
            </a:xfrm>
            <a:custGeom>
              <a:avLst/>
              <a:gdLst/>
              <a:ahLst/>
              <a:cxnLst/>
              <a:rect l="l" t="t" r="r" b="b"/>
              <a:pathLst>
                <a:path w="1936" h="3435" extrusionOk="0">
                  <a:moveTo>
                    <a:pt x="888" y="0"/>
                  </a:moveTo>
                  <a:cubicBezTo>
                    <a:pt x="742" y="0"/>
                    <a:pt x="593" y="52"/>
                    <a:pt x="467" y="166"/>
                  </a:cubicBezTo>
                  <a:lnTo>
                    <a:pt x="0" y="600"/>
                  </a:lnTo>
                  <a:lnTo>
                    <a:pt x="734" y="3435"/>
                  </a:lnTo>
                  <a:lnTo>
                    <a:pt x="1702" y="2534"/>
                  </a:lnTo>
                  <a:cubicBezTo>
                    <a:pt x="1868" y="2401"/>
                    <a:pt x="1935" y="2134"/>
                    <a:pt x="1868" y="1934"/>
                  </a:cubicBezTo>
                  <a:lnTo>
                    <a:pt x="1535" y="500"/>
                  </a:lnTo>
                  <a:cubicBezTo>
                    <a:pt x="1447" y="192"/>
                    <a:pt x="1171" y="0"/>
                    <a:pt x="888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89;p34">
              <a:extLst>
                <a:ext uri="{FF2B5EF4-FFF2-40B4-BE49-F238E27FC236}">
                  <a16:creationId xmlns:a16="http://schemas.microsoft.com/office/drawing/2014/main" id="{12C61E2E-74F0-48A3-B89D-B95AD1FDE0AB}"/>
                </a:ext>
              </a:extLst>
            </p:cNvPr>
            <p:cNvSpPr/>
            <p:nvPr/>
          </p:nvSpPr>
          <p:spPr>
            <a:xfrm>
              <a:off x="2372700" y="2114450"/>
              <a:ext cx="452850" cy="553750"/>
            </a:xfrm>
            <a:custGeom>
              <a:avLst/>
              <a:gdLst/>
              <a:ahLst/>
              <a:cxnLst/>
              <a:rect l="l" t="t" r="r" b="b"/>
              <a:pathLst>
                <a:path w="18114" h="22150" extrusionOk="0">
                  <a:moveTo>
                    <a:pt x="2802" y="1"/>
                  </a:moveTo>
                  <a:cubicBezTo>
                    <a:pt x="1835" y="1"/>
                    <a:pt x="1068" y="768"/>
                    <a:pt x="1135" y="1735"/>
                  </a:cubicBezTo>
                  <a:cubicBezTo>
                    <a:pt x="1635" y="11709"/>
                    <a:pt x="1068" y="14911"/>
                    <a:pt x="0" y="19915"/>
                  </a:cubicBezTo>
                  <a:lnTo>
                    <a:pt x="13043" y="22150"/>
                  </a:lnTo>
                  <a:cubicBezTo>
                    <a:pt x="16946" y="10909"/>
                    <a:pt x="17880" y="6272"/>
                    <a:pt x="18047" y="4337"/>
                  </a:cubicBezTo>
                  <a:cubicBezTo>
                    <a:pt x="18113" y="3603"/>
                    <a:pt x="17680" y="2903"/>
                    <a:pt x="16979" y="2669"/>
                  </a:cubicBezTo>
                  <a:cubicBezTo>
                    <a:pt x="15945" y="2269"/>
                    <a:pt x="14244" y="1669"/>
                    <a:pt x="12643" y="1268"/>
                  </a:cubicBezTo>
                  <a:cubicBezTo>
                    <a:pt x="10708" y="768"/>
                    <a:pt x="8707" y="434"/>
                    <a:pt x="6705" y="234"/>
                  </a:cubicBezTo>
                  <a:cubicBezTo>
                    <a:pt x="5404" y="101"/>
                    <a:pt x="4103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90;p34">
              <a:extLst>
                <a:ext uri="{FF2B5EF4-FFF2-40B4-BE49-F238E27FC236}">
                  <a16:creationId xmlns:a16="http://schemas.microsoft.com/office/drawing/2014/main" id="{CC217132-E4AF-4770-A9D0-1D2743C8FFD6}"/>
                </a:ext>
              </a:extLst>
            </p:cNvPr>
            <p:cNvSpPr/>
            <p:nvPr/>
          </p:nvSpPr>
          <p:spPr>
            <a:xfrm>
              <a:off x="2403550" y="2227875"/>
              <a:ext cx="53400" cy="177650"/>
            </a:xfrm>
            <a:custGeom>
              <a:avLst/>
              <a:gdLst/>
              <a:ahLst/>
              <a:cxnLst/>
              <a:rect l="l" t="t" r="r" b="b"/>
              <a:pathLst>
                <a:path w="2136" h="7106" extrusionOk="0">
                  <a:moveTo>
                    <a:pt x="134" y="0"/>
                  </a:moveTo>
                  <a:lnTo>
                    <a:pt x="34" y="267"/>
                  </a:lnTo>
                  <a:cubicBezTo>
                    <a:pt x="134" y="3069"/>
                    <a:pt x="101" y="5237"/>
                    <a:pt x="1" y="7105"/>
                  </a:cubicBezTo>
                  <a:cubicBezTo>
                    <a:pt x="801" y="6338"/>
                    <a:pt x="1335" y="5371"/>
                    <a:pt x="1602" y="4303"/>
                  </a:cubicBezTo>
                  <a:cubicBezTo>
                    <a:pt x="2136" y="1968"/>
                    <a:pt x="1268" y="501"/>
                    <a:pt x="134" y="0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91;p34">
              <a:extLst>
                <a:ext uri="{FF2B5EF4-FFF2-40B4-BE49-F238E27FC236}">
                  <a16:creationId xmlns:a16="http://schemas.microsoft.com/office/drawing/2014/main" id="{723C9CAF-F701-42F0-8196-DE93ABB1DD3C}"/>
                </a:ext>
              </a:extLst>
            </p:cNvPr>
            <p:cNvSpPr/>
            <p:nvPr/>
          </p:nvSpPr>
          <p:spPr>
            <a:xfrm>
              <a:off x="2540325" y="1956000"/>
              <a:ext cx="182650" cy="261050"/>
            </a:xfrm>
            <a:custGeom>
              <a:avLst/>
              <a:gdLst/>
              <a:ahLst/>
              <a:cxnLst/>
              <a:rect l="l" t="t" r="r" b="b"/>
              <a:pathLst>
                <a:path w="7306" h="10442" extrusionOk="0">
                  <a:moveTo>
                    <a:pt x="1735" y="1"/>
                  </a:moveTo>
                  <a:lnTo>
                    <a:pt x="1735" y="1"/>
                  </a:lnTo>
                  <a:cubicBezTo>
                    <a:pt x="1802" y="2002"/>
                    <a:pt x="1568" y="5538"/>
                    <a:pt x="0" y="6572"/>
                  </a:cubicBezTo>
                  <a:cubicBezTo>
                    <a:pt x="0" y="6572"/>
                    <a:pt x="1134" y="8007"/>
                    <a:pt x="4303" y="10442"/>
                  </a:cubicBezTo>
                  <a:cubicBezTo>
                    <a:pt x="7305" y="8774"/>
                    <a:pt x="5938" y="7606"/>
                    <a:pt x="5938" y="7606"/>
                  </a:cubicBezTo>
                  <a:cubicBezTo>
                    <a:pt x="3903" y="6739"/>
                    <a:pt x="4237" y="5171"/>
                    <a:pt x="4837" y="3737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92;p34">
              <a:extLst>
                <a:ext uri="{FF2B5EF4-FFF2-40B4-BE49-F238E27FC236}">
                  <a16:creationId xmlns:a16="http://schemas.microsoft.com/office/drawing/2014/main" id="{A9AE7066-B4E5-41EE-9F7C-65C0447A7D1B}"/>
                </a:ext>
              </a:extLst>
            </p:cNvPr>
            <p:cNvSpPr/>
            <p:nvPr/>
          </p:nvSpPr>
          <p:spPr>
            <a:xfrm>
              <a:off x="2602875" y="1994375"/>
              <a:ext cx="58400" cy="80900"/>
            </a:xfrm>
            <a:custGeom>
              <a:avLst/>
              <a:gdLst/>
              <a:ahLst/>
              <a:cxnLst/>
              <a:rect l="l" t="t" r="r" b="b"/>
              <a:pathLst>
                <a:path w="2336" h="3236" extrusionOk="0">
                  <a:moveTo>
                    <a:pt x="500" y="0"/>
                  </a:moveTo>
                  <a:cubicBezTo>
                    <a:pt x="400" y="200"/>
                    <a:pt x="0" y="734"/>
                    <a:pt x="0" y="1134"/>
                  </a:cubicBezTo>
                  <a:cubicBezTo>
                    <a:pt x="33" y="2068"/>
                    <a:pt x="1201" y="2969"/>
                    <a:pt x="2001" y="3236"/>
                  </a:cubicBezTo>
                  <a:cubicBezTo>
                    <a:pt x="2068" y="2869"/>
                    <a:pt x="2202" y="2535"/>
                    <a:pt x="2335" y="2202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93;p34">
              <a:extLst>
                <a:ext uri="{FF2B5EF4-FFF2-40B4-BE49-F238E27FC236}">
                  <a16:creationId xmlns:a16="http://schemas.microsoft.com/office/drawing/2014/main" id="{CDDCB603-0595-4A38-BD3D-E9B6E11BB89C}"/>
                </a:ext>
              </a:extLst>
            </p:cNvPr>
            <p:cNvSpPr/>
            <p:nvPr/>
          </p:nvSpPr>
          <p:spPr>
            <a:xfrm>
              <a:off x="2540575" y="1747175"/>
              <a:ext cx="246600" cy="310675"/>
            </a:xfrm>
            <a:custGeom>
              <a:avLst/>
              <a:gdLst/>
              <a:ahLst/>
              <a:cxnLst/>
              <a:rect l="l" t="t" r="r" b="b"/>
              <a:pathLst>
                <a:path w="9864" h="12427" extrusionOk="0">
                  <a:moveTo>
                    <a:pt x="4586" y="1"/>
                  </a:moveTo>
                  <a:cubicBezTo>
                    <a:pt x="2146" y="1"/>
                    <a:pt x="1" y="2068"/>
                    <a:pt x="190" y="4751"/>
                  </a:cubicBezTo>
                  <a:cubicBezTo>
                    <a:pt x="357" y="7954"/>
                    <a:pt x="391" y="9321"/>
                    <a:pt x="1992" y="10989"/>
                  </a:cubicBezTo>
                  <a:cubicBezTo>
                    <a:pt x="2946" y="11969"/>
                    <a:pt x="4130" y="12427"/>
                    <a:pt x="5266" y="12427"/>
                  </a:cubicBezTo>
                  <a:cubicBezTo>
                    <a:pt x="7029" y="12427"/>
                    <a:pt x="8676" y="11323"/>
                    <a:pt x="9163" y="9355"/>
                  </a:cubicBezTo>
                  <a:cubicBezTo>
                    <a:pt x="9864" y="6452"/>
                    <a:pt x="9464" y="1649"/>
                    <a:pt x="6295" y="348"/>
                  </a:cubicBezTo>
                  <a:cubicBezTo>
                    <a:pt x="5726" y="111"/>
                    <a:pt x="5148" y="1"/>
                    <a:pt x="4586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94;p34">
              <a:extLst>
                <a:ext uri="{FF2B5EF4-FFF2-40B4-BE49-F238E27FC236}">
                  <a16:creationId xmlns:a16="http://schemas.microsoft.com/office/drawing/2014/main" id="{5FB77DED-7014-495D-A80C-907623D5DEAC}"/>
                </a:ext>
              </a:extLst>
            </p:cNvPr>
            <p:cNvSpPr/>
            <p:nvPr/>
          </p:nvSpPr>
          <p:spPr>
            <a:xfrm>
              <a:off x="2365000" y="1678950"/>
              <a:ext cx="470250" cy="240425"/>
            </a:xfrm>
            <a:custGeom>
              <a:avLst/>
              <a:gdLst/>
              <a:ahLst/>
              <a:cxnLst/>
              <a:rect l="l" t="t" r="r" b="b"/>
              <a:pathLst>
                <a:path w="18810" h="9617" extrusionOk="0">
                  <a:moveTo>
                    <a:pt x="11743" y="1"/>
                  </a:moveTo>
                  <a:cubicBezTo>
                    <a:pt x="10229" y="1"/>
                    <a:pt x="8716" y="550"/>
                    <a:pt x="7847" y="1743"/>
                  </a:cubicBezTo>
                  <a:cubicBezTo>
                    <a:pt x="7827" y="1742"/>
                    <a:pt x="7806" y="1742"/>
                    <a:pt x="7786" y="1742"/>
                  </a:cubicBezTo>
                  <a:cubicBezTo>
                    <a:pt x="5259" y="1742"/>
                    <a:pt x="0" y="5777"/>
                    <a:pt x="7180" y="9615"/>
                  </a:cubicBezTo>
                  <a:cubicBezTo>
                    <a:pt x="7197" y="9616"/>
                    <a:pt x="7215" y="9616"/>
                    <a:pt x="7232" y="9616"/>
                  </a:cubicBezTo>
                  <a:cubicBezTo>
                    <a:pt x="8620" y="9616"/>
                    <a:pt x="10174" y="6998"/>
                    <a:pt x="9515" y="5812"/>
                  </a:cubicBezTo>
                  <a:cubicBezTo>
                    <a:pt x="10249" y="5646"/>
                    <a:pt x="13384" y="5979"/>
                    <a:pt x="13351" y="4845"/>
                  </a:cubicBezTo>
                  <a:lnTo>
                    <a:pt x="13351" y="4845"/>
                  </a:lnTo>
                  <a:cubicBezTo>
                    <a:pt x="14016" y="5304"/>
                    <a:pt x="15064" y="5560"/>
                    <a:pt x="16035" y="5560"/>
                  </a:cubicBezTo>
                  <a:cubicBezTo>
                    <a:pt x="17110" y="5560"/>
                    <a:pt x="18092" y="5246"/>
                    <a:pt x="18355" y="4545"/>
                  </a:cubicBezTo>
                  <a:cubicBezTo>
                    <a:pt x="18810" y="3407"/>
                    <a:pt x="18028" y="2343"/>
                    <a:pt x="16837" y="2343"/>
                  </a:cubicBezTo>
                  <a:cubicBezTo>
                    <a:pt x="16631" y="2343"/>
                    <a:pt x="16413" y="2374"/>
                    <a:pt x="16186" y="2443"/>
                  </a:cubicBezTo>
                  <a:cubicBezTo>
                    <a:pt x="15572" y="879"/>
                    <a:pt x="13657" y="1"/>
                    <a:pt x="11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95;p34">
              <a:extLst>
                <a:ext uri="{FF2B5EF4-FFF2-40B4-BE49-F238E27FC236}">
                  <a16:creationId xmlns:a16="http://schemas.microsoft.com/office/drawing/2014/main" id="{C229ECBC-7320-4D52-A5B6-E1DECAC37834}"/>
                </a:ext>
              </a:extLst>
            </p:cNvPr>
            <p:cNvSpPr/>
            <p:nvPr/>
          </p:nvSpPr>
          <p:spPr>
            <a:xfrm>
              <a:off x="2685425" y="1875950"/>
              <a:ext cx="15025" cy="23375"/>
            </a:xfrm>
            <a:custGeom>
              <a:avLst/>
              <a:gdLst/>
              <a:ahLst/>
              <a:cxnLst/>
              <a:rect l="l" t="t" r="r" b="b"/>
              <a:pathLst>
                <a:path w="601" h="935" extrusionOk="0">
                  <a:moveTo>
                    <a:pt x="301" y="1"/>
                  </a:moveTo>
                  <a:cubicBezTo>
                    <a:pt x="134" y="1"/>
                    <a:pt x="0" y="201"/>
                    <a:pt x="0" y="468"/>
                  </a:cubicBezTo>
                  <a:cubicBezTo>
                    <a:pt x="0" y="734"/>
                    <a:pt x="134" y="935"/>
                    <a:pt x="301" y="935"/>
                  </a:cubicBezTo>
                  <a:cubicBezTo>
                    <a:pt x="467" y="935"/>
                    <a:pt x="601" y="734"/>
                    <a:pt x="601" y="468"/>
                  </a:cubicBezTo>
                  <a:cubicBezTo>
                    <a:pt x="601" y="2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96;p34">
              <a:extLst>
                <a:ext uri="{FF2B5EF4-FFF2-40B4-BE49-F238E27FC236}">
                  <a16:creationId xmlns:a16="http://schemas.microsoft.com/office/drawing/2014/main" id="{9EA88835-0D71-4A3D-BBDC-3699D9931AC6}"/>
                </a:ext>
              </a:extLst>
            </p:cNvPr>
            <p:cNvSpPr/>
            <p:nvPr/>
          </p:nvSpPr>
          <p:spPr>
            <a:xfrm>
              <a:off x="2759650" y="1876700"/>
              <a:ext cx="15025" cy="23450"/>
            </a:xfrm>
            <a:custGeom>
              <a:avLst/>
              <a:gdLst/>
              <a:ahLst/>
              <a:cxnLst/>
              <a:rect l="l" t="t" r="r" b="b"/>
              <a:pathLst>
                <a:path w="601" h="938" extrusionOk="0">
                  <a:moveTo>
                    <a:pt x="269" y="1"/>
                  </a:moveTo>
                  <a:cubicBezTo>
                    <a:pt x="117" y="1"/>
                    <a:pt x="0" y="221"/>
                    <a:pt x="0" y="471"/>
                  </a:cubicBezTo>
                  <a:cubicBezTo>
                    <a:pt x="0" y="738"/>
                    <a:pt x="134" y="938"/>
                    <a:pt x="300" y="938"/>
                  </a:cubicBezTo>
                  <a:cubicBezTo>
                    <a:pt x="467" y="938"/>
                    <a:pt x="601" y="738"/>
                    <a:pt x="601" y="471"/>
                  </a:cubicBezTo>
                  <a:cubicBezTo>
                    <a:pt x="601" y="204"/>
                    <a:pt x="467" y="4"/>
                    <a:pt x="300" y="4"/>
                  </a:cubicBezTo>
                  <a:cubicBezTo>
                    <a:pt x="290" y="2"/>
                    <a:pt x="279" y="1"/>
                    <a:pt x="2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97;p34">
              <a:extLst>
                <a:ext uri="{FF2B5EF4-FFF2-40B4-BE49-F238E27FC236}">
                  <a16:creationId xmlns:a16="http://schemas.microsoft.com/office/drawing/2014/main" id="{E9ADEDD0-474F-496F-8423-AC6B9A27E5EF}"/>
                </a:ext>
              </a:extLst>
            </p:cNvPr>
            <p:cNvSpPr/>
            <p:nvPr/>
          </p:nvSpPr>
          <p:spPr>
            <a:xfrm>
              <a:off x="2765475" y="1872625"/>
              <a:ext cx="15875" cy="7050"/>
            </a:xfrm>
            <a:custGeom>
              <a:avLst/>
              <a:gdLst/>
              <a:ahLst/>
              <a:cxnLst/>
              <a:rect l="l" t="t" r="r" b="b"/>
              <a:pathLst>
                <a:path w="635" h="282" extrusionOk="0">
                  <a:moveTo>
                    <a:pt x="634" y="0"/>
                  </a:moveTo>
                  <a:lnTo>
                    <a:pt x="1" y="167"/>
                  </a:lnTo>
                  <a:cubicBezTo>
                    <a:pt x="76" y="250"/>
                    <a:pt x="153" y="282"/>
                    <a:pt x="226" y="282"/>
                  </a:cubicBezTo>
                  <a:cubicBezTo>
                    <a:pt x="447" y="282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98;p34">
              <a:extLst>
                <a:ext uri="{FF2B5EF4-FFF2-40B4-BE49-F238E27FC236}">
                  <a16:creationId xmlns:a16="http://schemas.microsoft.com/office/drawing/2014/main" id="{AFE15ABD-6345-415A-B50C-96C033A99E22}"/>
                </a:ext>
              </a:extLst>
            </p:cNvPr>
            <p:cNvSpPr/>
            <p:nvPr/>
          </p:nvSpPr>
          <p:spPr>
            <a:xfrm>
              <a:off x="2736300" y="1900125"/>
              <a:ext cx="23375" cy="46675"/>
            </a:xfrm>
            <a:custGeom>
              <a:avLst/>
              <a:gdLst/>
              <a:ahLst/>
              <a:cxnLst/>
              <a:rect l="l" t="t" r="r" b="b"/>
              <a:pathLst>
                <a:path w="935" h="1867" extrusionOk="0">
                  <a:moveTo>
                    <a:pt x="0" y="1"/>
                  </a:moveTo>
                  <a:lnTo>
                    <a:pt x="0" y="1836"/>
                  </a:lnTo>
                  <a:cubicBezTo>
                    <a:pt x="91" y="1856"/>
                    <a:pt x="188" y="1867"/>
                    <a:pt x="287" y="1867"/>
                  </a:cubicBezTo>
                  <a:cubicBezTo>
                    <a:pt x="513" y="1867"/>
                    <a:pt x="748" y="1808"/>
                    <a:pt x="934" y="1669"/>
                  </a:cubicBezTo>
                  <a:cubicBezTo>
                    <a:pt x="534" y="1135"/>
                    <a:pt x="234" y="601"/>
                    <a:pt x="0" y="1"/>
                  </a:cubicBez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99;p34">
              <a:extLst>
                <a:ext uri="{FF2B5EF4-FFF2-40B4-BE49-F238E27FC236}">
                  <a16:creationId xmlns:a16="http://schemas.microsoft.com/office/drawing/2014/main" id="{75163AEF-8BF0-48B2-A4EC-03BEB5DA0F5A}"/>
                </a:ext>
              </a:extLst>
            </p:cNvPr>
            <p:cNvSpPr/>
            <p:nvPr/>
          </p:nvSpPr>
          <p:spPr>
            <a:xfrm>
              <a:off x="2662075" y="1946825"/>
              <a:ext cx="47550" cy="25875"/>
            </a:xfrm>
            <a:custGeom>
              <a:avLst/>
              <a:gdLst/>
              <a:ahLst/>
              <a:cxnLst/>
              <a:rect l="l" t="t" r="r" b="b"/>
              <a:pathLst>
                <a:path w="1902" h="1035" extrusionOk="0">
                  <a:moveTo>
                    <a:pt x="0" y="1"/>
                  </a:moveTo>
                  <a:cubicBezTo>
                    <a:pt x="0" y="34"/>
                    <a:pt x="0" y="101"/>
                    <a:pt x="0" y="134"/>
                  </a:cubicBezTo>
                  <a:cubicBezTo>
                    <a:pt x="334" y="601"/>
                    <a:pt x="868" y="902"/>
                    <a:pt x="1435" y="1002"/>
                  </a:cubicBezTo>
                  <a:cubicBezTo>
                    <a:pt x="1568" y="1035"/>
                    <a:pt x="1668" y="1035"/>
                    <a:pt x="1802" y="1035"/>
                  </a:cubicBezTo>
                  <a:cubicBezTo>
                    <a:pt x="1868" y="1035"/>
                    <a:pt x="1902" y="1002"/>
                    <a:pt x="1902" y="968"/>
                  </a:cubicBezTo>
                  <a:cubicBezTo>
                    <a:pt x="1902" y="902"/>
                    <a:pt x="1868" y="868"/>
                    <a:pt x="1802" y="868"/>
                  </a:cubicBezTo>
                  <a:cubicBezTo>
                    <a:pt x="1135" y="868"/>
                    <a:pt x="534" y="568"/>
                    <a:pt x="134" y="34"/>
                  </a:cubicBezTo>
                  <a:cubicBezTo>
                    <a:pt x="100" y="1"/>
                    <a:pt x="34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00;p34">
              <a:extLst>
                <a:ext uri="{FF2B5EF4-FFF2-40B4-BE49-F238E27FC236}">
                  <a16:creationId xmlns:a16="http://schemas.microsoft.com/office/drawing/2014/main" id="{716FD869-C093-4B1A-B576-83F003005E61}"/>
                </a:ext>
              </a:extLst>
            </p:cNvPr>
            <p:cNvSpPr/>
            <p:nvPr/>
          </p:nvSpPr>
          <p:spPr>
            <a:xfrm>
              <a:off x="2661250" y="1947325"/>
              <a:ext cx="37550" cy="39900"/>
            </a:xfrm>
            <a:custGeom>
              <a:avLst/>
              <a:gdLst/>
              <a:ahLst/>
              <a:cxnLst/>
              <a:rect l="l" t="t" r="r" b="b"/>
              <a:pathLst>
                <a:path w="1502" h="1596" extrusionOk="0">
                  <a:moveTo>
                    <a:pt x="129" y="0"/>
                  </a:moveTo>
                  <a:cubicBezTo>
                    <a:pt x="120" y="0"/>
                    <a:pt x="110" y="5"/>
                    <a:pt x="100" y="14"/>
                  </a:cubicBezTo>
                  <a:cubicBezTo>
                    <a:pt x="33" y="14"/>
                    <a:pt x="0" y="48"/>
                    <a:pt x="33" y="81"/>
                  </a:cubicBezTo>
                  <a:cubicBezTo>
                    <a:pt x="167" y="648"/>
                    <a:pt x="534" y="1115"/>
                    <a:pt x="1034" y="1415"/>
                  </a:cubicBezTo>
                  <a:cubicBezTo>
                    <a:pt x="1134" y="1482"/>
                    <a:pt x="1234" y="1549"/>
                    <a:pt x="1368" y="1582"/>
                  </a:cubicBezTo>
                  <a:cubicBezTo>
                    <a:pt x="1377" y="1592"/>
                    <a:pt x="1390" y="1596"/>
                    <a:pt x="1403" y="1596"/>
                  </a:cubicBezTo>
                  <a:cubicBezTo>
                    <a:pt x="1434" y="1596"/>
                    <a:pt x="1468" y="1572"/>
                    <a:pt x="1468" y="1549"/>
                  </a:cubicBezTo>
                  <a:cubicBezTo>
                    <a:pt x="1501" y="1515"/>
                    <a:pt x="1468" y="1482"/>
                    <a:pt x="1434" y="1449"/>
                  </a:cubicBezTo>
                  <a:cubicBezTo>
                    <a:pt x="801" y="1215"/>
                    <a:pt x="334" y="681"/>
                    <a:pt x="167" y="48"/>
                  </a:cubicBezTo>
                  <a:cubicBezTo>
                    <a:pt x="167" y="24"/>
                    <a:pt x="150" y="0"/>
                    <a:pt x="1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01;p34">
              <a:extLst>
                <a:ext uri="{FF2B5EF4-FFF2-40B4-BE49-F238E27FC236}">
                  <a16:creationId xmlns:a16="http://schemas.microsoft.com/office/drawing/2014/main" id="{ED467583-CB9E-44C6-A0CC-1DF3B9F990C3}"/>
                </a:ext>
              </a:extLst>
            </p:cNvPr>
            <p:cNvSpPr/>
            <p:nvPr/>
          </p:nvSpPr>
          <p:spPr>
            <a:xfrm>
              <a:off x="2513775" y="1892600"/>
              <a:ext cx="67075" cy="74125"/>
            </a:xfrm>
            <a:custGeom>
              <a:avLst/>
              <a:gdLst/>
              <a:ahLst/>
              <a:cxnLst/>
              <a:rect l="l" t="t" r="r" b="b"/>
              <a:pathLst>
                <a:path w="2683" h="2965" extrusionOk="0">
                  <a:moveTo>
                    <a:pt x="1279" y="1"/>
                  </a:moveTo>
                  <a:cubicBezTo>
                    <a:pt x="537" y="1"/>
                    <a:pt x="1" y="718"/>
                    <a:pt x="262" y="1436"/>
                  </a:cubicBezTo>
                  <a:cubicBezTo>
                    <a:pt x="462" y="2037"/>
                    <a:pt x="862" y="2537"/>
                    <a:pt x="1396" y="2837"/>
                  </a:cubicBezTo>
                  <a:cubicBezTo>
                    <a:pt x="1557" y="2925"/>
                    <a:pt x="1710" y="2964"/>
                    <a:pt x="1849" y="2964"/>
                  </a:cubicBezTo>
                  <a:cubicBezTo>
                    <a:pt x="2348" y="2964"/>
                    <a:pt x="2682" y="2461"/>
                    <a:pt x="2630" y="1836"/>
                  </a:cubicBezTo>
                  <a:cubicBezTo>
                    <a:pt x="2597" y="1136"/>
                    <a:pt x="2163" y="68"/>
                    <a:pt x="1329" y="2"/>
                  </a:cubicBezTo>
                  <a:cubicBezTo>
                    <a:pt x="1312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02;p34">
              <a:extLst>
                <a:ext uri="{FF2B5EF4-FFF2-40B4-BE49-F238E27FC236}">
                  <a16:creationId xmlns:a16="http://schemas.microsoft.com/office/drawing/2014/main" id="{53D1C4E1-3E4E-4AB9-AD3D-49884888EE2F}"/>
                </a:ext>
              </a:extLst>
            </p:cNvPr>
            <p:cNvSpPr/>
            <p:nvPr/>
          </p:nvSpPr>
          <p:spPr>
            <a:xfrm>
              <a:off x="2648725" y="1832925"/>
              <a:ext cx="47575" cy="18575"/>
            </a:xfrm>
            <a:custGeom>
              <a:avLst/>
              <a:gdLst/>
              <a:ahLst/>
              <a:cxnLst/>
              <a:rect l="l" t="t" r="r" b="b"/>
              <a:pathLst>
                <a:path w="1903" h="743" extrusionOk="0">
                  <a:moveTo>
                    <a:pt x="1412" y="1"/>
                  </a:moveTo>
                  <a:cubicBezTo>
                    <a:pt x="1040" y="1"/>
                    <a:pt x="461" y="72"/>
                    <a:pt x="67" y="487"/>
                  </a:cubicBezTo>
                  <a:cubicBezTo>
                    <a:pt x="1" y="554"/>
                    <a:pt x="1" y="654"/>
                    <a:pt x="67" y="687"/>
                  </a:cubicBezTo>
                  <a:lnTo>
                    <a:pt x="101" y="721"/>
                  </a:lnTo>
                  <a:cubicBezTo>
                    <a:pt x="128" y="735"/>
                    <a:pt x="156" y="743"/>
                    <a:pt x="181" y="743"/>
                  </a:cubicBezTo>
                  <a:cubicBezTo>
                    <a:pt x="217" y="743"/>
                    <a:pt x="248" y="727"/>
                    <a:pt x="268" y="687"/>
                  </a:cubicBezTo>
                  <a:cubicBezTo>
                    <a:pt x="616" y="361"/>
                    <a:pt x="1120" y="304"/>
                    <a:pt x="1428" y="304"/>
                  </a:cubicBezTo>
                  <a:cubicBezTo>
                    <a:pt x="1593" y="304"/>
                    <a:pt x="1702" y="321"/>
                    <a:pt x="1702" y="321"/>
                  </a:cubicBezTo>
                  <a:cubicBezTo>
                    <a:pt x="1720" y="327"/>
                    <a:pt x="1737" y="329"/>
                    <a:pt x="1753" y="329"/>
                  </a:cubicBezTo>
                  <a:cubicBezTo>
                    <a:pt x="1824" y="329"/>
                    <a:pt x="1869" y="275"/>
                    <a:pt x="1869" y="220"/>
                  </a:cubicBezTo>
                  <a:cubicBezTo>
                    <a:pt x="1902" y="120"/>
                    <a:pt x="1835" y="54"/>
                    <a:pt x="1769" y="20"/>
                  </a:cubicBezTo>
                  <a:cubicBezTo>
                    <a:pt x="1746" y="20"/>
                    <a:pt x="1608" y="1"/>
                    <a:pt x="14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03;p34">
              <a:extLst>
                <a:ext uri="{FF2B5EF4-FFF2-40B4-BE49-F238E27FC236}">
                  <a16:creationId xmlns:a16="http://schemas.microsoft.com/office/drawing/2014/main" id="{C998F363-13B6-4053-B900-106CACB22CFD}"/>
                </a:ext>
              </a:extLst>
            </p:cNvPr>
            <p:cNvSpPr/>
            <p:nvPr/>
          </p:nvSpPr>
          <p:spPr>
            <a:xfrm>
              <a:off x="2750475" y="1836325"/>
              <a:ext cx="38375" cy="16300"/>
            </a:xfrm>
            <a:custGeom>
              <a:avLst/>
              <a:gdLst/>
              <a:ahLst/>
              <a:cxnLst/>
              <a:rect l="l" t="t" r="r" b="b"/>
              <a:pathLst>
                <a:path w="1535" h="652" extrusionOk="0">
                  <a:moveTo>
                    <a:pt x="486" y="0"/>
                  </a:moveTo>
                  <a:cubicBezTo>
                    <a:pt x="359" y="0"/>
                    <a:pt x="230" y="17"/>
                    <a:pt x="100" y="51"/>
                  </a:cubicBezTo>
                  <a:cubicBezTo>
                    <a:pt x="34" y="84"/>
                    <a:pt x="0" y="151"/>
                    <a:pt x="0" y="251"/>
                  </a:cubicBezTo>
                  <a:cubicBezTo>
                    <a:pt x="34" y="318"/>
                    <a:pt x="134" y="351"/>
                    <a:pt x="200" y="351"/>
                  </a:cubicBezTo>
                  <a:cubicBezTo>
                    <a:pt x="303" y="326"/>
                    <a:pt x="405" y="313"/>
                    <a:pt x="505" y="313"/>
                  </a:cubicBezTo>
                  <a:cubicBezTo>
                    <a:pt x="796" y="313"/>
                    <a:pt x="1069" y="420"/>
                    <a:pt x="1268" y="618"/>
                  </a:cubicBezTo>
                  <a:cubicBezTo>
                    <a:pt x="1301" y="652"/>
                    <a:pt x="1335" y="652"/>
                    <a:pt x="1368" y="652"/>
                  </a:cubicBezTo>
                  <a:cubicBezTo>
                    <a:pt x="1401" y="652"/>
                    <a:pt x="1468" y="652"/>
                    <a:pt x="1501" y="585"/>
                  </a:cubicBezTo>
                  <a:cubicBezTo>
                    <a:pt x="1535" y="518"/>
                    <a:pt x="1535" y="418"/>
                    <a:pt x="1468" y="385"/>
                  </a:cubicBezTo>
                  <a:cubicBezTo>
                    <a:pt x="1196" y="137"/>
                    <a:pt x="850" y="0"/>
                    <a:pt x="4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04;p34">
              <a:extLst>
                <a:ext uri="{FF2B5EF4-FFF2-40B4-BE49-F238E27FC236}">
                  <a16:creationId xmlns:a16="http://schemas.microsoft.com/office/drawing/2014/main" id="{9371AA86-FE44-4E9F-A164-41BD85C91493}"/>
                </a:ext>
              </a:extLst>
            </p:cNvPr>
            <p:cNvSpPr/>
            <p:nvPr/>
          </p:nvSpPr>
          <p:spPr>
            <a:xfrm>
              <a:off x="2662075" y="4285175"/>
              <a:ext cx="86750" cy="189325"/>
            </a:xfrm>
            <a:custGeom>
              <a:avLst/>
              <a:gdLst/>
              <a:ahLst/>
              <a:cxnLst/>
              <a:rect l="l" t="t" r="r" b="b"/>
              <a:pathLst>
                <a:path w="3470" h="7573" extrusionOk="0">
                  <a:moveTo>
                    <a:pt x="0" y="1"/>
                  </a:moveTo>
                  <a:lnTo>
                    <a:pt x="234" y="7573"/>
                  </a:lnTo>
                  <a:lnTo>
                    <a:pt x="3470" y="757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05;p34">
              <a:extLst>
                <a:ext uri="{FF2B5EF4-FFF2-40B4-BE49-F238E27FC236}">
                  <a16:creationId xmlns:a16="http://schemas.microsoft.com/office/drawing/2014/main" id="{0BF1C71C-78C2-463B-9A85-6867642FCA89}"/>
                </a:ext>
              </a:extLst>
            </p:cNvPr>
            <p:cNvSpPr/>
            <p:nvPr/>
          </p:nvSpPr>
          <p:spPr>
            <a:xfrm>
              <a:off x="2648725" y="4464475"/>
              <a:ext cx="246875" cy="92575"/>
            </a:xfrm>
            <a:custGeom>
              <a:avLst/>
              <a:gdLst/>
              <a:ahLst/>
              <a:cxnLst/>
              <a:rect l="l" t="t" r="r" b="b"/>
              <a:pathLst>
                <a:path w="9875" h="3703" extrusionOk="0">
                  <a:moveTo>
                    <a:pt x="534" y="0"/>
                  </a:moveTo>
                  <a:cubicBezTo>
                    <a:pt x="401" y="0"/>
                    <a:pt x="301" y="100"/>
                    <a:pt x="301" y="234"/>
                  </a:cubicBezTo>
                  <a:lnTo>
                    <a:pt x="34" y="3136"/>
                  </a:lnTo>
                  <a:cubicBezTo>
                    <a:pt x="1" y="3436"/>
                    <a:pt x="268" y="3703"/>
                    <a:pt x="568" y="3703"/>
                  </a:cubicBezTo>
                  <a:cubicBezTo>
                    <a:pt x="1869" y="3703"/>
                    <a:pt x="2469" y="3603"/>
                    <a:pt x="4070" y="3603"/>
                  </a:cubicBezTo>
                  <a:cubicBezTo>
                    <a:pt x="5071" y="3603"/>
                    <a:pt x="7106" y="3703"/>
                    <a:pt x="8473" y="3703"/>
                  </a:cubicBezTo>
                  <a:cubicBezTo>
                    <a:pt x="9841" y="3703"/>
                    <a:pt x="9874" y="2369"/>
                    <a:pt x="9274" y="2235"/>
                  </a:cubicBezTo>
                  <a:cubicBezTo>
                    <a:pt x="6705" y="1668"/>
                    <a:pt x="5671" y="934"/>
                    <a:pt x="4771" y="200"/>
                  </a:cubicBezTo>
                  <a:cubicBezTo>
                    <a:pt x="4604" y="67"/>
                    <a:pt x="4404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06;p34">
              <a:extLst>
                <a:ext uri="{FF2B5EF4-FFF2-40B4-BE49-F238E27FC236}">
                  <a16:creationId xmlns:a16="http://schemas.microsoft.com/office/drawing/2014/main" id="{8B6C7865-DA28-423E-A1A9-F36D89709641}"/>
                </a:ext>
              </a:extLst>
            </p:cNvPr>
            <p:cNvSpPr/>
            <p:nvPr/>
          </p:nvSpPr>
          <p:spPr>
            <a:xfrm>
              <a:off x="2662075" y="4285175"/>
              <a:ext cx="84250" cy="97600"/>
            </a:xfrm>
            <a:custGeom>
              <a:avLst/>
              <a:gdLst/>
              <a:ahLst/>
              <a:cxnLst/>
              <a:rect l="l" t="t" r="r" b="b"/>
              <a:pathLst>
                <a:path w="3370" h="3904" extrusionOk="0">
                  <a:moveTo>
                    <a:pt x="0" y="1"/>
                  </a:moveTo>
                  <a:lnTo>
                    <a:pt x="100" y="3903"/>
                  </a:lnTo>
                  <a:lnTo>
                    <a:pt x="3369" y="3903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07;p34">
              <a:extLst>
                <a:ext uri="{FF2B5EF4-FFF2-40B4-BE49-F238E27FC236}">
                  <a16:creationId xmlns:a16="http://schemas.microsoft.com/office/drawing/2014/main" id="{3E9C65BD-B313-4594-ABF4-989AD2EB7D13}"/>
                </a:ext>
              </a:extLst>
            </p:cNvPr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08;p34">
              <a:extLst>
                <a:ext uri="{FF2B5EF4-FFF2-40B4-BE49-F238E27FC236}">
                  <a16:creationId xmlns:a16="http://schemas.microsoft.com/office/drawing/2014/main" id="{34B54E59-6EF0-40D4-A14D-D59096C5B193}"/>
                </a:ext>
              </a:extLst>
            </p:cNvPr>
            <p:cNvSpPr/>
            <p:nvPr/>
          </p:nvSpPr>
          <p:spPr>
            <a:xfrm>
              <a:off x="2419400" y="2627325"/>
              <a:ext cx="362775" cy="1736275"/>
            </a:xfrm>
            <a:custGeom>
              <a:avLst/>
              <a:gdLst/>
              <a:ahLst/>
              <a:cxnLst/>
              <a:rect l="l" t="t" r="r" b="b"/>
              <a:pathLst>
                <a:path w="14511" h="69451" extrusionOk="0">
                  <a:moveTo>
                    <a:pt x="1635" y="0"/>
                  </a:moveTo>
                  <a:cubicBezTo>
                    <a:pt x="0" y="10141"/>
                    <a:pt x="4771" y="21649"/>
                    <a:pt x="6505" y="32724"/>
                  </a:cubicBezTo>
                  <a:cubicBezTo>
                    <a:pt x="6505" y="38828"/>
                    <a:pt x="9240" y="69450"/>
                    <a:pt x="9240" y="69450"/>
                  </a:cubicBezTo>
                  <a:lnTo>
                    <a:pt x="13644" y="69450"/>
                  </a:lnTo>
                  <a:cubicBezTo>
                    <a:pt x="13644" y="69450"/>
                    <a:pt x="14511" y="42264"/>
                    <a:pt x="13844" y="31923"/>
                  </a:cubicBezTo>
                  <a:cubicBezTo>
                    <a:pt x="13210" y="22016"/>
                    <a:pt x="11175" y="1635"/>
                    <a:pt x="11175" y="1635"/>
                  </a:cubicBez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09;p34">
              <a:extLst>
                <a:ext uri="{FF2B5EF4-FFF2-40B4-BE49-F238E27FC236}">
                  <a16:creationId xmlns:a16="http://schemas.microsoft.com/office/drawing/2014/main" id="{FC399E2F-74BA-45CE-81CD-CC0382E1092D}"/>
                </a:ext>
              </a:extLst>
            </p:cNvPr>
            <p:cNvSpPr/>
            <p:nvPr/>
          </p:nvSpPr>
          <p:spPr>
            <a:xfrm>
              <a:off x="2466925" y="2870000"/>
              <a:ext cx="89275" cy="360275"/>
            </a:xfrm>
            <a:custGeom>
              <a:avLst/>
              <a:gdLst/>
              <a:ahLst/>
              <a:cxnLst/>
              <a:rect l="l" t="t" r="r" b="b"/>
              <a:pathLst>
                <a:path w="3571" h="14411" extrusionOk="0">
                  <a:moveTo>
                    <a:pt x="2369" y="0"/>
                  </a:moveTo>
                  <a:cubicBezTo>
                    <a:pt x="1435" y="234"/>
                    <a:pt x="601" y="768"/>
                    <a:pt x="1" y="1535"/>
                  </a:cubicBezTo>
                  <a:cubicBezTo>
                    <a:pt x="668" y="5738"/>
                    <a:pt x="1802" y="10074"/>
                    <a:pt x="2836" y="14411"/>
                  </a:cubicBezTo>
                  <a:cubicBezTo>
                    <a:pt x="3570" y="9707"/>
                    <a:pt x="3136" y="1768"/>
                    <a:pt x="2369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10;p34">
              <a:extLst>
                <a:ext uri="{FF2B5EF4-FFF2-40B4-BE49-F238E27FC236}">
                  <a16:creationId xmlns:a16="http://schemas.microsoft.com/office/drawing/2014/main" id="{ED32A2D3-7C97-48FF-8815-DFBF713A6D79}"/>
                </a:ext>
              </a:extLst>
            </p:cNvPr>
            <p:cNvSpPr/>
            <p:nvPr/>
          </p:nvSpPr>
          <p:spPr>
            <a:xfrm>
              <a:off x="2634550" y="4321875"/>
              <a:ext cx="145125" cy="45875"/>
            </a:xfrm>
            <a:custGeom>
              <a:avLst/>
              <a:gdLst/>
              <a:ahLst/>
              <a:cxnLst/>
              <a:rect l="l" t="t" r="r" b="b"/>
              <a:pathLst>
                <a:path w="5805" h="1835" extrusionOk="0">
                  <a:moveTo>
                    <a:pt x="1" y="0"/>
                  </a:moveTo>
                  <a:lnTo>
                    <a:pt x="234" y="1835"/>
                  </a:lnTo>
                  <a:lnTo>
                    <a:pt x="5438" y="1835"/>
                  </a:lnTo>
                  <a:lnTo>
                    <a:pt x="5805" y="2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11;p34">
              <a:extLst>
                <a:ext uri="{FF2B5EF4-FFF2-40B4-BE49-F238E27FC236}">
                  <a16:creationId xmlns:a16="http://schemas.microsoft.com/office/drawing/2014/main" id="{A0CDB409-AEC4-432F-846A-1078AF0137CD}"/>
                </a:ext>
              </a:extLst>
            </p:cNvPr>
            <p:cNvSpPr/>
            <p:nvPr/>
          </p:nvSpPr>
          <p:spPr>
            <a:xfrm>
              <a:off x="2757975" y="4458225"/>
              <a:ext cx="50900" cy="20650"/>
            </a:xfrm>
            <a:custGeom>
              <a:avLst/>
              <a:gdLst/>
              <a:ahLst/>
              <a:cxnLst/>
              <a:rect l="l" t="t" r="r" b="b"/>
              <a:pathLst>
                <a:path w="2036" h="826" extrusionOk="0">
                  <a:moveTo>
                    <a:pt x="1668" y="150"/>
                  </a:moveTo>
                  <a:cubicBezTo>
                    <a:pt x="1702" y="150"/>
                    <a:pt x="1768" y="150"/>
                    <a:pt x="1802" y="184"/>
                  </a:cubicBezTo>
                  <a:cubicBezTo>
                    <a:pt x="1835" y="184"/>
                    <a:pt x="1868" y="217"/>
                    <a:pt x="1868" y="250"/>
                  </a:cubicBezTo>
                  <a:cubicBezTo>
                    <a:pt x="1868" y="350"/>
                    <a:pt x="1835" y="450"/>
                    <a:pt x="1768" y="517"/>
                  </a:cubicBezTo>
                  <a:cubicBezTo>
                    <a:pt x="1643" y="621"/>
                    <a:pt x="1388" y="674"/>
                    <a:pt x="1043" y="674"/>
                  </a:cubicBezTo>
                  <a:cubicBezTo>
                    <a:pt x="836" y="674"/>
                    <a:pt x="597" y="655"/>
                    <a:pt x="334" y="617"/>
                  </a:cubicBezTo>
                  <a:cubicBezTo>
                    <a:pt x="734" y="384"/>
                    <a:pt x="1201" y="217"/>
                    <a:pt x="1668" y="150"/>
                  </a:cubicBezTo>
                  <a:close/>
                  <a:moveTo>
                    <a:pt x="1661" y="1"/>
                  </a:moveTo>
                  <a:cubicBezTo>
                    <a:pt x="1117" y="1"/>
                    <a:pt x="176" y="494"/>
                    <a:pt x="34" y="551"/>
                  </a:cubicBezTo>
                  <a:cubicBezTo>
                    <a:pt x="0" y="584"/>
                    <a:pt x="0" y="617"/>
                    <a:pt x="0" y="651"/>
                  </a:cubicBezTo>
                  <a:cubicBezTo>
                    <a:pt x="0" y="684"/>
                    <a:pt x="34" y="717"/>
                    <a:pt x="67" y="717"/>
                  </a:cubicBezTo>
                  <a:cubicBezTo>
                    <a:pt x="401" y="784"/>
                    <a:pt x="734" y="817"/>
                    <a:pt x="1101" y="817"/>
                  </a:cubicBezTo>
                  <a:cubicBezTo>
                    <a:pt x="1146" y="823"/>
                    <a:pt x="1190" y="826"/>
                    <a:pt x="1235" y="826"/>
                  </a:cubicBezTo>
                  <a:cubicBezTo>
                    <a:pt x="1456" y="826"/>
                    <a:pt x="1674" y="756"/>
                    <a:pt x="1868" y="617"/>
                  </a:cubicBezTo>
                  <a:cubicBezTo>
                    <a:pt x="1969" y="517"/>
                    <a:pt x="2035" y="384"/>
                    <a:pt x="2002" y="250"/>
                  </a:cubicBezTo>
                  <a:cubicBezTo>
                    <a:pt x="2002" y="150"/>
                    <a:pt x="1969" y="84"/>
                    <a:pt x="1902" y="50"/>
                  </a:cubicBezTo>
                  <a:cubicBezTo>
                    <a:pt x="1838" y="16"/>
                    <a:pt x="1755" y="1"/>
                    <a:pt x="166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12;p34">
              <a:extLst>
                <a:ext uri="{FF2B5EF4-FFF2-40B4-BE49-F238E27FC236}">
                  <a16:creationId xmlns:a16="http://schemas.microsoft.com/office/drawing/2014/main" id="{5FBF58F6-5EC7-4194-AAB6-FC215651000F}"/>
                </a:ext>
              </a:extLst>
            </p:cNvPr>
            <p:cNvSpPr/>
            <p:nvPr/>
          </p:nvSpPr>
          <p:spPr>
            <a:xfrm>
              <a:off x="2757975" y="4439225"/>
              <a:ext cx="31725" cy="36950"/>
            </a:xfrm>
            <a:custGeom>
              <a:avLst/>
              <a:gdLst/>
              <a:ahLst/>
              <a:cxnLst/>
              <a:rect l="l" t="t" r="r" b="b"/>
              <a:pathLst>
                <a:path w="1269" h="1478" extrusionOk="0">
                  <a:moveTo>
                    <a:pt x="901" y="143"/>
                  </a:moveTo>
                  <a:cubicBezTo>
                    <a:pt x="1035" y="143"/>
                    <a:pt x="1035" y="210"/>
                    <a:pt x="1035" y="243"/>
                  </a:cubicBezTo>
                  <a:cubicBezTo>
                    <a:pt x="1068" y="477"/>
                    <a:pt x="568" y="1010"/>
                    <a:pt x="167" y="1244"/>
                  </a:cubicBezTo>
                  <a:cubicBezTo>
                    <a:pt x="201" y="877"/>
                    <a:pt x="334" y="543"/>
                    <a:pt x="568" y="243"/>
                  </a:cubicBezTo>
                  <a:cubicBezTo>
                    <a:pt x="634" y="176"/>
                    <a:pt x="734" y="143"/>
                    <a:pt x="834" y="143"/>
                  </a:cubicBezTo>
                  <a:close/>
                  <a:moveTo>
                    <a:pt x="816" y="1"/>
                  </a:moveTo>
                  <a:cubicBezTo>
                    <a:pt x="688" y="1"/>
                    <a:pt x="583" y="61"/>
                    <a:pt x="501" y="143"/>
                  </a:cubicBezTo>
                  <a:cubicBezTo>
                    <a:pt x="67" y="477"/>
                    <a:pt x="0" y="1344"/>
                    <a:pt x="0" y="1377"/>
                  </a:cubicBezTo>
                  <a:cubicBezTo>
                    <a:pt x="0" y="1411"/>
                    <a:pt x="0" y="1444"/>
                    <a:pt x="34" y="1444"/>
                  </a:cubicBezTo>
                  <a:cubicBezTo>
                    <a:pt x="34" y="1477"/>
                    <a:pt x="67" y="1477"/>
                    <a:pt x="67" y="1477"/>
                  </a:cubicBezTo>
                  <a:lnTo>
                    <a:pt x="101" y="1477"/>
                  </a:lnTo>
                  <a:cubicBezTo>
                    <a:pt x="501" y="1311"/>
                    <a:pt x="1268" y="577"/>
                    <a:pt x="1201" y="210"/>
                  </a:cubicBezTo>
                  <a:cubicBezTo>
                    <a:pt x="1201" y="143"/>
                    <a:pt x="1101" y="10"/>
                    <a:pt x="901" y="10"/>
                  </a:cubicBezTo>
                  <a:cubicBezTo>
                    <a:pt x="872" y="4"/>
                    <a:pt x="843" y="1"/>
                    <a:pt x="816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13;p34">
              <a:extLst>
                <a:ext uri="{FF2B5EF4-FFF2-40B4-BE49-F238E27FC236}">
                  <a16:creationId xmlns:a16="http://schemas.microsoft.com/office/drawing/2014/main" id="{49D5E4B8-025B-40A1-A386-CE3FC21ACA25}"/>
                </a:ext>
              </a:extLst>
            </p:cNvPr>
            <p:cNvSpPr/>
            <p:nvPr/>
          </p:nvSpPr>
          <p:spPr>
            <a:xfrm>
              <a:off x="1991600" y="4173425"/>
              <a:ext cx="152625" cy="203500"/>
            </a:xfrm>
            <a:custGeom>
              <a:avLst/>
              <a:gdLst/>
              <a:ahLst/>
              <a:cxnLst/>
              <a:rect l="l" t="t" r="r" b="b"/>
              <a:pathLst>
                <a:path w="6105" h="8140" extrusionOk="0">
                  <a:moveTo>
                    <a:pt x="3102" y="1"/>
                  </a:moveTo>
                  <a:lnTo>
                    <a:pt x="0" y="6906"/>
                  </a:lnTo>
                  <a:lnTo>
                    <a:pt x="3036" y="8140"/>
                  </a:lnTo>
                  <a:lnTo>
                    <a:pt x="6105" y="1268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14;p34">
              <a:extLst>
                <a:ext uri="{FF2B5EF4-FFF2-40B4-BE49-F238E27FC236}">
                  <a16:creationId xmlns:a16="http://schemas.microsoft.com/office/drawing/2014/main" id="{0A03C0D9-4092-4D5C-8A4D-820621C7B5DC}"/>
                </a:ext>
              </a:extLst>
            </p:cNvPr>
            <p:cNvSpPr/>
            <p:nvPr/>
          </p:nvSpPr>
          <p:spPr>
            <a:xfrm>
              <a:off x="1936550" y="4330175"/>
              <a:ext cx="226100" cy="182350"/>
            </a:xfrm>
            <a:custGeom>
              <a:avLst/>
              <a:gdLst/>
              <a:ahLst/>
              <a:cxnLst/>
              <a:rect l="l" t="t" r="r" b="b"/>
              <a:pathLst>
                <a:path w="9044" h="7294" extrusionOk="0">
                  <a:moveTo>
                    <a:pt x="2153" y="0"/>
                  </a:moveTo>
                  <a:cubicBezTo>
                    <a:pt x="2079" y="0"/>
                    <a:pt x="2000" y="37"/>
                    <a:pt x="1935" y="102"/>
                  </a:cubicBezTo>
                  <a:lnTo>
                    <a:pt x="167" y="2404"/>
                  </a:lnTo>
                  <a:cubicBezTo>
                    <a:pt x="1" y="2670"/>
                    <a:pt x="67" y="3004"/>
                    <a:pt x="334" y="3171"/>
                  </a:cubicBezTo>
                  <a:cubicBezTo>
                    <a:pt x="1468" y="3771"/>
                    <a:pt x="2035" y="4005"/>
                    <a:pt x="3436" y="4805"/>
                  </a:cubicBezTo>
                  <a:cubicBezTo>
                    <a:pt x="4304" y="5306"/>
                    <a:pt x="6038" y="6406"/>
                    <a:pt x="7206" y="7074"/>
                  </a:cubicBezTo>
                  <a:cubicBezTo>
                    <a:pt x="7474" y="7230"/>
                    <a:pt x="7718" y="7293"/>
                    <a:pt x="7932" y="7293"/>
                  </a:cubicBezTo>
                  <a:cubicBezTo>
                    <a:pt x="8676" y="7293"/>
                    <a:pt x="9044" y="6525"/>
                    <a:pt x="8707" y="6240"/>
                  </a:cubicBezTo>
                  <a:cubicBezTo>
                    <a:pt x="6739" y="4505"/>
                    <a:pt x="6238" y="3338"/>
                    <a:pt x="5872" y="2303"/>
                  </a:cubicBezTo>
                  <a:cubicBezTo>
                    <a:pt x="5771" y="2103"/>
                    <a:pt x="5638" y="1937"/>
                    <a:pt x="5471" y="1870"/>
                  </a:cubicBezTo>
                  <a:lnTo>
                    <a:pt x="2269" y="35"/>
                  </a:lnTo>
                  <a:cubicBezTo>
                    <a:pt x="2233" y="12"/>
                    <a:pt x="2194" y="0"/>
                    <a:pt x="2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15;p34">
              <a:extLst>
                <a:ext uri="{FF2B5EF4-FFF2-40B4-BE49-F238E27FC236}">
                  <a16:creationId xmlns:a16="http://schemas.microsoft.com/office/drawing/2014/main" id="{F717AD4C-F33C-47AC-B5EC-DADD5FC88C1F}"/>
                </a:ext>
              </a:extLst>
            </p:cNvPr>
            <p:cNvSpPr/>
            <p:nvPr/>
          </p:nvSpPr>
          <p:spPr>
            <a:xfrm>
              <a:off x="2029125" y="4173425"/>
              <a:ext cx="115100" cy="120125"/>
            </a:xfrm>
            <a:custGeom>
              <a:avLst/>
              <a:gdLst/>
              <a:ahLst/>
              <a:cxnLst/>
              <a:rect l="l" t="t" r="r" b="b"/>
              <a:pathLst>
                <a:path w="4604" h="4805" extrusionOk="0">
                  <a:moveTo>
                    <a:pt x="1601" y="1"/>
                  </a:moveTo>
                  <a:lnTo>
                    <a:pt x="0" y="3570"/>
                  </a:lnTo>
                  <a:lnTo>
                    <a:pt x="3036" y="4804"/>
                  </a:lnTo>
                  <a:lnTo>
                    <a:pt x="4604" y="1268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16;p34">
              <a:extLst>
                <a:ext uri="{FF2B5EF4-FFF2-40B4-BE49-F238E27FC236}">
                  <a16:creationId xmlns:a16="http://schemas.microsoft.com/office/drawing/2014/main" id="{B9E89F15-E678-45CC-8F4A-47E3B583C901}"/>
                </a:ext>
              </a:extLst>
            </p:cNvPr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17;p34">
              <a:extLst>
                <a:ext uri="{FF2B5EF4-FFF2-40B4-BE49-F238E27FC236}">
                  <a16:creationId xmlns:a16="http://schemas.microsoft.com/office/drawing/2014/main" id="{0B2FB07C-567C-416A-8A9A-790C8EA7C028}"/>
                </a:ext>
              </a:extLst>
            </p:cNvPr>
            <p:cNvSpPr/>
            <p:nvPr/>
          </p:nvSpPr>
          <p:spPr>
            <a:xfrm>
              <a:off x="2026625" y="2611475"/>
              <a:ext cx="580425" cy="1671225"/>
            </a:xfrm>
            <a:custGeom>
              <a:avLst/>
              <a:gdLst/>
              <a:ahLst/>
              <a:cxnLst/>
              <a:rect l="l" t="t" r="r" b="b"/>
              <a:pathLst>
                <a:path w="23217" h="66849" extrusionOk="0">
                  <a:moveTo>
                    <a:pt x="13677" y="1"/>
                  </a:moveTo>
                  <a:cubicBezTo>
                    <a:pt x="10174" y="9841"/>
                    <a:pt x="10241" y="23184"/>
                    <a:pt x="9907" y="34258"/>
                  </a:cubicBezTo>
                  <a:cubicBezTo>
                    <a:pt x="6371" y="40930"/>
                    <a:pt x="0" y="65181"/>
                    <a:pt x="0" y="65181"/>
                  </a:cubicBezTo>
                  <a:lnTo>
                    <a:pt x="4070" y="66848"/>
                  </a:lnTo>
                  <a:cubicBezTo>
                    <a:pt x="4070" y="66848"/>
                    <a:pt x="14744" y="44166"/>
                    <a:pt x="17012" y="34959"/>
                  </a:cubicBezTo>
                  <a:cubicBezTo>
                    <a:pt x="17913" y="25052"/>
                    <a:pt x="23217" y="1635"/>
                    <a:pt x="23217" y="1635"/>
                  </a:cubicBezTo>
                  <a:lnTo>
                    <a:pt x="136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18;p34">
              <a:extLst>
                <a:ext uri="{FF2B5EF4-FFF2-40B4-BE49-F238E27FC236}">
                  <a16:creationId xmlns:a16="http://schemas.microsoft.com/office/drawing/2014/main" id="{BF1794E9-804D-4D06-A432-2DFD4094BA83}"/>
                </a:ext>
              </a:extLst>
            </p:cNvPr>
            <p:cNvSpPr/>
            <p:nvPr/>
          </p:nvSpPr>
          <p:spPr>
            <a:xfrm>
              <a:off x="2015775" y="4195950"/>
              <a:ext cx="144300" cy="94250"/>
            </a:xfrm>
            <a:custGeom>
              <a:avLst/>
              <a:gdLst/>
              <a:ahLst/>
              <a:cxnLst/>
              <a:rect l="l" t="t" r="r" b="b"/>
              <a:pathLst>
                <a:path w="5772" h="3770" extrusionOk="0">
                  <a:moveTo>
                    <a:pt x="468" y="0"/>
                  </a:moveTo>
                  <a:lnTo>
                    <a:pt x="1" y="1802"/>
                  </a:lnTo>
                  <a:lnTo>
                    <a:pt x="4771" y="3770"/>
                  </a:lnTo>
                  <a:lnTo>
                    <a:pt x="5771" y="2402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19;p34">
              <a:extLst>
                <a:ext uri="{FF2B5EF4-FFF2-40B4-BE49-F238E27FC236}">
                  <a16:creationId xmlns:a16="http://schemas.microsoft.com/office/drawing/2014/main" id="{F092B5BA-0165-462F-BF7B-521EEE636AE4}"/>
                </a:ext>
              </a:extLst>
            </p:cNvPr>
            <p:cNvSpPr/>
            <p:nvPr/>
          </p:nvSpPr>
          <p:spPr>
            <a:xfrm>
              <a:off x="2071650" y="4385250"/>
              <a:ext cx="49225" cy="24200"/>
            </a:xfrm>
            <a:custGeom>
              <a:avLst/>
              <a:gdLst/>
              <a:ahLst/>
              <a:cxnLst/>
              <a:rect l="l" t="t" r="r" b="b"/>
              <a:pathLst>
                <a:path w="1969" h="968" extrusionOk="0">
                  <a:moveTo>
                    <a:pt x="301" y="167"/>
                  </a:moveTo>
                  <a:cubicBezTo>
                    <a:pt x="768" y="167"/>
                    <a:pt x="1235" y="267"/>
                    <a:pt x="1702" y="434"/>
                  </a:cubicBezTo>
                  <a:lnTo>
                    <a:pt x="1668" y="434"/>
                  </a:lnTo>
                  <a:cubicBezTo>
                    <a:pt x="1735" y="467"/>
                    <a:pt x="1768" y="501"/>
                    <a:pt x="1802" y="534"/>
                  </a:cubicBezTo>
                  <a:cubicBezTo>
                    <a:pt x="1802" y="567"/>
                    <a:pt x="1802" y="601"/>
                    <a:pt x="1802" y="634"/>
                  </a:cubicBezTo>
                  <a:cubicBezTo>
                    <a:pt x="1768" y="701"/>
                    <a:pt x="1702" y="768"/>
                    <a:pt x="1602" y="801"/>
                  </a:cubicBezTo>
                  <a:cubicBezTo>
                    <a:pt x="1572" y="808"/>
                    <a:pt x="1539" y="812"/>
                    <a:pt x="1504" y="812"/>
                  </a:cubicBezTo>
                  <a:cubicBezTo>
                    <a:pt x="1228" y="812"/>
                    <a:pt x="804" y="582"/>
                    <a:pt x="301" y="167"/>
                  </a:cubicBezTo>
                  <a:close/>
                  <a:moveTo>
                    <a:pt x="67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67"/>
                    <a:pt x="1" y="100"/>
                    <a:pt x="1" y="134"/>
                  </a:cubicBezTo>
                  <a:cubicBezTo>
                    <a:pt x="267" y="367"/>
                    <a:pt x="534" y="567"/>
                    <a:pt x="834" y="734"/>
                  </a:cubicBezTo>
                  <a:cubicBezTo>
                    <a:pt x="1068" y="901"/>
                    <a:pt x="1368" y="968"/>
                    <a:pt x="1635" y="968"/>
                  </a:cubicBezTo>
                  <a:cubicBezTo>
                    <a:pt x="1768" y="934"/>
                    <a:pt x="1902" y="834"/>
                    <a:pt x="1935" y="701"/>
                  </a:cubicBezTo>
                  <a:cubicBezTo>
                    <a:pt x="1969" y="601"/>
                    <a:pt x="1969" y="534"/>
                    <a:pt x="1935" y="467"/>
                  </a:cubicBezTo>
                  <a:cubicBezTo>
                    <a:pt x="1702" y="67"/>
                    <a:pt x="234" y="0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20;p34">
              <a:extLst>
                <a:ext uri="{FF2B5EF4-FFF2-40B4-BE49-F238E27FC236}">
                  <a16:creationId xmlns:a16="http://schemas.microsoft.com/office/drawing/2014/main" id="{ADA0F807-B8A2-4591-83D0-798DE5F2D521}"/>
                </a:ext>
              </a:extLst>
            </p:cNvPr>
            <p:cNvSpPr/>
            <p:nvPr/>
          </p:nvSpPr>
          <p:spPr>
            <a:xfrm>
              <a:off x="2071650" y="4364075"/>
              <a:ext cx="41725" cy="24625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168" y="166"/>
                  </a:moveTo>
                  <a:cubicBezTo>
                    <a:pt x="1227" y="166"/>
                    <a:pt x="1297" y="190"/>
                    <a:pt x="1368" y="214"/>
                  </a:cubicBezTo>
                  <a:cubicBezTo>
                    <a:pt x="1368" y="214"/>
                    <a:pt x="1368" y="247"/>
                    <a:pt x="1402" y="247"/>
                  </a:cubicBezTo>
                  <a:cubicBezTo>
                    <a:pt x="1502" y="314"/>
                    <a:pt x="1502" y="380"/>
                    <a:pt x="1468" y="380"/>
                  </a:cubicBezTo>
                  <a:cubicBezTo>
                    <a:pt x="1402" y="614"/>
                    <a:pt x="668" y="814"/>
                    <a:pt x="234" y="847"/>
                  </a:cubicBezTo>
                  <a:cubicBezTo>
                    <a:pt x="434" y="547"/>
                    <a:pt x="734" y="314"/>
                    <a:pt x="1101" y="180"/>
                  </a:cubicBezTo>
                  <a:cubicBezTo>
                    <a:pt x="1121" y="171"/>
                    <a:pt x="1143" y="166"/>
                    <a:pt x="1168" y="166"/>
                  </a:cubicBezTo>
                  <a:close/>
                  <a:moveTo>
                    <a:pt x="1173" y="1"/>
                  </a:moveTo>
                  <a:cubicBezTo>
                    <a:pt x="1137" y="1"/>
                    <a:pt x="1101" y="5"/>
                    <a:pt x="1068" y="13"/>
                  </a:cubicBezTo>
                  <a:cubicBezTo>
                    <a:pt x="534" y="114"/>
                    <a:pt x="34" y="847"/>
                    <a:pt x="34" y="847"/>
                  </a:cubicBezTo>
                  <a:cubicBezTo>
                    <a:pt x="1" y="881"/>
                    <a:pt x="1" y="881"/>
                    <a:pt x="34" y="914"/>
                  </a:cubicBezTo>
                  <a:cubicBezTo>
                    <a:pt x="1" y="947"/>
                    <a:pt x="1" y="947"/>
                    <a:pt x="34" y="981"/>
                  </a:cubicBezTo>
                  <a:lnTo>
                    <a:pt x="67" y="981"/>
                  </a:lnTo>
                  <a:cubicBezTo>
                    <a:pt x="93" y="983"/>
                    <a:pt x="121" y="984"/>
                    <a:pt x="151" y="984"/>
                  </a:cubicBezTo>
                  <a:cubicBezTo>
                    <a:pt x="596" y="984"/>
                    <a:pt x="1510" y="759"/>
                    <a:pt x="1635" y="447"/>
                  </a:cubicBezTo>
                  <a:cubicBezTo>
                    <a:pt x="1668" y="347"/>
                    <a:pt x="1668" y="214"/>
                    <a:pt x="1468" y="114"/>
                  </a:cubicBezTo>
                  <a:cubicBezTo>
                    <a:pt x="1393" y="39"/>
                    <a:pt x="1281" y="1"/>
                    <a:pt x="1173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21;p34">
              <a:extLst>
                <a:ext uri="{FF2B5EF4-FFF2-40B4-BE49-F238E27FC236}">
                  <a16:creationId xmlns:a16="http://schemas.microsoft.com/office/drawing/2014/main" id="{B37401A3-D102-43CF-B971-E4787A43A95A}"/>
                </a:ext>
              </a:extLst>
            </p:cNvPr>
            <p:cNvSpPr/>
            <p:nvPr/>
          </p:nvSpPr>
          <p:spPr>
            <a:xfrm>
              <a:off x="2691250" y="1871775"/>
              <a:ext cx="15875" cy="7075"/>
            </a:xfrm>
            <a:custGeom>
              <a:avLst/>
              <a:gdLst/>
              <a:ahLst/>
              <a:cxnLst/>
              <a:rect l="l" t="t" r="r" b="b"/>
              <a:pathLst>
                <a:path w="635" h="283" extrusionOk="0">
                  <a:moveTo>
                    <a:pt x="635" y="1"/>
                  </a:moveTo>
                  <a:lnTo>
                    <a:pt x="1" y="168"/>
                  </a:lnTo>
                  <a:cubicBezTo>
                    <a:pt x="76" y="251"/>
                    <a:pt x="153" y="282"/>
                    <a:pt x="227" y="282"/>
                  </a:cubicBezTo>
                  <a:cubicBezTo>
                    <a:pt x="447" y="282"/>
                    <a:pt x="635" y="1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22;p34">
              <a:extLst>
                <a:ext uri="{FF2B5EF4-FFF2-40B4-BE49-F238E27FC236}">
                  <a16:creationId xmlns:a16="http://schemas.microsoft.com/office/drawing/2014/main" id="{6F35E7A1-9188-4DFA-89EC-236B43DD495C}"/>
                </a:ext>
              </a:extLst>
            </p:cNvPr>
            <p:cNvSpPr/>
            <p:nvPr/>
          </p:nvSpPr>
          <p:spPr>
            <a:xfrm>
              <a:off x="2356025" y="2590300"/>
              <a:ext cx="356950" cy="93225"/>
            </a:xfrm>
            <a:custGeom>
              <a:avLst/>
              <a:gdLst/>
              <a:ahLst/>
              <a:cxnLst/>
              <a:rect l="l" t="t" r="r" b="b"/>
              <a:pathLst>
                <a:path w="14278" h="3729" extrusionOk="0">
                  <a:moveTo>
                    <a:pt x="760" y="1"/>
                  </a:moveTo>
                  <a:cubicBezTo>
                    <a:pt x="698" y="1"/>
                    <a:pt x="650" y="32"/>
                    <a:pt x="601" y="80"/>
                  </a:cubicBezTo>
                  <a:lnTo>
                    <a:pt x="67" y="1181"/>
                  </a:lnTo>
                  <a:cubicBezTo>
                    <a:pt x="0" y="1248"/>
                    <a:pt x="100" y="1381"/>
                    <a:pt x="234" y="1415"/>
                  </a:cubicBezTo>
                  <a:lnTo>
                    <a:pt x="13677" y="3716"/>
                  </a:lnTo>
                  <a:cubicBezTo>
                    <a:pt x="13710" y="3725"/>
                    <a:pt x="13741" y="3729"/>
                    <a:pt x="13770" y="3729"/>
                  </a:cubicBezTo>
                  <a:cubicBezTo>
                    <a:pt x="13854" y="3729"/>
                    <a:pt x="13910" y="3691"/>
                    <a:pt x="13910" y="3616"/>
                  </a:cubicBezTo>
                  <a:lnTo>
                    <a:pt x="14244" y="2482"/>
                  </a:lnTo>
                  <a:cubicBezTo>
                    <a:pt x="14277" y="2415"/>
                    <a:pt x="14177" y="2315"/>
                    <a:pt x="14044" y="2282"/>
                  </a:cubicBezTo>
                  <a:lnTo>
                    <a:pt x="834" y="14"/>
                  </a:lnTo>
                  <a:cubicBezTo>
                    <a:pt x="807" y="5"/>
                    <a:pt x="783" y="1"/>
                    <a:pt x="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23;p34">
              <a:extLst>
                <a:ext uri="{FF2B5EF4-FFF2-40B4-BE49-F238E27FC236}">
                  <a16:creationId xmlns:a16="http://schemas.microsoft.com/office/drawing/2014/main" id="{48AD45B1-A440-4FA6-8516-EF2E6AE6F2EC}"/>
                </a:ext>
              </a:extLst>
            </p:cNvPr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24;p34">
              <a:extLst>
                <a:ext uri="{FF2B5EF4-FFF2-40B4-BE49-F238E27FC236}">
                  <a16:creationId xmlns:a16="http://schemas.microsoft.com/office/drawing/2014/main" id="{63D28F9D-C0FC-44EE-BBD0-7F1002DC48E3}"/>
                </a:ext>
              </a:extLst>
            </p:cNvPr>
            <p:cNvSpPr/>
            <p:nvPr/>
          </p:nvSpPr>
          <p:spPr>
            <a:xfrm>
              <a:off x="2397725" y="2593975"/>
              <a:ext cx="26700" cy="42900"/>
            </a:xfrm>
            <a:custGeom>
              <a:avLst/>
              <a:gdLst/>
              <a:ahLst/>
              <a:cxnLst/>
              <a:rect l="l" t="t" r="r" b="b"/>
              <a:pathLst>
                <a:path w="1068" h="1716" extrusionOk="0">
                  <a:moveTo>
                    <a:pt x="601" y="0"/>
                  </a:moveTo>
                  <a:cubicBezTo>
                    <a:pt x="534" y="0"/>
                    <a:pt x="434" y="33"/>
                    <a:pt x="434" y="67"/>
                  </a:cubicBezTo>
                  <a:lnTo>
                    <a:pt x="34" y="1568"/>
                  </a:lnTo>
                  <a:cubicBezTo>
                    <a:pt x="0" y="1601"/>
                    <a:pt x="67" y="1668"/>
                    <a:pt x="134" y="1668"/>
                  </a:cubicBezTo>
                  <a:lnTo>
                    <a:pt x="501" y="1701"/>
                  </a:lnTo>
                  <a:cubicBezTo>
                    <a:pt x="520" y="1711"/>
                    <a:pt x="540" y="1715"/>
                    <a:pt x="557" y="1715"/>
                  </a:cubicBezTo>
                  <a:cubicBezTo>
                    <a:pt x="601" y="1715"/>
                    <a:pt x="634" y="1692"/>
                    <a:pt x="634" y="1668"/>
                  </a:cubicBezTo>
                  <a:lnTo>
                    <a:pt x="1068" y="167"/>
                  </a:lnTo>
                  <a:cubicBezTo>
                    <a:pt x="1068" y="134"/>
                    <a:pt x="1034" y="67"/>
                    <a:pt x="934" y="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25;p34">
              <a:extLst>
                <a:ext uri="{FF2B5EF4-FFF2-40B4-BE49-F238E27FC236}">
                  <a16:creationId xmlns:a16="http://schemas.microsoft.com/office/drawing/2014/main" id="{FE68A6F1-A726-46CA-9AE7-05BA83192D86}"/>
                </a:ext>
              </a:extLst>
            </p:cNvPr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26;p34">
              <a:extLst>
                <a:ext uri="{FF2B5EF4-FFF2-40B4-BE49-F238E27FC236}">
                  <a16:creationId xmlns:a16="http://schemas.microsoft.com/office/drawing/2014/main" id="{ABFE93C7-55C9-40FB-8DB9-FA8773061D05}"/>
                </a:ext>
              </a:extLst>
            </p:cNvPr>
            <p:cNvSpPr/>
            <p:nvPr/>
          </p:nvSpPr>
          <p:spPr>
            <a:xfrm>
              <a:off x="2660400" y="2639475"/>
              <a:ext cx="26725" cy="42900"/>
            </a:xfrm>
            <a:custGeom>
              <a:avLst/>
              <a:gdLst/>
              <a:ahLst/>
              <a:cxnLst/>
              <a:rect l="l" t="t" r="r" b="b"/>
              <a:pathLst>
                <a:path w="1069" h="1716" extrusionOk="0">
                  <a:moveTo>
                    <a:pt x="537" y="1"/>
                  </a:moveTo>
                  <a:cubicBezTo>
                    <a:pt x="484" y="1"/>
                    <a:pt x="434" y="25"/>
                    <a:pt x="434" y="48"/>
                  </a:cubicBezTo>
                  <a:lnTo>
                    <a:pt x="34" y="1549"/>
                  </a:lnTo>
                  <a:cubicBezTo>
                    <a:pt x="1" y="1583"/>
                    <a:pt x="67" y="1649"/>
                    <a:pt x="134" y="1649"/>
                  </a:cubicBezTo>
                  <a:lnTo>
                    <a:pt x="468" y="1716"/>
                  </a:lnTo>
                  <a:cubicBezTo>
                    <a:pt x="568" y="1716"/>
                    <a:pt x="634" y="1683"/>
                    <a:pt x="634" y="1649"/>
                  </a:cubicBezTo>
                  <a:lnTo>
                    <a:pt x="1068" y="148"/>
                  </a:lnTo>
                  <a:cubicBezTo>
                    <a:pt x="1068" y="115"/>
                    <a:pt x="1001" y="48"/>
                    <a:pt x="935" y="48"/>
                  </a:cubicBezTo>
                  <a:lnTo>
                    <a:pt x="601" y="15"/>
                  </a:lnTo>
                  <a:cubicBezTo>
                    <a:pt x="582" y="5"/>
                    <a:pt x="559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27;p34">
              <a:extLst>
                <a:ext uri="{FF2B5EF4-FFF2-40B4-BE49-F238E27FC236}">
                  <a16:creationId xmlns:a16="http://schemas.microsoft.com/office/drawing/2014/main" id="{C71112B4-DE2F-4009-9516-075E0F4CE2FE}"/>
                </a:ext>
              </a:extLst>
            </p:cNvPr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28;p34">
              <a:extLst>
                <a:ext uri="{FF2B5EF4-FFF2-40B4-BE49-F238E27FC236}">
                  <a16:creationId xmlns:a16="http://schemas.microsoft.com/office/drawing/2014/main" id="{FFF4B21A-A0ED-4B22-BA68-58B5864BF19A}"/>
                </a:ext>
              </a:extLst>
            </p:cNvPr>
            <p:cNvSpPr/>
            <p:nvPr/>
          </p:nvSpPr>
          <p:spPr>
            <a:xfrm>
              <a:off x="2530300" y="2616975"/>
              <a:ext cx="25900" cy="42900"/>
            </a:xfrm>
            <a:custGeom>
              <a:avLst/>
              <a:gdLst/>
              <a:ahLst/>
              <a:cxnLst/>
              <a:rect l="l" t="t" r="r" b="b"/>
              <a:pathLst>
                <a:path w="1036" h="1716" extrusionOk="0">
                  <a:moveTo>
                    <a:pt x="511" y="0"/>
                  </a:moveTo>
                  <a:cubicBezTo>
                    <a:pt x="468" y="0"/>
                    <a:pt x="435" y="24"/>
                    <a:pt x="435" y="47"/>
                  </a:cubicBezTo>
                  <a:lnTo>
                    <a:pt x="1" y="1549"/>
                  </a:lnTo>
                  <a:cubicBezTo>
                    <a:pt x="1" y="1582"/>
                    <a:pt x="34" y="1649"/>
                    <a:pt x="101" y="1649"/>
                  </a:cubicBezTo>
                  <a:lnTo>
                    <a:pt x="468" y="1715"/>
                  </a:lnTo>
                  <a:cubicBezTo>
                    <a:pt x="535" y="1715"/>
                    <a:pt x="601" y="1682"/>
                    <a:pt x="601" y="1649"/>
                  </a:cubicBezTo>
                  <a:lnTo>
                    <a:pt x="1035" y="148"/>
                  </a:lnTo>
                  <a:cubicBezTo>
                    <a:pt x="1035" y="114"/>
                    <a:pt x="1002" y="47"/>
                    <a:pt x="935" y="47"/>
                  </a:cubicBezTo>
                  <a:lnTo>
                    <a:pt x="568" y="14"/>
                  </a:lnTo>
                  <a:cubicBezTo>
                    <a:pt x="548" y="4"/>
                    <a:pt x="529" y="0"/>
                    <a:pt x="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29;p34">
              <a:extLst>
                <a:ext uri="{FF2B5EF4-FFF2-40B4-BE49-F238E27FC236}">
                  <a16:creationId xmlns:a16="http://schemas.microsoft.com/office/drawing/2014/main" id="{03355AEE-0384-4F38-9399-1693B5D74701}"/>
                </a:ext>
              </a:extLst>
            </p:cNvPr>
            <p:cNvSpPr/>
            <p:nvPr/>
          </p:nvSpPr>
          <p:spPr>
            <a:xfrm>
              <a:off x="2285975" y="2650675"/>
              <a:ext cx="110925" cy="74250"/>
            </a:xfrm>
            <a:custGeom>
              <a:avLst/>
              <a:gdLst/>
              <a:ahLst/>
              <a:cxnLst/>
              <a:rect l="l" t="t" r="r" b="b"/>
              <a:pathLst>
                <a:path w="4437" h="2970" extrusionOk="0">
                  <a:moveTo>
                    <a:pt x="634" y="0"/>
                  </a:moveTo>
                  <a:lnTo>
                    <a:pt x="634" y="0"/>
                  </a:lnTo>
                  <a:cubicBezTo>
                    <a:pt x="0" y="1201"/>
                    <a:pt x="1101" y="2969"/>
                    <a:pt x="1101" y="2969"/>
                  </a:cubicBezTo>
                  <a:lnTo>
                    <a:pt x="4437" y="2736"/>
                  </a:lnTo>
                  <a:lnTo>
                    <a:pt x="1968" y="2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730;p34">
              <a:extLst>
                <a:ext uri="{FF2B5EF4-FFF2-40B4-BE49-F238E27FC236}">
                  <a16:creationId xmlns:a16="http://schemas.microsoft.com/office/drawing/2014/main" id="{AD554A2B-73B1-4DC4-A27F-5BF904C6CB86}"/>
                </a:ext>
              </a:extLst>
            </p:cNvPr>
            <p:cNvSpPr/>
            <p:nvPr/>
          </p:nvSpPr>
          <p:spPr>
            <a:xfrm>
              <a:off x="2200075" y="2179500"/>
              <a:ext cx="222675" cy="507050"/>
            </a:xfrm>
            <a:custGeom>
              <a:avLst/>
              <a:gdLst/>
              <a:ahLst/>
              <a:cxnLst/>
              <a:rect l="l" t="t" r="r" b="b"/>
              <a:pathLst>
                <a:path w="8907" h="20282" extrusionOk="0">
                  <a:moveTo>
                    <a:pt x="6105" y="1"/>
                  </a:moveTo>
                  <a:cubicBezTo>
                    <a:pt x="5104" y="1468"/>
                    <a:pt x="4170" y="2969"/>
                    <a:pt x="3236" y="4504"/>
                  </a:cubicBezTo>
                  <a:cubicBezTo>
                    <a:pt x="2769" y="5271"/>
                    <a:pt x="2302" y="6038"/>
                    <a:pt x="1869" y="6805"/>
                  </a:cubicBezTo>
                  <a:cubicBezTo>
                    <a:pt x="1402" y="7606"/>
                    <a:pt x="968" y="8373"/>
                    <a:pt x="501" y="9207"/>
                  </a:cubicBezTo>
                  <a:lnTo>
                    <a:pt x="434" y="9374"/>
                  </a:lnTo>
                  <a:lnTo>
                    <a:pt x="334" y="9574"/>
                  </a:lnTo>
                  <a:cubicBezTo>
                    <a:pt x="234" y="9741"/>
                    <a:pt x="167" y="9941"/>
                    <a:pt x="134" y="10141"/>
                  </a:cubicBezTo>
                  <a:cubicBezTo>
                    <a:pt x="34" y="10475"/>
                    <a:pt x="1" y="10808"/>
                    <a:pt x="1" y="11175"/>
                  </a:cubicBezTo>
                  <a:cubicBezTo>
                    <a:pt x="1" y="11709"/>
                    <a:pt x="67" y="12276"/>
                    <a:pt x="201" y="12843"/>
                  </a:cubicBezTo>
                  <a:cubicBezTo>
                    <a:pt x="468" y="13777"/>
                    <a:pt x="801" y="14711"/>
                    <a:pt x="1268" y="15578"/>
                  </a:cubicBezTo>
                  <a:cubicBezTo>
                    <a:pt x="2069" y="17213"/>
                    <a:pt x="3069" y="18814"/>
                    <a:pt x="4170" y="20282"/>
                  </a:cubicBezTo>
                  <a:lnTo>
                    <a:pt x="5571" y="19381"/>
                  </a:lnTo>
                  <a:cubicBezTo>
                    <a:pt x="5204" y="18614"/>
                    <a:pt x="4871" y="17813"/>
                    <a:pt x="4504" y="17013"/>
                  </a:cubicBezTo>
                  <a:cubicBezTo>
                    <a:pt x="4170" y="16212"/>
                    <a:pt x="3837" y="15412"/>
                    <a:pt x="3570" y="14611"/>
                  </a:cubicBezTo>
                  <a:cubicBezTo>
                    <a:pt x="3303" y="13844"/>
                    <a:pt x="3103" y="13077"/>
                    <a:pt x="2969" y="12276"/>
                  </a:cubicBezTo>
                  <a:cubicBezTo>
                    <a:pt x="2903" y="11942"/>
                    <a:pt x="2903" y="11609"/>
                    <a:pt x="2936" y="11275"/>
                  </a:cubicBezTo>
                  <a:cubicBezTo>
                    <a:pt x="2936" y="11175"/>
                    <a:pt x="2936" y="11075"/>
                    <a:pt x="2969" y="10975"/>
                  </a:cubicBezTo>
                  <a:cubicBezTo>
                    <a:pt x="3003" y="10942"/>
                    <a:pt x="3003" y="10942"/>
                    <a:pt x="3003" y="10942"/>
                  </a:cubicBezTo>
                  <a:lnTo>
                    <a:pt x="3169" y="10708"/>
                  </a:lnTo>
                  <a:cubicBezTo>
                    <a:pt x="4037" y="9274"/>
                    <a:pt x="5037" y="7773"/>
                    <a:pt x="6038" y="6272"/>
                  </a:cubicBezTo>
                  <a:cubicBezTo>
                    <a:pt x="7006" y="4804"/>
                    <a:pt x="7973" y="3303"/>
                    <a:pt x="8907" y="1802"/>
                  </a:cubicBezTo>
                  <a:lnTo>
                    <a:pt x="6105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31;p34">
              <a:extLst>
                <a:ext uri="{FF2B5EF4-FFF2-40B4-BE49-F238E27FC236}">
                  <a16:creationId xmlns:a16="http://schemas.microsoft.com/office/drawing/2014/main" id="{0945BC68-EF4D-4275-84EC-4529C9EC51E9}"/>
                </a:ext>
              </a:extLst>
            </p:cNvPr>
            <p:cNvSpPr/>
            <p:nvPr/>
          </p:nvSpPr>
          <p:spPr>
            <a:xfrm>
              <a:off x="2305150" y="2115125"/>
              <a:ext cx="181000" cy="226175"/>
            </a:xfrm>
            <a:custGeom>
              <a:avLst/>
              <a:gdLst/>
              <a:ahLst/>
              <a:cxnLst/>
              <a:rect l="l" t="t" r="r" b="b"/>
              <a:pathLst>
                <a:path w="7240" h="9047" extrusionOk="0">
                  <a:moveTo>
                    <a:pt x="5118" y="0"/>
                  </a:moveTo>
                  <a:cubicBezTo>
                    <a:pt x="2162" y="0"/>
                    <a:pt x="1" y="4444"/>
                    <a:pt x="1" y="4444"/>
                  </a:cubicBezTo>
                  <a:lnTo>
                    <a:pt x="3737" y="9047"/>
                  </a:lnTo>
                  <a:cubicBezTo>
                    <a:pt x="3737" y="9047"/>
                    <a:pt x="6138" y="6378"/>
                    <a:pt x="6672" y="4644"/>
                  </a:cubicBezTo>
                  <a:cubicBezTo>
                    <a:pt x="7239" y="2842"/>
                    <a:pt x="7172" y="307"/>
                    <a:pt x="5605" y="40"/>
                  </a:cubicBezTo>
                  <a:cubicBezTo>
                    <a:pt x="5440" y="13"/>
                    <a:pt x="5278" y="0"/>
                    <a:pt x="5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32;p34">
              <a:extLst>
                <a:ext uri="{FF2B5EF4-FFF2-40B4-BE49-F238E27FC236}">
                  <a16:creationId xmlns:a16="http://schemas.microsoft.com/office/drawing/2014/main" id="{FD635F3B-58AC-48C6-9585-09D73AA954F2}"/>
                </a:ext>
              </a:extLst>
            </p:cNvPr>
            <p:cNvSpPr/>
            <p:nvPr/>
          </p:nvSpPr>
          <p:spPr>
            <a:xfrm>
              <a:off x="2313500" y="2719050"/>
              <a:ext cx="90075" cy="69250"/>
            </a:xfrm>
            <a:custGeom>
              <a:avLst/>
              <a:gdLst/>
              <a:ahLst/>
              <a:cxnLst/>
              <a:rect l="l" t="t" r="r" b="b"/>
              <a:pathLst>
                <a:path w="3603" h="2770" extrusionOk="0">
                  <a:moveTo>
                    <a:pt x="3336" y="1"/>
                  </a:moveTo>
                  <a:lnTo>
                    <a:pt x="0" y="234"/>
                  </a:lnTo>
                  <a:lnTo>
                    <a:pt x="834" y="2769"/>
                  </a:lnTo>
                  <a:lnTo>
                    <a:pt x="3603" y="2736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33;p34">
              <a:extLst>
                <a:ext uri="{FF2B5EF4-FFF2-40B4-BE49-F238E27FC236}">
                  <a16:creationId xmlns:a16="http://schemas.microsoft.com/office/drawing/2014/main" id="{3403F36A-CCCA-4817-95E2-58BBD5E16195}"/>
                </a:ext>
              </a:extLst>
            </p:cNvPr>
            <p:cNvSpPr/>
            <p:nvPr/>
          </p:nvSpPr>
          <p:spPr>
            <a:xfrm>
              <a:off x="2082500" y="1142100"/>
              <a:ext cx="3427475" cy="2733650"/>
            </a:xfrm>
            <a:custGeom>
              <a:avLst/>
              <a:gdLst/>
              <a:ahLst/>
              <a:cxnLst/>
              <a:rect l="l" t="t" r="r" b="b"/>
              <a:pathLst>
                <a:path w="137099" h="109346" extrusionOk="0">
                  <a:moveTo>
                    <a:pt x="122821" y="6238"/>
                  </a:moveTo>
                  <a:cubicBezTo>
                    <a:pt x="127258" y="6238"/>
                    <a:pt x="130860" y="9841"/>
                    <a:pt x="130860" y="14310"/>
                  </a:cubicBezTo>
                  <a:lnTo>
                    <a:pt x="130860" y="75521"/>
                  </a:lnTo>
                  <a:cubicBezTo>
                    <a:pt x="130827" y="79957"/>
                    <a:pt x="127258" y="83560"/>
                    <a:pt x="122821" y="83560"/>
                  </a:cubicBezTo>
                  <a:lnTo>
                    <a:pt x="102407" y="83560"/>
                  </a:lnTo>
                  <a:cubicBezTo>
                    <a:pt x="98971" y="83560"/>
                    <a:pt x="96169" y="86362"/>
                    <a:pt x="96169" y="89831"/>
                  </a:cubicBezTo>
                  <a:lnTo>
                    <a:pt x="96169" y="95735"/>
                  </a:lnTo>
                  <a:lnTo>
                    <a:pt x="83693" y="85061"/>
                  </a:lnTo>
                  <a:cubicBezTo>
                    <a:pt x="82559" y="84094"/>
                    <a:pt x="81125" y="83560"/>
                    <a:pt x="79624" y="83560"/>
                  </a:cubicBezTo>
                  <a:lnTo>
                    <a:pt x="14310" y="83560"/>
                  </a:lnTo>
                  <a:cubicBezTo>
                    <a:pt x="9841" y="83560"/>
                    <a:pt x="6271" y="79957"/>
                    <a:pt x="6271" y="75521"/>
                  </a:cubicBezTo>
                  <a:lnTo>
                    <a:pt x="6271" y="14310"/>
                  </a:lnTo>
                  <a:cubicBezTo>
                    <a:pt x="6271" y="9841"/>
                    <a:pt x="9841" y="6271"/>
                    <a:pt x="14310" y="6271"/>
                  </a:cubicBezTo>
                  <a:lnTo>
                    <a:pt x="122821" y="6271"/>
                  </a:lnTo>
                  <a:lnTo>
                    <a:pt x="122821" y="6238"/>
                  </a:lnTo>
                  <a:close/>
                  <a:moveTo>
                    <a:pt x="14310" y="0"/>
                  </a:moveTo>
                  <a:cubicBezTo>
                    <a:pt x="6405" y="34"/>
                    <a:pt x="34" y="6405"/>
                    <a:pt x="0" y="14310"/>
                  </a:cubicBezTo>
                  <a:lnTo>
                    <a:pt x="0" y="75521"/>
                  </a:lnTo>
                  <a:cubicBezTo>
                    <a:pt x="34" y="83393"/>
                    <a:pt x="6405" y="89798"/>
                    <a:pt x="14310" y="89831"/>
                  </a:cubicBezTo>
                  <a:lnTo>
                    <a:pt x="79624" y="89831"/>
                  </a:lnTo>
                  <a:lnTo>
                    <a:pt x="102407" y="109345"/>
                  </a:lnTo>
                  <a:lnTo>
                    <a:pt x="102407" y="89831"/>
                  </a:lnTo>
                  <a:lnTo>
                    <a:pt x="122821" y="89831"/>
                  </a:lnTo>
                  <a:cubicBezTo>
                    <a:pt x="130693" y="89798"/>
                    <a:pt x="137065" y="83393"/>
                    <a:pt x="137098" y="75521"/>
                  </a:cubicBezTo>
                  <a:lnTo>
                    <a:pt x="137098" y="14310"/>
                  </a:lnTo>
                  <a:cubicBezTo>
                    <a:pt x="137065" y="6405"/>
                    <a:pt x="130693" y="34"/>
                    <a:pt x="12282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34;p34">
              <a:extLst>
                <a:ext uri="{FF2B5EF4-FFF2-40B4-BE49-F238E27FC236}">
                  <a16:creationId xmlns:a16="http://schemas.microsoft.com/office/drawing/2014/main" id="{9F1F7AAD-123B-4A8A-8073-A13E5DF1D6E0}"/>
                </a:ext>
              </a:extLst>
            </p:cNvPr>
            <p:cNvSpPr/>
            <p:nvPr/>
          </p:nvSpPr>
          <p:spPr>
            <a:xfrm>
              <a:off x="3656125" y="4487350"/>
              <a:ext cx="47550" cy="18000"/>
            </a:xfrm>
            <a:custGeom>
              <a:avLst/>
              <a:gdLst/>
              <a:ahLst/>
              <a:cxnLst/>
              <a:rect l="l" t="t" r="r" b="b"/>
              <a:pathLst>
                <a:path w="1902" h="720" extrusionOk="0">
                  <a:moveTo>
                    <a:pt x="1480" y="128"/>
                  </a:moveTo>
                  <a:cubicBezTo>
                    <a:pt x="1501" y="128"/>
                    <a:pt x="1518" y="136"/>
                    <a:pt x="1535" y="153"/>
                  </a:cubicBezTo>
                  <a:cubicBezTo>
                    <a:pt x="1601" y="153"/>
                    <a:pt x="1668" y="186"/>
                    <a:pt x="1701" y="253"/>
                  </a:cubicBezTo>
                  <a:cubicBezTo>
                    <a:pt x="1735" y="320"/>
                    <a:pt x="1735" y="386"/>
                    <a:pt x="1701" y="386"/>
                  </a:cubicBezTo>
                  <a:cubicBezTo>
                    <a:pt x="1617" y="513"/>
                    <a:pt x="1291" y="560"/>
                    <a:pt x="919" y="560"/>
                  </a:cubicBezTo>
                  <a:cubicBezTo>
                    <a:pt x="704" y="560"/>
                    <a:pt x="475" y="544"/>
                    <a:pt x="267" y="520"/>
                  </a:cubicBezTo>
                  <a:cubicBezTo>
                    <a:pt x="634" y="320"/>
                    <a:pt x="1001" y="186"/>
                    <a:pt x="1401" y="153"/>
                  </a:cubicBezTo>
                  <a:cubicBezTo>
                    <a:pt x="1434" y="136"/>
                    <a:pt x="1459" y="128"/>
                    <a:pt x="1480" y="128"/>
                  </a:cubicBezTo>
                  <a:close/>
                  <a:moveTo>
                    <a:pt x="1438" y="0"/>
                  </a:moveTo>
                  <a:cubicBezTo>
                    <a:pt x="910" y="0"/>
                    <a:pt x="94" y="486"/>
                    <a:pt x="33" y="486"/>
                  </a:cubicBezTo>
                  <a:cubicBezTo>
                    <a:pt x="0" y="520"/>
                    <a:pt x="0" y="553"/>
                    <a:pt x="0" y="586"/>
                  </a:cubicBezTo>
                  <a:cubicBezTo>
                    <a:pt x="0" y="586"/>
                    <a:pt x="33" y="620"/>
                    <a:pt x="67" y="620"/>
                  </a:cubicBezTo>
                  <a:cubicBezTo>
                    <a:pt x="367" y="686"/>
                    <a:pt x="667" y="720"/>
                    <a:pt x="967" y="720"/>
                  </a:cubicBezTo>
                  <a:cubicBezTo>
                    <a:pt x="1334" y="720"/>
                    <a:pt x="1701" y="653"/>
                    <a:pt x="1835" y="486"/>
                  </a:cubicBezTo>
                  <a:cubicBezTo>
                    <a:pt x="1901" y="386"/>
                    <a:pt x="1901" y="286"/>
                    <a:pt x="1835" y="186"/>
                  </a:cubicBezTo>
                  <a:cubicBezTo>
                    <a:pt x="1768" y="86"/>
                    <a:pt x="1701" y="53"/>
                    <a:pt x="1601" y="19"/>
                  </a:cubicBezTo>
                  <a:cubicBezTo>
                    <a:pt x="1551" y="6"/>
                    <a:pt x="1496" y="0"/>
                    <a:pt x="1438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35;p34">
              <a:extLst>
                <a:ext uri="{FF2B5EF4-FFF2-40B4-BE49-F238E27FC236}">
                  <a16:creationId xmlns:a16="http://schemas.microsoft.com/office/drawing/2014/main" id="{EDC44E92-BA62-43DC-BDF5-DBC68438D7E2}"/>
                </a:ext>
              </a:extLst>
            </p:cNvPr>
            <p:cNvSpPr/>
            <p:nvPr/>
          </p:nvSpPr>
          <p:spPr>
            <a:xfrm>
              <a:off x="3656125" y="4469475"/>
              <a:ext cx="28375" cy="33375"/>
            </a:xfrm>
            <a:custGeom>
              <a:avLst/>
              <a:gdLst/>
              <a:ahLst/>
              <a:cxnLst/>
              <a:rect l="l" t="t" r="r" b="b"/>
              <a:pathLst>
                <a:path w="1135" h="1335" extrusionOk="0">
                  <a:moveTo>
                    <a:pt x="801" y="134"/>
                  </a:moveTo>
                  <a:cubicBezTo>
                    <a:pt x="901" y="134"/>
                    <a:pt x="934" y="201"/>
                    <a:pt x="934" y="234"/>
                  </a:cubicBezTo>
                  <a:cubicBezTo>
                    <a:pt x="967" y="434"/>
                    <a:pt x="500" y="934"/>
                    <a:pt x="134" y="1168"/>
                  </a:cubicBezTo>
                  <a:cubicBezTo>
                    <a:pt x="167" y="801"/>
                    <a:pt x="300" y="501"/>
                    <a:pt x="500" y="234"/>
                  </a:cubicBezTo>
                  <a:cubicBezTo>
                    <a:pt x="567" y="167"/>
                    <a:pt x="634" y="134"/>
                    <a:pt x="734" y="134"/>
                  </a:cubicBezTo>
                  <a:close/>
                  <a:moveTo>
                    <a:pt x="801" y="0"/>
                  </a:moveTo>
                  <a:cubicBezTo>
                    <a:pt x="667" y="0"/>
                    <a:pt x="500" y="34"/>
                    <a:pt x="400" y="134"/>
                  </a:cubicBezTo>
                  <a:cubicBezTo>
                    <a:pt x="33" y="434"/>
                    <a:pt x="0" y="1235"/>
                    <a:pt x="0" y="1268"/>
                  </a:cubicBezTo>
                  <a:cubicBezTo>
                    <a:pt x="0" y="1301"/>
                    <a:pt x="0" y="1335"/>
                    <a:pt x="33" y="1335"/>
                  </a:cubicBezTo>
                  <a:lnTo>
                    <a:pt x="100" y="1335"/>
                  </a:lnTo>
                  <a:cubicBezTo>
                    <a:pt x="434" y="1201"/>
                    <a:pt x="1134" y="534"/>
                    <a:pt x="1068" y="201"/>
                  </a:cubicBezTo>
                  <a:cubicBezTo>
                    <a:pt x="1068" y="134"/>
                    <a:pt x="1001" y="34"/>
                    <a:pt x="8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36;p34">
              <a:extLst>
                <a:ext uri="{FF2B5EF4-FFF2-40B4-BE49-F238E27FC236}">
                  <a16:creationId xmlns:a16="http://schemas.microsoft.com/office/drawing/2014/main" id="{BB2A4805-5FCD-444C-AA38-4A9B57AB239E}"/>
                </a:ext>
              </a:extLst>
            </p:cNvPr>
            <p:cNvSpPr/>
            <p:nvPr/>
          </p:nvSpPr>
          <p:spPr>
            <a:xfrm>
              <a:off x="3576050" y="4330200"/>
              <a:ext cx="75075" cy="171000"/>
            </a:xfrm>
            <a:custGeom>
              <a:avLst/>
              <a:gdLst/>
              <a:ahLst/>
              <a:cxnLst/>
              <a:rect l="l" t="t" r="r" b="b"/>
              <a:pathLst>
                <a:path w="3003" h="6840" extrusionOk="0">
                  <a:moveTo>
                    <a:pt x="34" y="1"/>
                  </a:moveTo>
                  <a:lnTo>
                    <a:pt x="1" y="6839"/>
                  </a:lnTo>
                  <a:lnTo>
                    <a:pt x="2970" y="6839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37;p34">
              <a:extLst>
                <a:ext uri="{FF2B5EF4-FFF2-40B4-BE49-F238E27FC236}">
                  <a16:creationId xmlns:a16="http://schemas.microsoft.com/office/drawing/2014/main" id="{8EBB6CD8-DFE0-4877-B04C-F40FA5CB52AA}"/>
                </a:ext>
              </a:extLst>
            </p:cNvPr>
            <p:cNvSpPr/>
            <p:nvPr/>
          </p:nvSpPr>
          <p:spPr>
            <a:xfrm>
              <a:off x="3549375" y="4492825"/>
              <a:ext cx="256050" cy="85075"/>
            </a:xfrm>
            <a:custGeom>
              <a:avLst/>
              <a:gdLst/>
              <a:ahLst/>
              <a:cxnLst/>
              <a:rect l="l" t="t" r="r" b="b"/>
              <a:pathLst>
                <a:path w="10242" h="3403" extrusionOk="0">
                  <a:moveTo>
                    <a:pt x="768" y="0"/>
                  </a:moveTo>
                  <a:cubicBezTo>
                    <a:pt x="634" y="0"/>
                    <a:pt x="534" y="67"/>
                    <a:pt x="534" y="201"/>
                  </a:cubicBezTo>
                  <a:lnTo>
                    <a:pt x="34" y="2869"/>
                  </a:lnTo>
                  <a:cubicBezTo>
                    <a:pt x="0" y="3136"/>
                    <a:pt x="201" y="3370"/>
                    <a:pt x="467" y="3370"/>
                  </a:cubicBezTo>
                  <a:cubicBezTo>
                    <a:pt x="1635" y="3370"/>
                    <a:pt x="3336" y="3303"/>
                    <a:pt x="4804" y="3303"/>
                  </a:cubicBezTo>
                  <a:cubicBezTo>
                    <a:pt x="6505" y="3303"/>
                    <a:pt x="6739" y="3403"/>
                    <a:pt x="8740" y="3403"/>
                  </a:cubicBezTo>
                  <a:cubicBezTo>
                    <a:pt x="9941" y="3403"/>
                    <a:pt x="10241" y="2169"/>
                    <a:pt x="9741" y="2035"/>
                  </a:cubicBezTo>
                  <a:cubicBezTo>
                    <a:pt x="7406" y="1535"/>
                    <a:pt x="6772" y="1468"/>
                    <a:pt x="4737" y="234"/>
                  </a:cubicBezTo>
                  <a:cubicBezTo>
                    <a:pt x="4504" y="101"/>
                    <a:pt x="4270" y="0"/>
                    <a:pt x="40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38;p34">
              <a:extLst>
                <a:ext uri="{FF2B5EF4-FFF2-40B4-BE49-F238E27FC236}">
                  <a16:creationId xmlns:a16="http://schemas.microsoft.com/office/drawing/2014/main" id="{15D78EC1-17D4-4A4C-977D-B5092B91E444}"/>
                </a:ext>
              </a:extLst>
            </p:cNvPr>
            <p:cNvSpPr/>
            <p:nvPr/>
          </p:nvSpPr>
          <p:spPr>
            <a:xfrm>
              <a:off x="3576900" y="4330200"/>
              <a:ext cx="74225" cy="88425"/>
            </a:xfrm>
            <a:custGeom>
              <a:avLst/>
              <a:gdLst/>
              <a:ahLst/>
              <a:cxnLst/>
              <a:rect l="l" t="t" r="r" b="b"/>
              <a:pathLst>
                <a:path w="2969" h="3537" extrusionOk="0">
                  <a:moveTo>
                    <a:pt x="0" y="1"/>
                  </a:moveTo>
                  <a:lnTo>
                    <a:pt x="0" y="3537"/>
                  </a:lnTo>
                  <a:lnTo>
                    <a:pt x="2969" y="3537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39;p34">
              <a:extLst>
                <a:ext uri="{FF2B5EF4-FFF2-40B4-BE49-F238E27FC236}">
                  <a16:creationId xmlns:a16="http://schemas.microsoft.com/office/drawing/2014/main" id="{4875AFBC-EE31-4D01-8771-31910E9D23B5}"/>
                </a:ext>
              </a:extLst>
            </p:cNvPr>
            <p:cNvSpPr/>
            <p:nvPr/>
          </p:nvSpPr>
          <p:spPr>
            <a:xfrm>
              <a:off x="3064850" y="4456550"/>
              <a:ext cx="20875" cy="47150"/>
            </a:xfrm>
            <a:custGeom>
              <a:avLst/>
              <a:gdLst/>
              <a:ahLst/>
              <a:cxnLst/>
              <a:rect l="l" t="t" r="r" b="b"/>
              <a:pathLst>
                <a:path w="835" h="1886" extrusionOk="0">
                  <a:moveTo>
                    <a:pt x="397" y="145"/>
                  </a:moveTo>
                  <a:cubicBezTo>
                    <a:pt x="429" y="145"/>
                    <a:pt x="449" y="165"/>
                    <a:pt x="468" y="184"/>
                  </a:cubicBezTo>
                  <a:cubicBezTo>
                    <a:pt x="668" y="317"/>
                    <a:pt x="701" y="1051"/>
                    <a:pt x="668" y="1618"/>
                  </a:cubicBezTo>
                  <a:cubicBezTo>
                    <a:pt x="435" y="1251"/>
                    <a:pt x="301" y="851"/>
                    <a:pt x="234" y="451"/>
                  </a:cubicBezTo>
                  <a:cubicBezTo>
                    <a:pt x="234" y="417"/>
                    <a:pt x="234" y="351"/>
                    <a:pt x="234" y="317"/>
                  </a:cubicBezTo>
                  <a:cubicBezTo>
                    <a:pt x="234" y="251"/>
                    <a:pt x="268" y="217"/>
                    <a:pt x="301" y="184"/>
                  </a:cubicBezTo>
                  <a:cubicBezTo>
                    <a:pt x="343" y="156"/>
                    <a:pt x="374" y="145"/>
                    <a:pt x="397" y="145"/>
                  </a:cubicBezTo>
                  <a:close/>
                  <a:moveTo>
                    <a:pt x="401" y="0"/>
                  </a:moveTo>
                  <a:cubicBezTo>
                    <a:pt x="343" y="0"/>
                    <a:pt x="284" y="17"/>
                    <a:pt x="234" y="50"/>
                  </a:cubicBezTo>
                  <a:cubicBezTo>
                    <a:pt x="168" y="84"/>
                    <a:pt x="101" y="184"/>
                    <a:pt x="101" y="284"/>
                  </a:cubicBezTo>
                  <a:cubicBezTo>
                    <a:pt x="1" y="751"/>
                    <a:pt x="635" y="1818"/>
                    <a:pt x="668" y="1852"/>
                  </a:cubicBezTo>
                  <a:cubicBezTo>
                    <a:pt x="668" y="1885"/>
                    <a:pt x="701" y="1885"/>
                    <a:pt x="735" y="1885"/>
                  </a:cubicBezTo>
                  <a:cubicBezTo>
                    <a:pt x="768" y="1885"/>
                    <a:pt x="801" y="1852"/>
                    <a:pt x="801" y="1818"/>
                  </a:cubicBezTo>
                  <a:cubicBezTo>
                    <a:pt x="835" y="1518"/>
                    <a:pt x="835" y="1218"/>
                    <a:pt x="835" y="918"/>
                  </a:cubicBezTo>
                  <a:cubicBezTo>
                    <a:pt x="835" y="618"/>
                    <a:pt x="768" y="284"/>
                    <a:pt x="568" y="50"/>
                  </a:cubicBezTo>
                  <a:cubicBezTo>
                    <a:pt x="518" y="17"/>
                    <a:pt x="460" y="0"/>
                    <a:pt x="401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40;p34">
              <a:extLst>
                <a:ext uri="{FF2B5EF4-FFF2-40B4-BE49-F238E27FC236}">
                  <a16:creationId xmlns:a16="http://schemas.microsoft.com/office/drawing/2014/main" id="{0A9F4640-A19A-47B2-8D69-093D6B1E1F7F}"/>
                </a:ext>
              </a:extLst>
            </p:cNvPr>
            <p:cNvSpPr/>
            <p:nvPr/>
          </p:nvSpPr>
          <p:spPr>
            <a:xfrm>
              <a:off x="3049850" y="4475275"/>
              <a:ext cx="35050" cy="28425"/>
            </a:xfrm>
            <a:custGeom>
              <a:avLst/>
              <a:gdLst/>
              <a:ahLst/>
              <a:cxnLst/>
              <a:rect l="l" t="t" r="r" b="b"/>
              <a:pathLst>
                <a:path w="1402" h="1137" extrusionOk="0">
                  <a:moveTo>
                    <a:pt x="221" y="134"/>
                  </a:moveTo>
                  <a:cubicBezTo>
                    <a:pt x="435" y="134"/>
                    <a:pt x="943" y="614"/>
                    <a:pt x="1201" y="969"/>
                  </a:cubicBezTo>
                  <a:cubicBezTo>
                    <a:pt x="834" y="936"/>
                    <a:pt x="501" y="803"/>
                    <a:pt x="234" y="569"/>
                  </a:cubicBezTo>
                  <a:cubicBezTo>
                    <a:pt x="201" y="502"/>
                    <a:pt x="167" y="436"/>
                    <a:pt x="167" y="336"/>
                  </a:cubicBezTo>
                  <a:lnTo>
                    <a:pt x="134" y="336"/>
                  </a:lnTo>
                  <a:lnTo>
                    <a:pt x="134" y="269"/>
                  </a:lnTo>
                  <a:cubicBezTo>
                    <a:pt x="134" y="169"/>
                    <a:pt x="201" y="135"/>
                    <a:pt x="201" y="135"/>
                  </a:cubicBezTo>
                  <a:cubicBezTo>
                    <a:pt x="207" y="134"/>
                    <a:pt x="214" y="134"/>
                    <a:pt x="221" y="134"/>
                  </a:cubicBezTo>
                  <a:close/>
                  <a:moveTo>
                    <a:pt x="224" y="1"/>
                  </a:moveTo>
                  <a:cubicBezTo>
                    <a:pt x="216" y="1"/>
                    <a:pt x="208" y="1"/>
                    <a:pt x="201" y="2"/>
                  </a:cubicBezTo>
                  <a:cubicBezTo>
                    <a:pt x="134" y="2"/>
                    <a:pt x="34" y="69"/>
                    <a:pt x="34" y="269"/>
                  </a:cubicBezTo>
                  <a:cubicBezTo>
                    <a:pt x="0" y="402"/>
                    <a:pt x="67" y="536"/>
                    <a:pt x="167" y="669"/>
                  </a:cubicBezTo>
                  <a:cubicBezTo>
                    <a:pt x="501" y="936"/>
                    <a:pt x="901" y="1069"/>
                    <a:pt x="1335" y="1136"/>
                  </a:cubicBezTo>
                  <a:cubicBezTo>
                    <a:pt x="1335" y="1136"/>
                    <a:pt x="1368" y="1103"/>
                    <a:pt x="1401" y="1103"/>
                  </a:cubicBezTo>
                  <a:cubicBezTo>
                    <a:pt x="1401" y="1069"/>
                    <a:pt x="1401" y="1069"/>
                    <a:pt x="1401" y="1069"/>
                  </a:cubicBezTo>
                  <a:cubicBezTo>
                    <a:pt x="1401" y="1036"/>
                    <a:pt x="1401" y="1036"/>
                    <a:pt x="1401" y="1036"/>
                  </a:cubicBezTo>
                  <a:cubicBezTo>
                    <a:pt x="1206" y="678"/>
                    <a:pt x="565" y="1"/>
                    <a:pt x="22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41;p34">
              <a:extLst>
                <a:ext uri="{FF2B5EF4-FFF2-40B4-BE49-F238E27FC236}">
                  <a16:creationId xmlns:a16="http://schemas.microsoft.com/office/drawing/2014/main" id="{FBD15C78-C4C0-45FD-809D-4A5CE9CFEB94}"/>
                </a:ext>
              </a:extLst>
            </p:cNvPr>
            <p:cNvSpPr/>
            <p:nvPr/>
          </p:nvSpPr>
          <p:spPr>
            <a:xfrm>
              <a:off x="3083200" y="4329375"/>
              <a:ext cx="102600" cy="178475"/>
            </a:xfrm>
            <a:custGeom>
              <a:avLst/>
              <a:gdLst/>
              <a:ahLst/>
              <a:cxnLst/>
              <a:rect l="l" t="t" r="r" b="b"/>
              <a:pathLst>
                <a:path w="4104" h="7139" extrusionOk="0">
                  <a:moveTo>
                    <a:pt x="1202" y="0"/>
                  </a:moveTo>
                  <a:lnTo>
                    <a:pt x="1" y="6939"/>
                  </a:lnTo>
                  <a:lnTo>
                    <a:pt x="2936" y="7139"/>
                  </a:lnTo>
                  <a:lnTo>
                    <a:pt x="4104" y="2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42;p34">
              <a:extLst>
                <a:ext uri="{FF2B5EF4-FFF2-40B4-BE49-F238E27FC236}">
                  <a16:creationId xmlns:a16="http://schemas.microsoft.com/office/drawing/2014/main" id="{1D5CB46B-F8CD-40A6-A9D4-CA0B565CB78E}"/>
                </a:ext>
              </a:extLst>
            </p:cNvPr>
            <p:cNvSpPr/>
            <p:nvPr/>
          </p:nvSpPr>
          <p:spPr>
            <a:xfrm>
              <a:off x="2971100" y="4478650"/>
              <a:ext cx="225550" cy="98575"/>
            </a:xfrm>
            <a:custGeom>
              <a:avLst/>
              <a:gdLst/>
              <a:ahLst/>
              <a:cxnLst/>
              <a:rect l="l" t="t" r="r" b="b"/>
              <a:pathLst>
                <a:path w="9022" h="3943" extrusionOk="0">
                  <a:moveTo>
                    <a:pt x="7687" y="0"/>
                  </a:moveTo>
                  <a:lnTo>
                    <a:pt x="4485" y="301"/>
                  </a:lnTo>
                  <a:cubicBezTo>
                    <a:pt x="4218" y="301"/>
                    <a:pt x="3951" y="401"/>
                    <a:pt x="3784" y="567"/>
                  </a:cubicBezTo>
                  <a:cubicBezTo>
                    <a:pt x="3050" y="1502"/>
                    <a:pt x="2683" y="1969"/>
                    <a:pt x="449" y="2702"/>
                  </a:cubicBezTo>
                  <a:cubicBezTo>
                    <a:pt x="0" y="2830"/>
                    <a:pt x="474" y="3942"/>
                    <a:pt x="1576" y="3942"/>
                  </a:cubicBezTo>
                  <a:cubicBezTo>
                    <a:pt x="1621" y="3942"/>
                    <a:pt x="1668" y="3941"/>
                    <a:pt x="1716" y="3937"/>
                  </a:cubicBezTo>
                  <a:cubicBezTo>
                    <a:pt x="3684" y="3770"/>
                    <a:pt x="2583" y="3770"/>
                    <a:pt x="4285" y="3603"/>
                  </a:cubicBezTo>
                  <a:cubicBezTo>
                    <a:pt x="5752" y="3470"/>
                    <a:pt x="7420" y="3403"/>
                    <a:pt x="8588" y="3336"/>
                  </a:cubicBezTo>
                  <a:cubicBezTo>
                    <a:pt x="8855" y="3303"/>
                    <a:pt x="9021" y="3003"/>
                    <a:pt x="8921" y="2769"/>
                  </a:cubicBezTo>
                  <a:lnTo>
                    <a:pt x="7954" y="201"/>
                  </a:lnTo>
                  <a:cubicBezTo>
                    <a:pt x="7921" y="67"/>
                    <a:pt x="7787" y="0"/>
                    <a:pt x="76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43;p34">
              <a:extLst>
                <a:ext uri="{FF2B5EF4-FFF2-40B4-BE49-F238E27FC236}">
                  <a16:creationId xmlns:a16="http://schemas.microsoft.com/office/drawing/2014/main" id="{0EE83A81-6B79-4753-B865-4DA5BA4144C2}"/>
                </a:ext>
              </a:extLst>
            </p:cNvPr>
            <p:cNvSpPr/>
            <p:nvPr/>
          </p:nvSpPr>
          <p:spPr>
            <a:xfrm>
              <a:off x="3098225" y="4329375"/>
              <a:ext cx="87575" cy="94250"/>
            </a:xfrm>
            <a:custGeom>
              <a:avLst/>
              <a:gdLst/>
              <a:ahLst/>
              <a:cxnLst/>
              <a:rect l="l" t="t" r="r" b="b"/>
              <a:pathLst>
                <a:path w="3503" h="3770" extrusionOk="0">
                  <a:moveTo>
                    <a:pt x="601" y="0"/>
                  </a:moveTo>
                  <a:lnTo>
                    <a:pt x="0" y="3570"/>
                  </a:lnTo>
                  <a:lnTo>
                    <a:pt x="2902" y="3770"/>
                  </a:lnTo>
                  <a:lnTo>
                    <a:pt x="3503" y="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44;p34">
              <a:extLst>
                <a:ext uri="{FF2B5EF4-FFF2-40B4-BE49-F238E27FC236}">
                  <a16:creationId xmlns:a16="http://schemas.microsoft.com/office/drawing/2014/main" id="{E82FEFAD-CBBD-44F7-B49D-A317030514CD}"/>
                </a:ext>
              </a:extLst>
            </p:cNvPr>
            <p:cNvSpPr/>
            <p:nvPr/>
          </p:nvSpPr>
          <p:spPr>
            <a:xfrm>
              <a:off x="3079875" y="2616475"/>
              <a:ext cx="597950" cy="1779650"/>
            </a:xfrm>
            <a:custGeom>
              <a:avLst/>
              <a:gdLst/>
              <a:ahLst/>
              <a:cxnLst/>
              <a:rect l="l" t="t" r="r" b="b"/>
              <a:pathLst>
                <a:path w="23918" h="71186" extrusionOk="0">
                  <a:moveTo>
                    <a:pt x="13710" y="1"/>
                  </a:moveTo>
                  <a:cubicBezTo>
                    <a:pt x="13710" y="1"/>
                    <a:pt x="9774" y="20816"/>
                    <a:pt x="8039" y="30756"/>
                  </a:cubicBezTo>
                  <a:cubicBezTo>
                    <a:pt x="5771" y="43665"/>
                    <a:pt x="0" y="70018"/>
                    <a:pt x="0" y="70018"/>
                  </a:cubicBezTo>
                  <a:lnTo>
                    <a:pt x="5304" y="71185"/>
                  </a:lnTo>
                  <a:cubicBezTo>
                    <a:pt x="5304" y="71185"/>
                    <a:pt x="14177" y="40463"/>
                    <a:pt x="16445" y="31223"/>
                  </a:cubicBezTo>
                  <a:cubicBezTo>
                    <a:pt x="18514" y="22784"/>
                    <a:pt x="23917" y="1"/>
                    <a:pt x="2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45;p34">
              <a:extLst>
                <a:ext uri="{FF2B5EF4-FFF2-40B4-BE49-F238E27FC236}">
                  <a16:creationId xmlns:a16="http://schemas.microsoft.com/office/drawing/2014/main" id="{E7C92A02-5052-4541-BFD0-918ED199ED25}"/>
                </a:ext>
              </a:extLst>
            </p:cNvPr>
            <p:cNvSpPr/>
            <p:nvPr/>
          </p:nvSpPr>
          <p:spPr>
            <a:xfrm>
              <a:off x="3063200" y="4342725"/>
              <a:ext cx="170150" cy="64225"/>
            </a:xfrm>
            <a:custGeom>
              <a:avLst/>
              <a:gdLst/>
              <a:ahLst/>
              <a:cxnLst/>
              <a:rect l="l" t="t" r="r" b="b"/>
              <a:pathLst>
                <a:path w="6806" h="2569" extrusionOk="0">
                  <a:moveTo>
                    <a:pt x="0" y="0"/>
                  </a:moveTo>
                  <a:lnTo>
                    <a:pt x="100" y="1868"/>
                  </a:lnTo>
                  <a:lnTo>
                    <a:pt x="6405" y="2569"/>
                  </a:lnTo>
                  <a:lnTo>
                    <a:pt x="6805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46;p34">
              <a:extLst>
                <a:ext uri="{FF2B5EF4-FFF2-40B4-BE49-F238E27FC236}">
                  <a16:creationId xmlns:a16="http://schemas.microsoft.com/office/drawing/2014/main" id="{E49EC1B5-B192-44A4-8F0C-B92AE53194B9}"/>
                </a:ext>
              </a:extLst>
            </p:cNvPr>
            <p:cNvSpPr/>
            <p:nvPr/>
          </p:nvSpPr>
          <p:spPr>
            <a:xfrm>
              <a:off x="3486825" y="2879650"/>
              <a:ext cx="127625" cy="534925"/>
            </a:xfrm>
            <a:custGeom>
              <a:avLst/>
              <a:gdLst/>
              <a:ahLst/>
              <a:cxnLst/>
              <a:rect l="l" t="t" r="r" b="b"/>
              <a:pathLst>
                <a:path w="5105" h="21397" extrusionOk="0">
                  <a:moveTo>
                    <a:pt x="4686" y="1"/>
                  </a:moveTo>
                  <a:cubicBezTo>
                    <a:pt x="4624" y="1"/>
                    <a:pt x="4562" y="5"/>
                    <a:pt x="4504" y="15"/>
                  </a:cubicBezTo>
                  <a:cubicBezTo>
                    <a:pt x="768" y="515"/>
                    <a:pt x="101" y="13658"/>
                    <a:pt x="1" y="21397"/>
                  </a:cubicBezTo>
                  <a:lnTo>
                    <a:pt x="167" y="20696"/>
                  </a:lnTo>
                  <a:cubicBezTo>
                    <a:pt x="1302" y="16059"/>
                    <a:pt x="3403" y="7186"/>
                    <a:pt x="5104" y="48"/>
                  </a:cubicBezTo>
                  <a:cubicBezTo>
                    <a:pt x="4986" y="24"/>
                    <a:pt x="4835" y="1"/>
                    <a:pt x="4686" y="1"/>
                  </a:cubicBez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47;p34">
              <a:extLst>
                <a:ext uri="{FF2B5EF4-FFF2-40B4-BE49-F238E27FC236}">
                  <a16:creationId xmlns:a16="http://schemas.microsoft.com/office/drawing/2014/main" id="{4EAED475-C935-43C8-83A7-8CC7F784FB4A}"/>
                </a:ext>
              </a:extLst>
            </p:cNvPr>
            <p:cNvSpPr/>
            <p:nvPr/>
          </p:nvSpPr>
          <p:spPr>
            <a:xfrm>
              <a:off x="3535200" y="2616475"/>
              <a:ext cx="283550" cy="1784650"/>
            </a:xfrm>
            <a:custGeom>
              <a:avLst/>
              <a:gdLst/>
              <a:ahLst/>
              <a:cxnLst/>
              <a:rect l="l" t="t" r="r" b="b"/>
              <a:pathLst>
                <a:path w="11342" h="71386" extrusionOk="0">
                  <a:moveTo>
                    <a:pt x="901" y="1"/>
                  </a:moveTo>
                  <a:cubicBezTo>
                    <a:pt x="901" y="1"/>
                    <a:pt x="0" y="21850"/>
                    <a:pt x="167" y="31924"/>
                  </a:cubicBezTo>
                  <a:cubicBezTo>
                    <a:pt x="334" y="41164"/>
                    <a:pt x="868" y="71385"/>
                    <a:pt x="868" y="71385"/>
                  </a:cubicBezTo>
                  <a:lnTo>
                    <a:pt x="5905" y="71385"/>
                  </a:lnTo>
                  <a:cubicBezTo>
                    <a:pt x="5905" y="71385"/>
                    <a:pt x="8573" y="40596"/>
                    <a:pt x="9240" y="31190"/>
                  </a:cubicBezTo>
                  <a:cubicBezTo>
                    <a:pt x="9874" y="22183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48;p34">
              <a:extLst>
                <a:ext uri="{FF2B5EF4-FFF2-40B4-BE49-F238E27FC236}">
                  <a16:creationId xmlns:a16="http://schemas.microsoft.com/office/drawing/2014/main" id="{6D04CDFD-C8E0-48E7-9FDE-4D90437A8FD5}"/>
                </a:ext>
              </a:extLst>
            </p:cNvPr>
            <p:cNvSpPr/>
            <p:nvPr/>
          </p:nvSpPr>
          <p:spPr>
            <a:xfrm>
              <a:off x="3536025" y="4351050"/>
              <a:ext cx="164325" cy="52575"/>
            </a:xfrm>
            <a:custGeom>
              <a:avLst/>
              <a:gdLst/>
              <a:ahLst/>
              <a:cxnLst/>
              <a:rect l="l" t="t" r="r" b="b"/>
              <a:pathLst>
                <a:path w="6573" h="2103" extrusionOk="0">
                  <a:moveTo>
                    <a:pt x="6572" y="1"/>
                  </a:moveTo>
                  <a:lnTo>
                    <a:pt x="1" y="234"/>
                  </a:lnTo>
                  <a:lnTo>
                    <a:pt x="234" y="2102"/>
                  </a:lnTo>
                  <a:lnTo>
                    <a:pt x="6339" y="2102"/>
                  </a:lnTo>
                  <a:cubicBezTo>
                    <a:pt x="6339" y="2102"/>
                    <a:pt x="6572" y="1"/>
                    <a:pt x="657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49;p34">
              <a:extLst>
                <a:ext uri="{FF2B5EF4-FFF2-40B4-BE49-F238E27FC236}">
                  <a16:creationId xmlns:a16="http://schemas.microsoft.com/office/drawing/2014/main" id="{3C465765-7843-438A-9115-5AD0083AD6C4}"/>
                </a:ext>
              </a:extLst>
            </p:cNvPr>
            <p:cNvSpPr/>
            <p:nvPr/>
          </p:nvSpPr>
          <p:spPr>
            <a:xfrm>
              <a:off x="3241650" y="1999900"/>
              <a:ext cx="306100" cy="448775"/>
            </a:xfrm>
            <a:custGeom>
              <a:avLst/>
              <a:gdLst/>
              <a:ahLst/>
              <a:cxnLst/>
              <a:rect l="l" t="t" r="r" b="b"/>
              <a:pathLst>
                <a:path w="12244" h="17951" extrusionOk="0">
                  <a:moveTo>
                    <a:pt x="3545" y="14056"/>
                  </a:moveTo>
                  <a:cubicBezTo>
                    <a:pt x="3561" y="14056"/>
                    <a:pt x="3603" y="14073"/>
                    <a:pt x="3670" y="14123"/>
                  </a:cubicBezTo>
                  <a:cubicBezTo>
                    <a:pt x="3679" y="14131"/>
                    <a:pt x="3689" y="14139"/>
                    <a:pt x="3698" y="14148"/>
                  </a:cubicBezTo>
                  <a:lnTo>
                    <a:pt x="3698" y="14148"/>
                  </a:lnTo>
                  <a:cubicBezTo>
                    <a:pt x="3657" y="14131"/>
                    <a:pt x="3616" y="14112"/>
                    <a:pt x="3570" y="14090"/>
                  </a:cubicBezTo>
                  <a:cubicBezTo>
                    <a:pt x="3536" y="14073"/>
                    <a:pt x="3528" y="14056"/>
                    <a:pt x="3545" y="14056"/>
                  </a:cubicBezTo>
                  <a:close/>
                  <a:moveTo>
                    <a:pt x="6991" y="0"/>
                  </a:moveTo>
                  <a:cubicBezTo>
                    <a:pt x="6263" y="0"/>
                    <a:pt x="5532" y="358"/>
                    <a:pt x="5071" y="1214"/>
                  </a:cubicBezTo>
                  <a:cubicBezTo>
                    <a:pt x="4137" y="3015"/>
                    <a:pt x="3303" y="4750"/>
                    <a:pt x="2536" y="6584"/>
                  </a:cubicBezTo>
                  <a:cubicBezTo>
                    <a:pt x="1769" y="8419"/>
                    <a:pt x="1101" y="10287"/>
                    <a:pt x="568" y="12222"/>
                  </a:cubicBezTo>
                  <a:lnTo>
                    <a:pt x="368" y="12955"/>
                  </a:lnTo>
                  <a:lnTo>
                    <a:pt x="201" y="13723"/>
                  </a:lnTo>
                  <a:lnTo>
                    <a:pt x="101" y="14123"/>
                  </a:lnTo>
                  <a:cubicBezTo>
                    <a:pt x="34" y="14423"/>
                    <a:pt x="1" y="14757"/>
                    <a:pt x="34" y="15057"/>
                  </a:cubicBezTo>
                  <a:cubicBezTo>
                    <a:pt x="67" y="15424"/>
                    <a:pt x="167" y="15824"/>
                    <a:pt x="334" y="16158"/>
                  </a:cubicBezTo>
                  <a:cubicBezTo>
                    <a:pt x="501" y="16491"/>
                    <a:pt x="734" y="16791"/>
                    <a:pt x="1035" y="17025"/>
                  </a:cubicBezTo>
                  <a:cubicBezTo>
                    <a:pt x="1402" y="17359"/>
                    <a:pt x="1869" y="17625"/>
                    <a:pt x="2369" y="17759"/>
                  </a:cubicBezTo>
                  <a:cubicBezTo>
                    <a:pt x="2703" y="17826"/>
                    <a:pt x="3069" y="17892"/>
                    <a:pt x="3436" y="17926"/>
                  </a:cubicBezTo>
                  <a:cubicBezTo>
                    <a:pt x="3720" y="17942"/>
                    <a:pt x="4012" y="17951"/>
                    <a:pt x="4304" y="17951"/>
                  </a:cubicBezTo>
                  <a:cubicBezTo>
                    <a:pt x="4596" y="17951"/>
                    <a:pt x="4887" y="17942"/>
                    <a:pt x="5171" y="17926"/>
                  </a:cubicBezTo>
                  <a:cubicBezTo>
                    <a:pt x="7206" y="17659"/>
                    <a:pt x="9174" y="17158"/>
                    <a:pt x="11075" y="16391"/>
                  </a:cubicBezTo>
                  <a:cubicBezTo>
                    <a:pt x="12244" y="15937"/>
                    <a:pt x="11896" y="14219"/>
                    <a:pt x="10709" y="14219"/>
                  </a:cubicBezTo>
                  <a:cubicBezTo>
                    <a:pt x="10676" y="14219"/>
                    <a:pt x="10642" y="14220"/>
                    <a:pt x="10608" y="14223"/>
                  </a:cubicBezTo>
                  <a:lnTo>
                    <a:pt x="10541" y="14223"/>
                  </a:lnTo>
                  <a:cubicBezTo>
                    <a:pt x="9145" y="14352"/>
                    <a:pt x="7729" y="14401"/>
                    <a:pt x="6307" y="14401"/>
                  </a:cubicBezTo>
                  <a:cubicBezTo>
                    <a:pt x="5896" y="14401"/>
                    <a:pt x="5483" y="14397"/>
                    <a:pt x="5071" y="14390"/>
                  </a:cubicBezTo>
                  <a:cubicBezTo>
                    <a:pt x="4821" y="14367"/>
                    <a:pt x="4556" y="14329"/>
                    <a:pt x="4296" y="14286"/>
                  </a:cubicBezTo>
                  <a:lnTo>
                    <a:pt x="4296" y="14286"/>
                  </a:lnTo>
                  <a:lnTo>
                    <a:pt x="4337" y="14156"/>
                  </a:lnTo>
                  <a:lnTo>
                    <a:pt x="4571" y="13489"/>
                  </a:lnTo>
                  <a:cubicBezTo>
                    <a:pt x="5171" y="11788"/>
                    <a:pt x="5905" y="10087"/>
                    <a:pt x="6672" y="8385"/>
                  </a:cubicBezTo>
                  <a:cubicBezTo>
                    <a:pt x="7406" y="6684"/>
                    <a:pt x="8240" y="4983"/>
                    <a:pt x="9040" y="3349"/>
                  </a:cubicBezTo>
                  <a:lnTo>
                    <a:pt x="9074" y="3282"/>
                  </a:lnTo>
                  <a:cubicBezTo>
                    <a:pt x="9947" y="1491"/>
                    <a:pt x="8476" y="0"/>
                    <a:pt x="6991" y="0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50;p34">
              <a:extLst>
                <a:ext uri="{FF2B5EF4-FFF2-40B4-BE49-F238E27FC236}">
                  <a16:creationId xmlns:a16="http://schemas.microsoft.com/office/drawing/2014/main" id="{4512746B-D144-4C5C-9BEE-CD565F18128E}"/>
                </a:ext>
              </a:extLst>
            </p:cNvPr>
            <p:cNvSpPr/>
            <p:nvPr/>
          </p:nvSpPr>
          <p:spPr>
            <a:xfrm>
              <a:off x="3487650" y="2339625"/>
              <a:ext cx="65925" cy="85900"/>
            </a:xfrm>
            <a:custGeom>
              <a:avLst/>
              <a:gdLst/>
              <a:ahLst/>
              <a:cxnLst/>
              <a:rect l="l" t="t" r="r" b="b"/>
              <a:pathLst>
                <a:path w="2637" h="3436" extrusionOk="0">
                  <a:moveTo>
                    <a:pt x="2636" y="0"/>
                  </a:moveTo>
                  <a:lnTo>
                    <a:pt x="802" y="734"/>
                  </a:lnTo>
                  <a:cubicBezTo>
                    <a:pt x="501" y="834"/>
                    <a:pt x="301" y="1068"/>
                    <a:pt x="201" y="1368"/>
                  </a:cubicBezTo>
                  <a:lnTo>
                    <a:pt x="101" y="1735"/>
                  </a:lnTo>
                  <a:cubicBezTo>
                    <a:pt x="1" y="2102"/>
                    <a:pt x="134" y="2502"/>
                    <a:pt x="468" y="2735"/>
                  </a:cubicBezTo>
                  <a:cubicBezTo>
                    <a:pt x="1068" y="3136"/>
                    <a:pt x="1802" y="3403"/>
                    <a:pt x="2536" y="3436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51;p34">
              <a:extLst>
                <a:ext uri="{FF2B5EF4-FFF2-40B4-BE49-F238E27FC236}">
                  <a16:creationId xmlns:a16="http://schemas.microsoft.com/office/drawing/2014/main" id="{0FA2D9EE-4B17-48C1-B41E-ABA5A5FBCDD4}"/>
                </a:ext>
              </a:extLst>
            </p:cNvPr>
            <p:cNvSpPr/>
            <p:nvPr/>
          </p:nvSpPr>
          <p:spPr>
            <a:xfrm>
              <a:off x="3551050" y="2330450"/>
              <a:ext cx="78400" cy="95075"/>
            </a:xfrm>
            <a:custGeom>
              <a:avLst/>
              <a:gdLst/>
              <a:ahLst/>
              <a:cxnLst/>
              <a:rect l="l" t="t" r="r" b="b"/>
              <a:pathLst>
                <a:path w="3136" h="3803" extrusionOk="0">
                  <a:moveTo>
                    <a:pt x="3136" y="0"/>
                  </a:moveTo>
                  <a:lnTo>
                    <a:pt x="100" y="367"/>
                  </a:lnTo>
                  <a:lnTo>
                    <a:pt x="0" y="3803"/>
                  </a:lnTo>
                  <a:lnTo>
                    <a:pt x="2469" y="2969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52;p34">
              <a:extLst>
                <a:ext uri="{FF2B5EF4-FFF2-40B4-BE49-F238E27FC236}">
                  <a16:creationId xmlns:a16="http://schemas.microsoft.com/office/drawing/2014/main" id="{BC61FBEF-5C90-4F57-9AB9-01437EFBD39D}"/>
                </a:ext>
              </a:extLst>
            </p:cNvPr>
            <p:cNvSpPr/>
            <p:nvPr/>
          </p:nvSpPr>
          <p:spPr>
            <a:xfrm>
              <a:off x="3713650" y="1687375"/>
              <a:ext cx="16700" cy="21925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03" y="1"/>
                  </a:moveTo>
                  <a:cubicBezTo>
                    <a:pt x="291" y="1"/>
                    <a:pt x="279" y="2"/>
                    <a:pt x="268" y="5"/>
                  </a:cubicBezTo>
                  <a:cubicBezTo>
                    <a:pt x="101" y="72"/>
                    <a:pt x="1" y="272"/>
                    <a:pt x="67" y="505"/>
                  </a:cubicBezTo>
                  <a:cubicBezTo>
                    <a:pt x="98" y="719"/>
                    <a:pt x="240" y="876"/>
                    <a:pt x="392" y="876"/>
                  </a:cubicBezTo>
                  <a:cubicBezTo>
                    <a:pt x="406" y="876"/>
                    <a:pt x="420" y="875"/>
                    <a:pt x="434" y="872"/>
                  </a:cubicBezTo>
                  <a:cubicBezTo>
                    <a:pt x="568" y="839"/>
                    <a:pt x="668" y="605"/>
                    <a:pt x="601" y="372"/>
                  </a:cubicBezTo>
                  <a:cubicBezTo>
                    <a:pt x="571" y="158"/>
                    <a:pt x="429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53;p34">
              <a:extLst>
                <a:ext uri="{FF2B5EF4-FFF2-40B4-BE49-F238E27FC236}">
                  <a16:creationId xmlns:a16="http://schemas.microsoft.com/office/drawing/2014/main" id="{2DB0D437-1EA7-4BB4-9246-F4835BD452C3}"/>
                </a:ext>
              </a:extLst>
            </p:cNvPr>
            <p:cNvSpPr/>
            <p:nvPr/>
          </p:nvSpPr>
          <p:spPr>
            <a:xfrm>
              <a:off x="3719500" y="1710000"/>
              <a:ext cx="38375" cy="55175"/>
            </a:xfrm>
            <a:custGeom>
              <a:avLst/>
              <a:gdLst/>
              <a:ahLst/>
              <a:cxnLst/>
              <a:rect l="l" t="t" r="r" b="b"/>
              <a:pathLst>
                <a:path w="1535" h="2207" extrusionOk="0">
                  <a:moveTo>
                    <a:pt x="0" y="0"/>
                  </a:moveTo>
                  <a:lnTo>
                    <a:pt x="467" y="2202"/>
                  </a:lnTo>
                  <a:cubicBezTo>
                    <a:pt x="501" y="2205"/>
                    <a:pt x="535" y="2206"/>
                    <a:pt x="569" y="2206"/>
                  </a:cubicBezTo>
                  <a:cubicBezTo>
                    <a:pt x="934" y="2206"/>
                    <a:pt x="1290" y="2043"/>
                    <a:pt x="1535" y="1768"/>
                  </a:cubicBezTo>
                  <a:cubicBezTo>
                    <a:pt x="968" y="1235"/>
                    <a:pt x="434" y="668"/>
                    <a:pt x="0" y="0"/>
                  </a:cubicBezTo>
                  <a:close/>
                </a:path>
              </a:pathLst>
            </a:custGeom>
            <a:solidFill>
              <a:srgbClr val="BA4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54;p34">
              <a:extLst>
                <a:ext uri="{FF2B5EF4-FFF2-40B4-BE49-F238E27FC236}">
                  <a16:creationId xmlns:a16="http://schemas.microsoft.com/office/drawing/2014/main" id="{563BE71D-0D1B-4744-A403-51761795A335}"/>
                </a:ext>
              </a:extLst>
            </p:cNvPr>
            <p:cNvSpPr/>
            <p:nvPr/>
          </p:nvSpPr>
          <p:spPr>
            <a:xfrm>
              <a:off x="3683625" y="1653800"/>
              <a:ext cx="34225" cy="17875"/>
            </a:xfrm>
            <a:custGeom>
              <a:avLst/>
              <a:gdLst/>
              <a:ahLst/>
              <a:cxnLst/>
              <a:rect l="l" t="t" r="r" b="b"/>
              <a:pathLst>
                <a:path w="1369" h="715" extrusionOk="0">
                  <a:moveTo>
                    <a:pt x="1066" y="1"/>
                  </a:moveTo>
                  <a:cubicBezTo>
                    <a:pt x="684" y="1"/>
                    <a:pt x="296" y="190"/>
                    <a:pt x="34" y="481"/>
                  </a:cubicBezTo>
                  <a:cubicBezTo>
                    <a:pt x="1" y="514"/>
                    <a:pt x="1" y="614"/>
                    <a:pt x="34" y="681"/>
                  </a:cubicBezTo>
                  <a:cubicBezTo>
                    <a:pt x="68" y="681"/>
                    <a:pt x="101" y="714"/>
                    <a:pt x="134" y="714"/>
                  </a:cubicBezTo>
                  <a:cubicBezTo>
                    <a:pt x="168" y="714"/>
                    <a:pt x="234" y="714"/>
                    <a:pt x="268" y="681"/>
                  </a:cubicBezTo>
                  <a:cubicBezTo>
                    <a:pt x="448" y="410"/>
                    <a:pt x="763" y="275"/>
                    <a:pt x="1092" y="275"/>
                  </a:cubicBezTo>
                  <a:cubicBezTo>
                    <a:pt x="1128" y="275"/>
                    <a:pt x="1165" y="277"/>
                    <a:pt x="1202" y="280"/>
                  </a:cubicBezTo>
                  <a:cubicBezTo>
                    <a:pt x="1214" y="287"/>
                    <a:pt x="1226" y="289"/>
                    <a:pt x="1238" y="289"/>
                  </a:cubicBezTo>
                  <a:cubicBezTo>
                    <a:pt x="1292" y="289"/>
                    <a:pt x="1341" y="235"/>
                    <a:pt x="1369" y="180"/>
                  </a:cubicBezTo>
                  <a:cubicBezTo>
                    <a:pt x="1369" y="80"/>
                    <a:pt x="1302" y="14"/>
                    <a:pt x="1235" y="14"/>
                  </a:cubicBezTo>
                  <a:cubicBezTo>
                    <a:pt x="1179" y="5"/>
                    <a:pt x="1123" y="1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55;p34">
              <a:extLst>
                <a:ext uri="{FF2B5EF4-FFF2-40B4-BE49-F238E27FC236}">
                  <a16:creationId xmlns:a16="http://schemas.microsoft.com/office/drawing/2014/main" id="{D7F0DB46-A60A-4513-A575-0599F374BA71}"/>
                </a:ext>
              </a:extLst>
            </p:cNvPr>
            <p:cNvSpPr/>
            <p:nvPr/>
          </p:nvSpPr>
          <p:spPr>
            <a:xfrm>
              <a:off x="3531850" y="1806725"/>
              <a:ext cx="226025" cy="220200"/>
            </a:xfrm>
            <a:custGeom>
              <a:avLst/>
              <a:gdLst/>
              <a:ahLst/>
              <a:cxnLst/>
              <a:rect l="l" t="t" r="r" b="b"/>
              <a:pathLst>
                <a:path w="9041" h="8808" extrusionOk="0">
                  <a:moveTo>
                    <a:pt x="835" y="1"/>
                  </a:moveTo>
                  <a:lnTo>
                    <a:pt x="835" y="1"/>
                  </a:lnTo>
                  <a:cubicBezTo>
                    <a:pt x="1235" y="2136"/>
                    <a:pt x="1502" y="5171"/>
                    <a:pt x="1" y="6606"/>
                  </a:cubicBezTo>
                  <a:cubicBezTo>
                    <a:pt x="1" y="6606"/>
                    <a:pt x="601" y="8807"/>
                    <a:pt x="4604" y="8807"/>
                  </a:cubicBezTo>
                  <a:cubicBezTo>
                    <a:pt x="9041" y="8807"/>
                    <a:pt x="6739" y="6873"/>
                    <a:pt x="6739" y="6873"/>
                  </a:cubicBezTo>
                  <a:cubicBezTo>
                    <a:pt x="4904" y="6305"/>
                    <a:pt x="4938" y="4204"/>
                    <a:pt x="5338" y="2536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56;p34">
              <a:extLst>
                <a:ext uri="{FF2B5EF4-FFF2-40B4-BE49-F238E27FC236}">
                  <a16:creationId xmlns:a16="http://schemas.microsoft.com/office/drawing/2014/main" id="{2C860FF7-B8DD-44A2-912D-AFB63348D7E0}"/>
                </a:ext>
              </a:extLst>
            </p:cNvPr>
            <p:cNvSpPr/>
            <p:nvPr/>
          </p:nvSpPr>
          <p:spPr>
            <a:xfrm>
              <a:off x="3283350" y="1969950"/>
              <a:ext cx="224125" cy="292975"/>
            </a:xfrm>
            <a:custGeom>
              <a:avLst/>
              <a:gdLst/>
              <a:ahLst/>
              <a:cxnLst/>
              <a:rect l="l" t="t" r="r" b="b"/>
              <a:pathLst>
                <a:path w="8965" h="11719" extrusionOk="0">
                  <a:moveTo>
                    <a:pt x="5300" y="1"/>
                  </a:moveTo>
                  <a:cubicBezTo>
                    <a:pt x="5088" y="1"/>
                    <a:pt x="4867" y="25"/>
                    <a:pt x="4637" y="77"/>
                  </a:cubicBezTo>
                  <a:cubicBezTo>
                    <a:pt x="1835" y="710"/>
                    <a:pt x="0" y="8216"/>
                    <a:pt x="0" y="8216"/>
                  </a:cubicBezTo>
                  <a:lnTo>
                    <a:pt x="4670" y="11718"/>
                  </a:lnTo>
                  <a:cubicBezTo>
                    <a:pt x="6405" y="10484"/>
                    <a:pt x="7606" y="8649"/>
                    <a:pt x="8106" y="6581"/>
                  </a:cubicBezTo>
                  <a:cubicBezTo>
                    <a:pt x="8965" y="3178"/>
                    <a:pt x="7710" y="1"/>
                    <a:pt x="530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57;p34">
              <a:extLst>
                <a:ext uri="{FF2B5EF4-FFF2-40B4-BE49-F238E27FC236}">
                  <a16:creationId xmlns:a16="http://schemas.microsoft.com/office/drawing/2014/main" id="{50FB8914-92D8-44FD-B3D4-E7796D880799}"/>
                </a:ext>
              </a:extLst>
            </p:cNvPr>
            <p:cNvSpPr/>
            <p:nvPr/>
          </p:nvSpPr>
          <p:spPr>
            <a:xfrm>
              <a:off x="3393425" y="2102775"/>
              <a:ext cx="95925" cy="160150"/>
            </a:xfrm>
            <a:custGeom>
              <a:avLst/>
              <a:gdLst/>
              <a:ahLst/>
              <a:cxnLst/>
              <a:rect l="l" t="t" r="r" b="b"/>
              <a:pathLst>
                <a:path w="3837" h="6406" extrusionOk="0">
                  <a:moveTo>
                    <a:pt x="2602" y="1"/>
                  </a:moveTo>
                  <a:cubicBezTo>
                    <a:pt x="1001" y="1669"/>
                    <a:pt x="101" y="3870"/>
                    <a:pt x="1" y="6205"/>
                  </a:cubicBezTo>
                  <a:lnTo>
                    <a:pt x="234" y="6405"/>
                  </a:lnTo>
                  <a:cubicBezTo>
                    <a:pt x="1969" y="5138"/>
                    <a:pt x="3203" y="3336"/>
                    <a:pt x="3703" y="1268"/>
                  </a:cubicBezTo>
                  <a:cubicBezTo>
                    <a:pt x="3737" y="1068"/>
                    <a:pt x="3803" y="835"/>
                    <a:pt x="3837" y="601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758;p34">
              <a:extLst>
                <a:ext uri="{FF2B5EF4-FFF2-40B4-BE49-F238E27FC236}">
                  <a16:creationId xmlns:a16="http://schemas.microsoft.com/office/drawing/2014/main" id="{BB75EC97-0C00-4D3B-B3D6-2C8D0C0480D6}"/>
                </a:ext>
              </a:extLst>
            </p:cNvPr>
            <p:cNvSpPr/>
            <p:nvPr/>
          </p:nvSpPr>
          <p:spPr>
            <a:xfrm>
              <a:off x="3399275" y="1953500"/>
              <a:ext cx="476200" cy="694025"/>
            </a:xfrm>
            <a:custGeom>
              <a:avLst/>
              <a:gdLst/>
              <a:ahLst/>
              <a:cxnLst/>
              <a:rect l="l" t="t" r="r" b="b"/>
              <a:pathLst>
                <a:path w="19048" h="27761" extrusionOk="0">
                  <a:moveTo>
                    <a:pt x="8685" y="1"/>
                  </a:moveTo>
                  <a:cubicBezTo>
                    <a:pt x="7564" y="1"/>
                    <a:pt x="6438" y="34"/>
                    <a:pt x="5304" y="101"/>
                  </a:cubicBezTo>
                  <a:cubicBezTo>
                    <a:pt x="3536" y="201"/>
                    <a:pt x="1768" y="434"/>
                    <a:pt x="0" y="768"/>
                  </a:cubicBezTo>
                  <a:cubicBezTo>
                    <a:pt x="2202" y="11542"/>
                    <a:pt x="634" y="23784"/>
                    <a:pt x="200" y="27087"/>
                  </a:cubicBezTo>
                  <a:cubicBezTo>
                    <a:pt x="167" y="27354"/>
                    <a:pt x="367" y="27621"/>
                    <a:pt x="634" y="27621"/>
                  </a:cubicBezTo>
                  <a:cubicBezTo>
                    <a:pt x="1204" y="27651"/>
                    <a:pt x="1767" y="27667"/>
                    <a:pt x="2329" y="27667"/>
                  </a:cubicBezTo>
                  <a:cubicBezTo>
                    <a:pt x="3018" y="27667"/>
                    <a:pt x="3705" y="27642"/>
                    <a:pt x="4403" y="27587"/>
                  </a:cubicBezTo>
                  <a:cubicBezTo>
                    <a:pt x="6021" y="27454"/>
                    <a:pt x="7497" y="27332"/>
                    <a:pt x="9012" y="27332"/>
                  </a:cubicBezTo>
                  <a:cubicBezTo>
                    <a:pt x="10153" y="27332"/>
                    <a:pt x="11315" y="27401"/>
                    <a:pt x="12576" y="27587"/>
                  </a:cubicBezTo>
                  <a:cubicBezTo>
                    <a:pt x="13390" y="27701"/>
                    <a:pt x="14215" y="27761"/>
                    <a:pt x="15045" y="27761"/>
                  </a:cubicBezTo>
                  <a:cubicBezTo>
                    <a:pt x="15677" y="27761"/>
                    <a:pt x="16311" y="27726"/>
                    <a:pt x="16946" y="27654"/>
                  </a:cubicBezTo>
                  <a:cubicBezTo>
                    <a:pt x="17146" y="27621"/>
                    <a:pt x="17312" y="27420"/>
                    <a:pt x="17346" y="27220"/>
                  </a:cubicBezTo>
                  <a:cubicBezTo>
                    <a:pt x="19047" y="14411"/>
                    <a:pt x="18146" y="6906"/>
                    <a:pt x="17546" y="3703"/>
                  </a:cubicBezTo>
                  <a:cubicBezTo>
                    <a:pt x="17212" y="2002"/>
                    <a:pt x="15878" y="701"/>
                    <a:pt x="14177" y="368"/>
                  </a:cubicBezTo>
                  <a:cubicBezTo>
                    <a:pt x="13543" y="268"/>
                    <a:pt x="12809" y="168"/>
                    <a:pt x="12042" y="101"/>
                  </a:cubicBezTo>
                  <a:cubicBezTo>
                    <a:pt x="10925" y="34"/>
                    <a:pt x="9807" y="1"/>
                    <a:pt x="8685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759;p34">
              <a:extLst>
                <a:ext uri="{FF2B5EF4-FFF2-40B4-BE49-F238E27FC236}">
                  <a16:creationId xmlns:a16="http://schemas.microsoft.com/office/drawing/2014/main" id="{72DC6C87-E4F9-42AF-9CAA-D8E618395127}"/>
                </a:ext>
              </a:extLst>
            </p:cNvPr>
            <p:cNvSpPr/>
            <p:nvPr/>
          </p:nvSpPr>
          <p:spPr>
            <a:xfrm>
              <a:off x="3498725" y="1599700"/>
              <a:ext cx="241650" cy="286875"/>
            </a:xfrm>
            <a:custGeom>
              <a:avLst/>
              <a:gdLst/>
              <a:ahLst/>
              <a:cxnLst/>
              <a:rect l="l" t="t" r="r" b="b"/>
              <a:pathLst>
                <a:path w="9666" h="11475" extrusionOk="0">
                  <a:moveTo>
                    <a:pt x="4577" y="0"/>
                  </a:moveTo>
                  <a:cubicBezTo>
                    <a:pt x="2001" y="0"/>
                    <a:pt x="0" y="2471"/>
                    <a:pt x="759" y="5080"/>
                  </a:cubicBezTo>
                  <a:cubicBezTo>
                    <a:pt x="1493" y="7948"/>
                    <a:pt x="1793" y="9650"/>
                    <a:pt x="3561" y="10817"/>
                  </a:cubicBezTo>
                  <a:cubicBezTo>
                    <a:pt x="4238" y="11272"/>
                    <a:pt x="4958" y="11475"/>
                    <a:pt x="5655" y="11475"/>
                  </a:cubicBezTo>
                  <a:cubicBezTo>
                    <a:pt x="7670" y="11475"/>
                    <a:pt x="9499" y="9778"/>
                    <a:pt x="9598" y="7548"/>
                  </a:cubicBezTo>
                  <a:cubicBezTo>
                    <a:pt x="9665" y="4846"/>
                    <a:pt x="8431" y="643"/>
                    <a:pt x="5362" y="76"/>
                  </a:cubicBezTo>
                  <a:cubicBezTo>
                    <a:pt x="5096" y="25"/>
                    <a:pt x="4834" y="0"/>
                    <a:pt x="4577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760;p34">
              <a:extLst>
                <a:ext uri="{FF2B5EF4-FFF2-40B4-BE49-F238E27FC236}">
                  <a16:creationId xmlns:a16="http://schemas.microsoft.com/office/drawing/2014/main" id="{D0CDA5D6-151C-4ED7-BB8E-E403A798D949}"/>
                </a:ext>
              </a:extLst>
            </p:cNvPr>
            <p:cNvSpPr/>
            <p:nvPr/>
          </p:nvSpPr>
          <p:spPr>
            <a:xfrm>
              <a:off x="3444300" y="1526525"/>
              <a:ext cx="303575" cy="355300"/>
            </a:xfrm>
            <a:custGeom>
              <a:avLst/>
              <a:gdLst/>
              <a:ahLst/>
              <a:cxnLst/>
              <a:rect l="l" t="t" r="r" b="b"/>
              <a:pathLst>
                <a:path w="12143" h="14212" extrusionOk="0">
                  <a:moveTo>
                    <a:pt x="10241" y="1"/>
                  </a:moveTo>
                  <a:lnTo>
                    <a:pt x="10241" y="1"/>
                  </a:lnTo>
                  <a:cubicBezTo>
                    <a:pt x="10414" y="673"/>
                    <a:pt x="9813" y="908"/>
                    <a:pt x="8940" y="908"/>
                  </a:cubicBezTo>
                  <a:cubicBezTo>
                    <a:pt x="8470" y="908"/>
                    <a:pt x="7921" y="840"/>
                    <a:pt x="7372" y="735"/>
                  </a:cubicBezTo>
                  <a:cubicBezTo>
                    <a:pt x="6551" y="573"/>
                    <a:pt x="5772" y="491"/>
                    <a:pt x="5050" y="491"/>
                  </a:cubicBezTo>
                  <a:cubicBezTo>
                    <a:pt x="3542" y="491"/>
                    <a:pt x="2281" y="847"/>
                    <a:pt x="1401" y="1569"/>
                  </a:cubicBezTo>
                  <a:cubicBezTo>
                    <a:pt x="167" y="2569"/>
                    <a:pt x="100" y="4371"/>
                    <a:pt x="1201" y="4871"/>
                  </a:cubicBezTo>
                  <a:cubicBezTo>
                    <a:pt x="1268" y="4871"/>
                    <a:pt x="0" y="5071"/>
                    <a:pt x="67" y="7006"/>
                  </a:cubicBezTo>
                  <a:cubicBezTo>
                    <a:pt x="100" y="8907"/>
                    <a:pt x="2469" y="10308"/>
                    <a:pt x="3136" y="11209"/>
                  </a:cubicBezTo>
                  <a:cubicBezTo>
                    <a:pt x="3770" y="12110"/>
                    <a:pt x="3503" y="12710"/>
                    <a:pt x="3003" y="13244"/>
                  </a:cubicBezTo>
                  <a:cubicBezTo>
                    <a:pt x="3663" y="13921"/>
                    <a:pt x="4898" y="14211"/>
                    <a:pt x="6116" y="14211"/>
                  </a:cubicBezTo>
                  <a:cubicBezTo>
                    <a:pt x="7299" y="14211"/>
                    <a:pt x="8466" y="13937"/>
                    <a:pt x="9074" y="13477"/>
                  </a:cubicBezTo>
                  <a:cubicBezTo>
                    <a:pt x="10174" y="12643"/>
                    <a:pt x="10475" y="10842"/>
                    <a:pt x="9574" y="8874"/>
                  </a:cubicBezTo>
                  <a:cubicBezTo>
                    <a:pt x="10608" y="8674"/>
                    <a:pt x="10908" y="7473"/>
                    <a:pt x="10908" y="7473"/>
                  </a:cubicBezTo>
                  <a:cubicBezTo>
                    <a:pt x="10908" y="7473"/>
                    <a:pt x="9674" y="6339"/>
                    <a:pt x="9374" y="5605"/>
                  </a:cubicBezTo>
                  <a:cubicBezTo>
                    <a:pt x="11208" y="5105"/>
                    <a:pt x="12142" y="1102"/>
                    <a:pt x="10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761;p34">
              <a:extLst>
                <a:ext uri="{FF2B5EF4-FFF2-40B4-BE49-F238E27FC236}">
                  <a16:creationId xmlns:a16="http://schemas.microsoft.com/office/drawing/2014/main" id="{246709DA-C388-428E-8817-8A897FE6724C}"/>
                </a:ext>
              </a:extLst>
            </p:cNvPr>
            <p:cNvSpPr/>
            <p:nvPr/>
          </p:nvSpPr>
          <p:spPr>
            <a:xfrm>
              <a:off x="3416775" y="1635775"/>
              <a:ext cx="79250" cy="20875"/>
            </a:xfrm>
            <a:custGeom>
              <a:avLst/>
              <a:gdLst/>
              <a:ahLst/>
              <a:cxnLst/>
              <a:rect l="l" t="t" r="r" b="b"/>
              <a:pathLst>
                <a:path w="3170" h="835" extrusionOk="0">
                  <a:moveTo>
                    <a:pt x="1" y="1"/>
                  </a:moveTo>
                  <a:cubicBezTo>
                    <a:pt x="349" y="628"/>
                    <a:pt x="1329" y="835"/>
                    <a:pt x="2038" y="835"/>
                  </a:cubicBezTo>
                  <a:cubicBezTo>
                    <a:pt x="2347" y="835"/>
                    <a:pt x="2604" y="795"/>
                    <a:pt x="2736" y="735"/>
                  </a:cubicBezTo>
                  <a:cubicBezTo>
                    <a:pt x="3170" y="534"/>
                    <a:pt x="2502" y="101"/>
                    <a:pt x="2502" y="101"/>
                  </a:cubicBezTo>
                  <a:cubicBezTo>
                    <a:pt x="2502" y="101"/>
                    <a:pt x="2234" y="267"/>
                    <a:pt x="1602" y="267"/>
                  </a:cubicBezTo>
                  <a:cubicBezTo>
                    <a:pt x="1213" y="267"/>
                    <a:pt x="687" y="20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762;p34">
              <a:extLst>
                <a:ext uri="{FF2B5EF4-FFF2-40B4-BE49-F238E27FC236}">
                  <a16:creationId xmlns:a16="http://schemas.microsoft.com/office/drawing/2014/main" id="{B129C1D8-91E2-4387-892B-0FF3FEAAF7B1}"/>
                </a:ext>
              </a:extLst>
            </p:cNvPr>
            <p:cNvSpPr/>
            <p:nvPr/>
          </p:nvSpPr>
          <p:spPr>
            <a:xfrm>
              <a:off x="3650950" y="1698025"/>
              <a:ext cx="62725" cy="81250"/>
            </a:xfrm>
            <a:custGeom>
              <a:avLst/>
              <a:gdLst/>
              <a:ahLst/>
              <a:cxnLst/>
              <a:rect l="l" t="t" r="r" b="b"/>
              <a:pathLst>
                <a:path w="2509" h="3250" extrusionOk="0">
                  <a:moveTo>
                    <a:pt x="972" y="0"/>
                  </a:moveTo>
                  <a:cubicBezTo>
                    <a:pt x="353" y="0"/>
                    <a:pt x="0" y="619"/>
                    <a:pt x="174" y="1313"/>
                  </a:cubicBezTo>
                  <a:cubicBezTo>
                    <a:pt x="341" y="1981"/>
                    <a:pt x="707" y="2581"/>
                    <a:pt x="1241" y="3015"/>
                  </a:cubicBezTo>
                  <a:cubicBezTo>
                    <a:pt x="1452" y="3178"/>
                    <a:pt x="1647" y="3250"/>
                    <a:pt x="1817" y="3250"/>
                  </a:cubicBezTo>
                  <a:cubicBezTo>
                    <a:pt x="2238" y="3250"/>
                    <a:pt x="2509" y="2808"/>
                    <a:pt x="2509" y="2214"/>
                  </a:cubicBezTo>
                  <a:cubicBezTo>
                    <a:pt x="2475" y="1480"/>
                    <a:pt x="2075" y="313"/>
                    <a:pt x="1275" y="46"/>
                  </a:cubicBezTo>
                  <a:cubicBezTo>
                    <a:pt x="1168" y="15"/>
                    <a:pt x="1067" y="0"/>
                    <a:pt x="972" y="0"/>
                  </a:cubicBez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763;p34">
              <a:extLst>
                <a:ext uri="{FF2B5EF4-FFF2-40B4-BE49-F238E27FC236}">
                  <a16:creationId xmlns:a16="http://schemas.microsoft.com/office/drawing/2014/main" id="{81B97E11-5EEA-4F8D-9E4F-84CF39CC6F76}"/>
                </a:ext>
              </a:extLst>
            </p:cNvPr>
            <p:cNvSpPr/>
            <p:nvPr/>
          </p:nvSpPr>
          <p:spPr>
            <a:xfrm>
              <a:off x="3718050" y="2000175"/>
              <a:ext cx="405025" cy="454550"/>
            </a:xfrm>
            <a:custGeom>
              <a:avLst/>
              <a:gdLst/>
              <a:ahLst/>
              <a:cxnLst/>
              <a:rect l="l" t="t" r="r" b="b"/>
              <a:pathLst>
                <a:path w="16201" h="18182" extrusionOk="0">
                  <a:moveTo>
                    <a:pt x="8625" y="14180"/>
                  </a:moveTo>
                  <a:cubicBezTo>
                    <a:pt x="8553" y="14206"/>
                    <a:pt x="8475" y="14226"/>
                    <a:pt x="8398" y="14245"/>
                  </a:cubicBezTo>
                  <a:cubicBezTo>
                    <a:pt x="8431" y="14212"/>
                    <a:pt x="8464" y="14212"/>
                    <a:pt x="8498" y="14212"/>
                  </a:cubicBezTo>
                  <a:cubicBezTo>
                    <a:pt x="8540" y="14191"/>
                    <a:pt x="8582" y="14183"/>
                    <a:pt x="8625" y="14180"/>
                  </a:cubicBezTo>
                  <a:close/>
                  <a:moveTo>
                    <a:pt x="2874" y="1"/>
                  </a:moveTo>
                  <a:cubicBezTo>
                    <a:pt x="1443" y="1"/>
                    <a:pt x="0" y="1334"/>
                    <a:pt x="725" y="3104"/>
                  </a:cubicBezTo>
                  <a:cubicBezTo>
                    <a:pt x="1059" y="4005"/>
                    <a:pt x="1426" y="4872"/>
                    <a:pt x="1759" y="5739"/>
                  </a:cubicBezTo>
                  <a:cubicBezTo>
                    <a:pt x="2126" y="6607"/>
                    <a:pt x="2493" y="7474"/>
                    <a:pt x="2860" y="8341"/>
                  </a:cubicBezTo>
                  <a:cubicBezTo>
                    <a:pt x="3594" y="10076"/>
                    <a:pt x="4361" y="11810"/>
                    <a:pt x="5162" y="13545"/>
                  </a:cubicBezTo>
                  <a:cubicBezTo>
                    <a:pt x="5529" y="14412"/>
                    <a:pt x="5962" y="15279"/>
                    <a:pt x="6396" y="16147"/>
                  </a:cubicBezTo>
                  <a:cubicBezTo>
                    <a:pt x="6530" y="16380"/>
                    <a:pt x="6630" y="16580"/>
                    <a:pt x="6763" y="16814"/>
                  </a:cubicBezTo>
                  <a:lnTo>
                    <a:pt x="6863" y="16981"/>
                  </a:lnTo>
                  <a:lnTo>
                    <a:pt x="6896" y="17014"/>
                  </a:lnTo>
                  <a:lnTo>
                    <a:pt x="6930" y="17114"/>
                  </a:lnTo>
                  <a:cubicBezTo>
                    <a:pt x="6997" y="17214"/>
                    <a:pt x="7063" y="17314"/>
                    <a:pt x="7163" y="17414"/>
                  </a:cubicBezTo>
                  <a:cubicBezTo>
                    <a:pt x="7330" y="17614"/>
                    <a:pt x="7530" y="17815"/>
                    <a:pt x="7764" y="17915"/>
                  </a:cubicBezTo>
                  <a:cubicBezTo>
                    <a:pt x="7931" y="18015"/>
                    <a:pt x="8131" y="18081"/>
                    <a:pt x="8331" y="18148"/>
                  </a:cubicBezTo>
                  <a:cubicBezTo>
                    <a:pt x="8464" y="18148"/>
                    <a:pt x="8598" y="18181"/>
                    <a:pt x="8731" y="18181"/>
                  </a:cubicBezTo>
                  <a:lnTo>
                    <a:pt x="9031" y="18181"/>
                  </a:lnTo>
                  <a:cubicBezTo>
                    <a:pt x="9165" y="18181"/>
                    <a:pt x="9265" y="18148"/>
                    <a:pt x="9398" y="18115"/>
                  </a:cubicBezTo>
                  <a:cubicBezTo>
                    <a:pt x="9532" y="18081"/>
                    <a:pt x="9665" y="18048"/>
                    <a:pt x="9799" y="17981"/>
                  </a:cubicBezTo>
                  <a:cubicBezTo>
                    <a:pt x="10132" y="17848"/>
                    <a:pt x="10432" y="17681"/>
                    <a:pt x="10733" y="17481"/>
                  </a:cubicBezTo>
                  <a:cubicBezTo>
                    <a:pt x="10966" y="17314"/>
                    <a:pt x="11166" y="17147"/>
                    <a:pt x="11366" y="16981"/>
                  </a:cubicBezTo>
                  <a:cubicBezTo>
                    <a:pt x="12901" y="15746"/>
                    <a:pt x="14302" y="14379"/>
                    <a:pt x="15536" y="12878"/>
                  </a:cubicBezTo>
                  <a:cubicBezTo>
                    <a:pt x="16201" y="12075"/>
                    <a:pt x="15555" y="10996"/>
                    <a:pt x="14687" y="10996"/>
                  </a:cubicBezTo>
                  <a:cubicBezTo>
                    <a:pt x="14509" y="10996"/>
                    <a:pt x="14322" y="11041"/>
                    <a:pt x="14135" y="11143"/>
                  </a:cubicBezTo>
                  <a:lnTo>
                    <a:pt x="14102" y="11143"/>
                  </a:lnTo>
                  <a:cubicBezTo>
                    <a:pt x="13301" y="11577"/>
                    <a:pt x="12467" y="12044"/>
                    <a:pt x="11667" y="12511"/>
                  </a:cubicBezTo>
                  <a:cubicBezTo>
                    <a:pt x="11040" y="12876"/>
                    <a:pt x="10414" y="13242"/>
                    <a:pt x="9803" y="13575"/>
                  </a:cubicBezTo>
                  <a:lnTo>
                    <a:pt x="9803" y="13575"/>
                  </a:lnTo>
                  <a:cubicBezTo>
                    <a:pt x="9567" y="13006"/>
                    <a:pt x="9325" y="12433"/>
                    <a:pt x="9098" y="11844"/>
                  </a:cubicBezTo>
                  <a:lnTo>
                    <a:pt x="7030" y="6640"/>
                  </a:lnTo>
                  <a:cubicBezTo>
                    <a:pt x="6696" y="5773"/>
                    <a:pt x="6363" y="4872"/>
                    <a:pt x="5996" y="4005"/>
                  </a:cubicBezTo>
                  <a:cubicBezTo>
                    <a:pt x="5629" y="3137"/>
                    <a:pt x="5295" y="2270"/>
                    <a:pt x="4895" y="1403"/>
                  </a:cubicBezTo>
                  <a:lnTo>
                    <a:pt x="4895" y="1436"/>
                  </a:lnTo>
                  <a:cubicBezTo>
                    <a:pt x="4486" y="425"/>
                    <a:pt x="3682" y="1"/>
                    <a:pt x="2874" y="1"/>
                  </a:cubicBezTo>
                  <a:close/>
                </a:path>
              </a:pathLst>
            </a:custGeom>
            <a:solidFill>
              <a:srgbClr val="CF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764;p34">
              <a:extLst>
                <a:ext uri="{FF2B5EF4-FFF2-40B4-BE49-F238E27FC236}">
                  <a16:creationId xmlns:a16="http://schemas.microsoft.com/office/drawing/2014/main" id="{D3E1F8FF-5965-4736-8516-B7C4CA8948CB}"/>
                </a:ext>
              </a:extLst>
            </p:cNvPr>
            <p:cNvSpPr/>
            <p:nvPr/>
          </p:nvSpPr>
          <p:spPr>
            <a:xfrm>
              <a:off x="4058075" y="2203675"/>
              <a:ext cx="126775" cy="135975"/>
            </a:xfrm>
            <a:custGeom>
              <a:avLst/>
              <a:gdLst/>
              <a:ahLst/>
              <a:cxnLst/>
              <a:rect l="l" t="t" r="r" b="b"/>
              <a:pathLst>
                <a:path w="5071" h="5439" extrusionOk="0">
                  <a:moveTo>
                    <a:pt x="3569" y="1"/>
                  </a:moveTo>
                  <a:lnTo>
                    <a:pt x="2202" y="1269"/>
                  </a:lnTo>
                  <a:cubicBezTo>
                    <a:pt x="1101" y="1902"/>
                    <a:pt x="334" y="2903"/>
                    <a:pt x="0" y="4104"/>
                  </a:cubicBezTo>
                  <a:lnTo>
                    <a:pt x="1034" y="5438"/>
                  </a:lnTo>
                  <a:lnTo>
                    <a:pt x="3303" y="4738"/>
                  </a:lnTo>
                  <a:cubicBezTo>
                    <a:pt x="3469" y="4671"/>
                    <a:pt x="3603" y="4571"/>
                    <a:pt x="3736" y="4404"/>
                  </a:cubicBezTo>
                  <a:lnTo>
                    <a:pt x="4870" y="2703"/>
                  </a:lnTo>
                  <a:cubicBezTo>
                    <a:pt x="5071" y="2369"/>
                    <a:pt x="5037" y="1936"/>
                    <a:pt x="4804" y="1635"/>
                  </a:cubicBezTo>
                  <a:lnTo>
                    <a:pt x="3569" y="1"/>
                  </a:lnTo>
                  <a:close/>
                </a:path>
              </a:pathLst>
            </a:custGeom>
            <a:solidFill>
              <a:srgbClr val="CE7A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765;p34">
              <a:extLst>
                <a:ext uri="{FF2B5EF4-FFF2-40B4-BE49-F238E27FC236}">
                  <a16:creationId xmlns:a16="http://schemas.microsoft.com/office/drawing/2014/main" id="{F14F981B-E682-478B-AE11-34BCC653EDB8}"/>
                </a:ext>
              </a:extLst>
            </p:cNvPr>
            <p:cNvSpPr/>
            <p:nvPr/>
          </p:nvSpPr>
          <p:spPr>
            <a:xfrm>
              <a:off x="3683600" y="1972075"/>
              <a:ext cx="230225" cy="305850"/>
            </a:xfrm>
            <a:custGeom>
              <a:avLst/>
              <a:gdLst/>
              <a:ahLst/>
              <a:cxnLst/>
              <a:rect l="l" t="t" r="r" b="b"/>
              <a:pathLst>
                <a:path w="9209" h="12234" extrusionOk="0">
                  <a:moveTo>
                    <a:pt x="3229" y="1"/>
                  </a:moveTo>
                  <a:cubicBezTo>
                    <a:pt x="1270" y="1"/>
                    <a:pt x="0" y="2392"/>
                    <a:pt x="169" y="4628"/>
                  </a:cubicBezTo>
                  <a:cubicBezTo>
                    <a:pt x="436" y="7931"/>
                    <a:pt x="4071" y="12234"/>
                    <a:pt x="4071" y="12234"/>
                  </a:cubicBezTo>
                  <a:lnTo>
                    <a:pt x="9208" y="8398"/>
                  </a:lnTo>
                  <a:cubicBezTo>
                    <a:pt x="9208" y="8398"/>
                    <a:pt x="8408" y="3761"/>
                    <a:pt x="5773" y="1226"/>
                  </a:cubicBezTo>
                  <a:cubicBezTo>
                    <a:pt x="4850" y="360"/>
                    <a:pt x="3988" y="1"/>
                    <a:pt x="322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766;p34">
              <a:extLst>
                <a:ext uri="{FF2B5EF4-FFF2-40B4-BE49-F238E27FC236}">
                  <a16:creationId xmlns:a16="http://schemas.microsoft.com/office/drawing/2014/main" id="{D9EA4E6A-55C1-4C31-87BD-C9215D4C3D47}"/>
                </a:ext>
              </a:extLst>
            </p:cNvPr>
            <p:cNvSpPr/>
            <p:nvPr/>
          </p:nvSpPr>
          <p:spPr>
            <a:xfrm>
              <a:off x="3405925" y="1919400"/>
              <a:ext cx="326325" cy="201300"/>
            </a:xfrm>
            <a:custGeom>
              <a:avLst/>
              <a:gdLst/>
              <a:ahLst/>
              <a:cxnLst/>
              <a:rect l="l" t="t" r="r" b="b"/>
              <a:pathLst>
                <a:path w="13053" h="8052" extrusionOk="0">
                  <a:moveTo>
                    <a:pt x="6058" y="1"/>
                  </a:moveTo>
                  <a:cubicBezTo>
                    <a:pt x="5068" y="1"/>
                    <a:pt x="4100" y="47"/>
                    <a:pt x="3270" y="131"/>
                  </a:cubicBezTo>
                  <a:cubicBezTo>
                    <a:pt x="1" y="464"/>
                    <a:pt x="1635" y="3033"/>
                    <a:pt x="2203" y="3400"/>
                  </a:cubicBezTo>
                  <a:cubicBezTo>
                    <a:pt x="701" y="3967"/>
                    <a:pt x="1502" y="6602"/>
                    <a:pt x="4304" y="7869"/>
                  </a:cubicBezTo>
                  <a:cubicBezTo>
                    <a:pt x="4570" y="7994"/>
                    <a:pt x="4866" y="8052"/>
                    <a:pt x="5183" y="8052"/>
                  </a:cubicBezTo>
                  <a:cubicBezTo>
                    <a:pt x="8170" y="8052"/>
                    <a:pt x="13053" y="2969"/>
                    <a:pt x="12510" y="1432"/>
                  </a:cubicBezTo>
                  <a:cubicBezTo>
                    <a:pt x="12160" y="408"/>
                    <a:pt x="9007" y="1"/>
                    <a:pt x="6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584;p34">
            <a:extLst>
              <a:ext uri="{FF2B5EF4-FFF2-40B4-BE49-F238E27FC236}">
                <a16:creationId xmlns:a16="http://schemas.microsoft.com/office/drawing/2014/main" id="{455CAF1D-A05A-481A-B1CB-2D732605FA58}"/>
              </a:ext>
            </a:extLst>
          </p:cNvPr>
          <p:cNvSpPr/>
          <p:nvPr/>
        </p:nvSpPr>
        <p:spPr>
          <a:xfrm>
            <a:off x="2600250" y="4084625"/>
            <a:ext cx="3943500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585;p34">
            <a:hlinkClick r:id="rId4" action="ppaction://hlinksldjump"/>
            <a:extLst>
              <a:ext uri="{FF2B5EF4-FFF2-40B4-BE49-F238E27FC236}">
                <a16:creationId xmlns:a16="http://schemas.microsoft.com/office/drawing/2014/main" id="{B66D770A-57C3-40AF-89F2-1EC72BEE35CC}"/>
              </a:ext>
            </a:extLst>
          </p:cNvPr>
          <p:cNvSpPr txBox="1"/>
          <p:nvPr/>
        </p:nvSpPr>
        <p:spPr>
          <a:xfrm>
            <a:off x="2703955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TASK 1</a:t>
            </a:r>
            <a:endParaRPr dirty="0">
              <a:solidFill>
                <a:schemeClr val="dk1"/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255" name="Google Shape;586;p34">
            <a:hlinkClick r:id="rId6" action="ppaction://hlinksldjump"/>
            <a:extLst>
              <a:ext uri="{FF2B5EF4-FFF2-40B4-BE49-F238E27FC236}">
                <a16:creationId xmlns:a16="http://schemas.microsoft.com/office/drawing/2014/main" id="{2940439D-FC69-4FD6-9D25-28136D4FA093}"/>
              </a:ext>
            </a:extLst>
          </p:cNvPr>
          <p:cNvSpPr txBox="1"/>
          <p:nvPr/>
        </p:nvSpPr>
        <p:spPr>
          <a:xfrm>
            <a:off x="3724518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TASK 2</a:t>
            </a:r>
            <a:endParaRPr dirty="0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56" name="Google Shape;587;p34">
            <a:hlinkClick r:id="rId7" action="ppaction://hlinksldjump"/>
            <a:extLst>
              <a:ext uri="{FF2B5EF4-FFF2-40B4-BE49-F238E27FC236}">
                <a16:creationId xmlns:a16="http://schemas.microsoft.com/office/drawing/2014/main" id="{FA850C1D-C3FE-4161-AA77-FB5D575A1737}"/>
              </a:ext>
            </a:extLst>
          </p:cNvPr>
          <p:cNvSpPr txBox="1"/>
          <p:nvPr/>
        </p:nvSpPr>
        <p:spPr>
          <a:xfrm>
            <a:off x="4745082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TASK 3</a:t>
            </a:r>
            <a:endParaRPr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257" name="Google Shape;588;p34">
            <a:hlinkClick r:id="rId3" action="ppaction://hlinksldjump"/>
            <a:extLst>
              <a:ext uri="{FF2B5EF4-FFF2-40B4-BE49-F238E27FC236}">
                <a16:creationId xmlns:a16="http://schemas.microsoft.com/office/drawing/2014/main" id="{76C3FF88-988E-4798-ACB9-094C4FB547CC}"/>
              </a:ext>
            </a:extLst>
          </p:cNvPr>
          <p:cNvSpPr txBox="1"/>
          <p:nvPr/>
        </p:nvSpPr>
        <p:spPr>
          <a:xfrm>
            <a:off x="5765645" y="4134200"/>
            <a:ext cx="674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TASK 4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258" name="Google Shape;589;p34">
            <a:extLst>
              <a:ext uri="{FF2B5EF4-FFF2-40B4-BE49-F238E27FC236}">
                <a16:creationId xmlns:a16="http://schemas.microsoft.com/office/drawing/2014/main" id="{8D33FF2A-5657-4937-8053-2ACC23542CE9}"/>
              </a:ext>
            </a:extLst>
          </p:cNvPr>
          <p:cNvCxnSpPr/>
          <p:nvPr/>
        </p:nvCxnSpPr>
        <p:spPr>
          <a:xfrm>
            <a:off x="3551436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590;p34">
            <a:extLst>
              <a:ext uri="{FF2B5EF4-FFF2-40B4-BE49-F238E27FC236}">
                <a16:creationId xmlns:a16="http://schemas.microsoft.com/office/drawing/2014/main" id="{F5151948-CE57-4857-AE66-AAF12561BFC0}"/>
              </a:ext>
            </a:extLst>
          </p:cNvPr>
          <p:cNvCxnSpPr/>
          <p:nvPr/>
        </p:nvCxnSpPr>
        <p:spPr>
          <a:xfrm>
            <a:off x="4572000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591;p34">
            <a:extLst>
              <a:ext uri="{FF2B5EF4-FFF2-40B4-BE49-F238E27FC236}">
                <a16:creationId xmlns:a16="http://schemas.microsoft.com/office/drawing/2014/main" id="{3F60719D-85C8-48B3-A121-23DA25BF5E5D}"/>
              </a:ext>
            </a:extLst>
          </p:cNvPr>
          <p:cNvCxnSpPr/>
          <p:nvPr/>
        </p:nvCxnSpPr>
        <p:spPr>
          <a:xfrm>
            <a:off x="5592563" y="4131800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767;p34">
            <a:extLst>
              <a:ext uri="{FF2B5EF4-FFF2-40B4-BE49-F238E27FC236}">
                <a16:creationId xmlns:a16="http://schemas.microsoft.com/office/drawing/2014/main" id="{07268346-C179-41CA-AB8A-EE35AC2FECF0}"/>
              </a:ext>
            </a:extLst>
          </p:cNvPr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772;p34">
            <a:hlinkClick r:id="rId4" action="ppaction://hlinksldjump"/>
            <a:extLst>
              <a:ext uri="{FF2B5EF4-FFF2-40B4-BE49-F238E27FC236}">
                <a16:creationId xmlns:a16="http://schemas.microsoft.com/office/drawing/2014/main" id="{243EB65C-E176-42ED-9830-2DB524DA052E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3" name="Google Shape;773;p34">
            <a:hlinkClick r:id="rId8" action="ppaction://hlinksldjump"/>
            <a:extLst>
              <a:ext uri="{FF2B5EF4-FFF2-40B4-BE49-F238E27FC236}">
                <a16:creationId xmlns:a16="http://schemas.microsoft.com/office/drawing/2014/main" id="{DD6F260B-C89C-45D5-BC9E-139C07EDF3A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774;p34">
            <a:hlinkClick r:id="rId4" action="ppaction://hlinksldjump"/>
            <a:extLst>
              <a:ext uri="{FF2B5EF4-FFF2-40B4-BE49-F238E27FC236}">
                <a16:creationId xmlns:a16="http://schemas.microsoft.com/office/drawing/2014/main" id="{56C4EE8F-FAD6-402B-A7A0-F3F00ABA3F9F}"/>
              </a:ext>
            </a:extLst>
          </p:cNvPr>
          <p:cNvSpPr txBox="1"/>
          <p:nvPr/>
        </p:nvSpPr>
        <p:spPr>
          <a:xfrm>
            <a:off x="2214857" y="4505825"/>
            <a:ext cx="2742455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Data pre-processing</a:t>
            </a:r>
            <a:endParaRPr sz="18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5" name="Google Shape;775;p34">
            <a:extLst>
              <a:ext uri="{FF2B5EF4-FFF2-40B4-BE49-F238E27FC236}">
                <a16:creationId xmlns:a16="http://schemas.microsoft.com/office/drawing/2014/main" id="{E2911320-3C08-4CA9-B705-0384D9EF78FC}"/>
              </a:ext>
            </a:extLst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98D045AD-0716-42F5-8CC5-F29E03742764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7" name="Google Shape;780;p34">
            <a:hlinkClick r:id="" action="ppaction://noaction"/>
            <a:extLst>
              <a:ext uri="{FF2B5EF4-FFF2-40B4-BE49-F238E27FC236}">
                <a16:creationId xmlns:a16="http://schemas.microsoft.com/office/drawing/2014/main" id="{DEE54232-F31D-4117-96F9-965CE46D0042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781;p34">
            <a:hlinkClick r:id="" action="ppaction://noaction"/>
            <a:extLst>
              <a:ext uri="{FF2B5EF4-FFF2-40B4-BE49-F238E27FC236}">
                <a16:creationId xmlns:a16="http://schemas.microsoft.com/office/drawing/2014/main" id="{77ABE735-8E47-46BD-8F9B-F2128D432EEA}"/>
              </a:ext>
            </a:extLst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783;p34">
            <a:extLst>
              <a:ext uri="{FF2B5EF4-FFF2-40B4-BE49-F238E27FC236}">
                <a16:creationId xmlns:a16="http://schemas.microsoft.com/office/drawing/2014/main" id="{A431C1B3-1E62-4F65-90C2-9025DCAC9D59}"/>
              </a:ext>
            </a:extLst>
          </p:cNvPr>
          <p:cNvSpPr/>
          <p:nvPr/>
        </p:nvSpPr>
        <p:spPr>
          <a:xfrm>
            <a:off x="2219454" y="5007537"/>
            <a:ext cx="27225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781;p34">
            <a:hlinkClick r:id="rId11" action="ppaction://hlinksldjump"/>
            <a:extLst>
              <a:ext uri="{FF2B5EF4-FFF2-40B4-BE49-F238E27FC236}">
                <a16:creationId xmlns:a16="http://schemas.microsoft.com/office/drawing/2014/main" id="{5063D684-17B2-41FB-8645-763A33D5FCC4}"/>
              </a:ext>
            </a:extLst>
          </p:cNvPr>
          <p:cNvSpPr txBox="1"/>
          <p:nvPr/>
        </p:nvSpPr>
        <p:spPr>
          <a:xfrm>
            <a:off x="1406637" y="4505103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1" name="Google Shape;782;p34">
            <a:hlinkClick r:id="rId11" action="ppaction://hlinksldjump"/>
            <a:extLst>
              <a:ext uri="{FF2B5EF4-FFF2-40B4-BE49-F238E27FC236}">
                <a16:creationId xmlns:a16="http://schemas.microsoft.com/office/drawing/2014/main" id="{DBD6423A-74EE-48C3-8DC8-29699A046EF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2723" b="2723"/>
          <a:stretch/>
        </p:blipFill>
        <p:spPr>
          <a:xfrm>
            <a:off x="1628056" y="4666882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771;p34">
            <a:hlinkClick r:id="rId13" action="ppaction://hlinksldjump"/>
            <a:extLst>
              <a:ext uri="{FF2B5EF4-FFF2-40B4-BE49-F238E27FC236}">
                <a16:creationId xmlns:a16="http://schemas.microsoft.com/office/drawing/2014/main" id="{B6042D3C-8D01-47C6-A9A0-2D6359533F74}"/>
              </a:ext>
            </a:extLst>
          </p:cNvPr>
          <p:cNvSpPr txBox="1"/>
          <p:nvPr/>
        </p:nvSpPr>
        <p:spPr>
          <a:xfrm>
            <a:off x="4942006" y="4505825"/>
            <a:ext cx="2011147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visualisation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Full visualization </a:t>
            </a:r>
            <a:endParaRPr dirty="0"/>
          </a:p>
        </p:txBody>
      </p:sp>
      <p:sp>
        <p:nvSpPr>
          <p:cNvPr id="982" name="Google Shape;982;p38"/>
          <p:cNvSpPr/>
          <p:nvPr/>
        </p:nvSpPr>
        <p:spPr>
          <a:xfrm>
            <a:off x="1855076" y="4082979"/>
            <a:ext cx="5559807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3" name="Google Shape;983;p38">
            <a:hlinkClick r:id="rId3" action="ppaction://hlinksldjump"/>
          </p:cNvPr>
          <p:cNvSpPr txBox="1"/>
          <p:nvPr/>
        </p:nvSpPr>
        <p:spPr>
          <a:xfrm>
            <a:off x="3280398" y="4134527"/>
            <a:ext cx="124522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BubbleMap 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4" name="Google Shape;984;p38">
            <a:hlinkClick r:id="rId4" action="ppaction://hlinksldjump"/>
          </p:cNvPr>
          <p:cNvSpPr txBox="1"/>
          <p:nvPr/>
        </p:nvSpPr>
        <p:spPr>
          <a:xfrm>
            <a:off x="4525620" y="4136454"/>
            <a:ext cx="1538177" cy="3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Funnel chart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987" name="Google Shape;987;p38"/>
          <p:cNvCxnSpPr/>
          <p:nvPr/>
        </p:nvCxnSpPr>
        <p:spPr>
          <a:xfrm>
            <a:off x="4572162" y="4120558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6" name="Google Shape;1036;p38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38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8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592;p34">
            <a:extLst>
              <a:ext uri="{FF2B5EF4-FFF2-40B4-BE49-F238E27FC236}">
                <a16:creationId xmlns:a16="http://schemas.microsoft.com/office/drawing/2014/main" id="{67503832-6DD5-4AB6-8935-9A2C6C4B29C7}"/>
              </a:ext>
            </a:extLst>
          </p:cNvPr>
          <p:cNvSpPr txBox="1">
            <a:spLocks/>
          </p:cNvSpPr>
          <p:nvPr/>
        </p:nvSpPr>
        <p:spPr>
          <a:xfrm>
            <a:off x="226829" y="1394139"/>
            <a:ext cx="1601971" cy="1058437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visualization dashboard will look like that.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43495-AA2F-46D7-A239-33F0D0BCF6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72" b="4151"/>
          <a:stretch/>
        </p:blipFill>
        <p:spPr>
          <a:xfrm>
            <a:off x="2069805" y="958921"/>
            <a:ext cx="6847366" cy="3085481"/>
          </a:xfrm>
          <a:prstGeom prst="rect">
            <a:avLst/>
          </a:prstGeom>
        </p:spPr>
      </p:pic>
      <p:cxnSp>
        <p:nvCxnSpPr>
          <p:cNvPr id="36" name="Google Shape;987;p38">
            <a:extLst>
              <a:ext uri="{FF2B5EF4-FFF2-40B4-BE49-F238E27FC236}">
                <a16:creationId xmlns:a16="http://schemas.microsoft.com/office/drawing/2014/main" id="{4816C0B8-E269-4EF8-9C71-A1BD815D6D10}"/>
              </a:ext>
            </a:extLst>
          </p:cNvPr>
          <p:cNvCxnSpPr/>
          <p:nvPr/>
        </p:nvCxnSpPr>
        <p:spPr>
          <a:xfrm>
            <a:off x="3218121" y="4120558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983;p38">
            <a:extLst>
              <a:ext uri="{FF2B5EF4-FFF2-40B4-BE49-F238E27FC236}">
                <a16:creationId xmlns:a16="http://schemas.microsoft.com/office/drawing/2014/main" id="{75A4E3DC-3C1B-450A-8FF5-DE3B7972955A}"/>
              </a:ext>
            </a:extLst>
          </p:cNvPr>
          <p:cNvSpPr txBox="1"/>
          <p:nvPr/>
        </p:nvSpPr>
        <p:spPr>
          <a:xfrm>
            <a:off x="2023144" y="4141039"/>
            <a:ext cx="1035915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Dashboard</a:t>
            </a:r>
            <a:endParaRPr dirty="0">
              <a:solidFill>
                <a:schemeClr val="dk1"/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cxnSp>
        <p:nvCxnSpPr>
          <p:cNvPr id="38" name="Google Shape;987;p38">
            <a:extLst>
              <a:ext uri="{FF2B5EF4-FFF2-40B4-BE49-F238E27FC236}">
                <a16:creationId xmlns:a16="http://schemas.microsoft.com/office/drawing/2014/main" id="{34F844E6-A2AC-49EF-91BE-588FA3E4FAC4}"/>
              </a:ext>
            </a:extLst>
          </p:cNvPr>
          <p:cNvCxnSpPr/>
          <p:nvPr/>
        </p:nvCxnSpPr>
        <p:spPr>
          <a:xfrm>
            <a:off x="6209414" y="4132127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983;p38">
            <a:hlinkClick r:id="rId8" action="ppaction://hlinksldjump"/>
            <a:extLst>
              <a:ext uri="{FF2B5EF4-FFF2-40B4-BE49-F238E27FC236}">
                <a16:creationId xmlns:a16="http://schemas.microsoft.com/office/drawing/2014/main" id="{8794E93E-790A-4E29-9D60-E264324CD176}"/>
              </a:ext>
            </a:extLst>
          </p:cNvPr>
          <p:cNvSpPr txBox="1"/>
          <p:nvPr/>
        </p:nvSpPr>
        <p:spPr>
          <a:xfrm>
            <a:off x="6197385" y="4144875"/>
            <a:ext cx="124522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Tooltips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0" name="Google Shape;928;p37">
            <a:extLst>
              <a:ext uri="{FF2B5EF4-FFF2-40B4-BE49-F238E27FC236}">
                <a16:creationId xmlns:a16="http://schemas.microsoft.com/office/drawing/2014/main" id="{090B6AD3-2314-43A3-A8DC-5456A6E03C32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41" name="Google Shape;929;p37">
              <a:extLst>
                <a:ext uri="{FF2B5EF4-FFF2-40B4-BE49-F238E27FC236}">
                  <a16:creationId xmlns:a16="http://schemas.microsoft.com/office/drawing/2014/main" id="{B58D0396-48BB-4E20-BE52-9DEACB976D45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42" name="Google Shape;930;p37">
              <a:extLst>
                <a:ext uri="{FF2B5EF4-FFF2-40B4-BE49-F238E27FC236}">
                  <a16:creationId xmlns:a16="http://schemas.microsoft.com/office/drawing/2014/main" id="{DC483811-35C4-4892-88A9-B3AA4B0C4F45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944;p37">
            <a:hlinkClick r:id="rId9" action="ppaction://hlinksldjump"/>
            <a:extLst>
              <a:ext uri="{FF2B5EF4-FFF2-40B4-BE49-F238E27FC236}">
                <a16:creationId xmlns:a16="http://schemas.microsoft.com/office/drawing/2014/main" id="{4186899C-767D-4BB8-B329-3630200168B6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772;p34">
            <a:hlinkClick r:id="rId5" action="ppaction://hlinksldjump"/>
            <a:extLst>
              <a:ext uri="{FF2B5EF4-FFF2-40B4-BE49-F238E27FC236}">
                <a16:creationId xmlns:a16="http://schemas.microsoft.com/office/drawing/2014/main" id="{0DF87C28-07EC-406C-B570-294DD947FACF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6" name="Google Shape;773;p34">
            <a:hlinkClick r:id="rId10" action="ppaction://hlinksldjump"/>
            <a:extLst>
              <a:ext uri="{FF2B5EF4-FFF2-40B4-BE49-F238E27FC236}">
                <a16:creationId xmlns:a16="http://schemas.microsoft.com/office/drawing/2014/main" id="{15E82320-3EA2-49CB-B47B-6654DB4DD2E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D022F81B-6F96-48A7-A027-CAD39F9AE3EE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0" name="Google Shape;780;p34">
            <a:hlinkClick r:id="" action="ppaction://noaction"/>
            <a:extLst>
              <a:ext uri="{FF2B5EF4-FFF2-40B4-BE49-F238E27FC236}">
                <a16:creationId xmlns:a16="http://schemas.microsoft.com/office/drawing/2014/main" id="{6EB732C5-D435-4EE3-B039-57DA1F2C5237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781;p34">
            <a:hlinkClick r:id="rId13" action="ppaction://hlinksldjump"/>
            <a:extLst>
              <a:ext uri="{FF2B5EF4-FFF2-40B4-BE49-F238E27FC236}">
                <a16:creationId xmlns:a16="http://schemas.microsoft.com/office/drawing/2014/main" id="{FF79B72C-AAF5-4D0C-90B0-EE73372878FC}"/>
              </a:ext>
            </a:extLst>
          </p:cNvPr>
          <p:cNvSpPr txBox="1"/>
          <p:nvPr/>
        </p:nvSpPr>
        <p:spPr>
          <a:xfrm>
            <a:off x="1406637" y="4505103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" name="Google Shape;782;p34">
            <a:hlinkClick r:id="rId13" action="ppaction://hlinksldjump"/>
            <a:extLst>
              <a:ext uri="{FF2B5EF4-FFF2-40B4-BE49-F238E27FC236}">
                <a16:creationId xmlns:a16="http://schemas.microsoft.com/office/drawing/2014/main" id="{F319B64F-9CD7-4ABC-9BE2-5F2802A40BC7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t="2723" b="2723"/>
          <a:stretch/>
        </p:blipFill>
        <p:spPr>
          <a:xfrm>
            <a:off x="1628056" y="4666882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783;p34">
            <a:extLst>
              <a:ext uri="{FF2B5EF4-FFF2-40B4-BE49-F238E27FC236}">
                <a16:creationId xmlns:a16="http://schemas.microsoft.com/office/drawing/2014/main" id="{F3ED5B63-D61C-4571-B8A1-9263D93C1CFE}"/>
              </a:ext>
            </a:extLst>
          </p:cNvPr>
          <p:cNvSpPr/>
          <p:nvPr/>
        </p:nvSpPr>
        <p:spPr>
          <a:xfrm>
            <a:off x="4840626" y="5020225"/>
            <a:ext cx="261657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74;p34">
            <a:hlinkClick r:id="rId15" action="ppaction://hlinksldjump"/>
            <a:extLst>
              <a:ext uri="{FF2B5EF4-FFF2-40B4-BE49-F238E27FC236}">
                <a16:creationId xmlns:a16="http://schemas.microsoft.com/office/drawing/2014/main" id="{86EF2D74-6071-4F25-99AA-7D734ABEA58A}"/>
              </a:ext>
            </a:extLst>
          </p:cNvPr>
          <p:cNvSpPr txBox="1"/>
          <p:nvPr/>
        </p:nvSpPr>
        <p:spPr>
          <a:xfrm>
            <a:off x="4836030" y="4513223"/>
            <a:ext cx="2621172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Visualization </a:t>
            </a:r>
            <a:endParaRPr sz="1800" dirty="0">
              <a:solidFill>
                <a:schemeClr val="accent2"/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60" name="Google Shape;767;p34">
            <a:hlinkClick r:id="rId5" action="ppaction://hlinksldjump"/>
            <a:extLst>
              <a:ext uri="{FF2B5EF4-FFF2-40B4-BE49-F238E27FC236}">
                <a16:creationId xmlns:a16="http://schemas.microsoft.com/office/drawing/2014/main" id="{F76F220A-2200-44A7-86BC-8F6A2A55EBC8}"/>
              </a:ext>
            </a:extLst>
          </p:cNvPr>
          <p:cNvSpPr txBox="1"/>
          <p:nvPr/>
        </p:nvSpPr>
        <p:spPr>
          <a:xfrm>
            <a:off x="2164702" y="4517577"/>
            <a:ext cx="2671323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fr-FR" sz="1800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pre-processing</a:t>
            </a:r>
            <a:endParaRPr lang="fr-FR"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2798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Bubble map visualization</a:t>
            </a:r>
            <a:endParaRPr dirty="0"/>
          </a:p>
        </p:txBody>
      </p:sp>
      <p:pic>
        <p:nvPicPr>
          <p:cNvPr id="1036" name="Google Shape;1036;p38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38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8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FD1F5A-6E0F-4145-BEE1-B34AAF7457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346" t="23326" r="1113" b="8181"/>
          <a:stretch/>
        </p:blipFill>
        <p:spPr>
          <a:xfrm>
            <a:off x="5572688" y="1048154"/>
            <a:ext cx="3108711" cy="28831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CB74B2-EDE5-4D0E-A974-6C9C6B2E03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23" r="86975" b="41441"/>
          <a:stretch/>
        </p:blipFill>
        <p:spPr>
          <a:xfrm>
            <a:off x="3082998" y="1087256"/>
            <a:ext cx="1190902" cy="27330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69A0033-DC7C-473E-9EC1-D06C05078D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376" r="86976" b="41210"/>
          <a:stretch/>
        </p:blipFill>
        <p:spPr>
          <a:xfrm>
            <a:off x="4366816" y="1072959"/>
            <a:ext cx="1190902" cy="2747338"/>
          </a:xfrm>
          <a:prstGeom prst="rect">
            <a:avLst/>
          </a:prstGeom>
        </p:spPr>
      </p:pic>
      <p:sp>
        <p:nvSpPr>
          <p:cNvPr id="85" name="Google Shape;592;p34">
            <a:extLst>
              <a:ext uri="{FF2B5EF4-FFF2-40B4-BE49-F238E27FC236}">
                <a16:creationId xmlns:a16="http://schemas.microsoft.com/office/drawing/2014/main" id="{67503832-6DD5-4AB6-8935-9A2C6C4B29C7}"/>
              </a:ext>
            </a:extLst>
          </p:cNvPr>
          <p:cNvSpPr txBox="1">
            <a:spLocks/>
          </p:cNvSpPr>
          <p:nvPr/>
        </p:nvSpPr>
        <p:spPr>
          <a:xfrm>
            <a:off x="226829" y="1394139"/>
            <a:ext cx="2700670" cy="242615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be able to choose any genre from the genres </a:t>
            </a:r>
            <a:r>
              <a:rPr lang="en-US" dirty="0" err="1"/>
              <a:t>dropdownbutton</a:t>
            </a:r>
            <a:r>
              <a:rPr lang="en-US" dirty="0"/>
              <a:t>, and the changes will appear on the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color palettes are pressable, the user can toggle it and the changes will appear on the map.</a:t>
            </a:r>
          </a:p>
        </p:txBody>
      </p:sp>
      <p:sp>
        <p:nvSpPr>
          <p:cNvPr id="86" name="Google Shape;982;p38">
            <a:extLst>
              <a:ext uri="{FF2B5EF4-FFF2-40B4-BE49-F238E27FC236}">
                <a16:creationId xmlns:a16="http://schemas.microsoft.com/office/drawing/2014/main" id="{CB7DC794-2BCB-490A-AD4C-804EEAA72E04}"/>
              </a:ext>
            </a:extLst>
          </p:cNvPr>
          <p:cNvSpPr/>
          <p:nvPr/>
        </p:nvSpPr>
        <p:spPr>
          <a:xfrm>
            <a:off x="1855076" y="4082979"/>
            <a:ext cx="5559807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983;p38">
            <a:hlinkClick r:id="rId8" action="ppaction://hlinksldjump"/>
            <a:extLst>
              <a:ext uri="{FF2B5EF4-FFF2-40B4-BE49-F238E27FC236}">
                <a16:creationId xmlns:a16="http://schemas.microsoft.com/office/drawing/2014/main" id="{7B2CB903-3194-40D1-95BD-C46E69081F2A}"/>
              </a:ext>
            </a:extLst>
          </p:cNvPr>
          <p:cNvSpPr txBox="1"/>
          <p:nvPr/>
        </p:nvSpPr>
        <p:spPr>
          <a:xfrm>
            <a:off x="3280398" y="4134527"/>
            <a:ext cx="124522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BubbleMap </a:t>
            </a:r>
            <a:endParaRPr dirty="0">
              <a:solidFill>
                <a:schemeClr val="dk1"/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88" name="Google Shape;984;p38">
            <a:hlinkClick r:id="rId9" action="ppaction://hlinksldjump"/>
            <a:extLst>
              <a:ext uri="{FF2B5EF4-FFF2-40B4-BE49-F238E27FC236}">
                <a16:creationId xmlns:a16="http://schemas.microsoft.com/office/drawing/2014/main" id="{697FE371-CEA2-4652-A38B-547929EF40FE}"/>
              </a:ext>
            </a:extLst>
          </p:cNvPr>
          <p:cNvSpPr txBox="1"/>
          <p:nvPr/>
        </p:nvSpPr>
        <p:spPr>
          <a:xfrm>
            <a:off x="4525620" y="4136454"/>
            <a:ext cx="1538177" cy="3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 panose="00000500000000000000" pitchFamily="2" charset="0"/>
                <a:ea typeface="Poppins ExtraBold"/>
                <a:cs typeface="Poppins" panose="00000500000000000000" pitchFamily="2" charset="0"/>
                <a:sym typeface="Poppins ExtraBold"/>
              </a:rPr>
              <a:t>Funnel chart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Poppins ExtraBold"/>
              <a:cs typeface="Poppins" panose="00000500000000000000" pitchFamily="2" charset="0"/>
              <a:sym typeface="Poppins ExtraBold"/>
            </a:endParaRPr>
          </a:p>
        </p:txBody>
      </p:sp>
      <p:cxnSp>
        <p:nvCxnSpPr>
          <p:cNvPr id="89" name="Google Shape;987;p38">
            <a:extLst>
              <a:ext uri="{FF2B5EF4-FFF2-40B4-BE49-F238E27FC236}">
                <a16:creationId xmlns:a16="http://schemas.microsoft.com/office/drawing/2014/main" id="{28B2060C-638C-430B-8D86-7FE081B61119}"/>
              </a:ext>
            </a:extLst>
          </p:cNvPr>
          <p:cNvCxnSpPr/>
          <p:nvPr/>
        </p:nvCxnSpPr>
        <p:spPr>
          <a:xfrm>
            <a:off x="4572162" y="4120558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87;p38">
            <a:extLst>
              <a:ext uri="{FF2B5EF4-FFF2-40B4-BE49-F238E27FC236}">
                <a16:creationId xmlns:a16="http://schemas.microsoft.com/office/drawing/2014/main" id="{E77DE881-3478-4B48-A6AE-4CBBB26CFB83}"/>
              </a:ext>
            </a:extLst>
          </p:cNvPr>
          <p:cNvCxnSpPr/>
          <p:nvPr/>
        </p:nvCxnSpPr>
        <p:spPr>
          <a:xfrm>
            <a:off x="3218121" y="4120558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83;p38">
            <a:extLst>
              <a:ext uri="{FF2B5EF4-FFF2-40B4-BE49-F238E27FC236}">
                <a16:creationId xmlns:a16="http://schemas.microsoft.com/office/drawing/2014/main" id="{223DEEE8-D2C5-47BC-8A2B-6B1D775AD97B}"/>
              </a:ext>
            </a:extLst>
          </p:cNvPr>
          <p:cNvSpPr txBox="1"/>
          <p:nvPr/>
        </p:nvSpPr>
        <p:spPr>
          <a:xfrm>
            <a:off x="2023144" y="4141039"/>
            <a:ext cx="1035915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Dashboard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cxnSp>
        <p:nvCxnSpPr>
          <p:cNvPr id="92" name="Google Shape;987;p38">
            <a:extLst>
              <a:ext uri="{FF2B5EF4-FFF2-40B4-BE49-F238E27FC236}">
                <a16:creationId xmlns:a16="http://schemas.microsoft.com/office/drawing/2014/main" id="{92BDED46-C575-472F-9D48-40A42BA546DE}"/>
              </a:ext>
            </a:extLst>
          </p:cNvPr>
          <p:cNvCxnSpPr/>
          <p:nvPr/>
        </p:nvCxnSpPr>
        <p:spPr>
          <a:xfrm>
            <a:off x="6209414" y="4132127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83;p38">
            <a:hlinkClick r:id="rId10" action="ppaction://hlinksldjump"/>
            <a:extLst>
              <a:ext uri="{FF2B5EF4-FFF2-40B4-BE49-F238E27FC236}">
                <a16:creationId xmlns:a16="http://schemas.microsoft.com/office/drawing/2014/main" id="{43A60E97-2547-4AEA-AEDB-3454DEB39FF8}"/>
              </a:ext>
            </a:extLst>
          </p:cNvPr>
          <p:cNvSpPr txBox="1"/>
          <p:nvPr/>
        </p:nvSpPr>
        <p:spPr>
          <a:xfrm>
            <a:off x="6197385" y="4144875"/>
            <a:ext cx="124522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Tooltips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4" name="Google Shape;928;p37">
            <a:extLst>
              <a:ext uri="{FF2B5EF4-FFF2-40B4-BE49-F238E27FC236}">
                <a16:creationId xmlns:a16="http://schemas.microsoft.com/office/drawing/2014/main" id="{89FD0028-9065-48AD-A46D-F5F94357A82C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5" name="Google Shape;929;p37">
              <a:extLst>
                <a:ext uri="{FF2B5EF4-FFF2-40B4-BE49-F238E27FC236}">
                  <a16:creationId xmlns:a16="http://schemas.microsoft.com/office/drawing/2014/main" id="{9D6D3515-2D21-41FA-8464-2C0E1467D1AF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6" name="Google Shape;930;p37">
              <a:extLst>
                <a:ext uri="{FF2B5EF4-FFF2-40B4-BE49-F238E27FC236}">
                  <a16:creationId xmlns:a16="http://schemas.microsoft.com/office/drawing/2014/main" id="{2A7477AB-E9E9-46B2-887D-AFFBC8573681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44;p37">
            <a:hlinkClick r:id="rId11" action="ppaction://hlinksldjump"/>
            <a:extLst>
              <a:ext uri="{FF2B5EF4-FFF2-40B4-BE49-F238E27FC236}">
                <a16:creationId xmlns:a16="http://schemas.microsoft.com/office/drawing/2014/main" id="{A81ECCDB-73B9-480F-BB7D-E68D23D0B132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772;p34">
            <a:hlinkClick r:id="rId3" action="ppaction://hlinksldjump"/>
            <a:extLst>
              <a:ext uri="{FF2B5EF4-FFF2-40B4-BE49-F238E27FC236}">
                <a16:creationId xmlns:a16="http://schemas.microsoft.com/office/drawing/2014/main" id="{011401A6-E712-4C0F-89AF-AD6762C6CFEB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773;p34">
            <a:hlinkClick r:id="rId12" action="ppaction://hlinksldjump"/>
            <a:extLst>
              <a:ext uri="{FF2B5EF4-FFF2-40B4-BE49-F238E27FC236}">
                <a16:creationId xmlns:a16="http://schemas.microsoft.com/office/drawing/2014/main" id="{A06ADFA6-C7DC-4067-856F-5A52152D18FE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99F03203-C042-4FFF-A3C9-BF36953BAEB3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780;p34">
            <a:hlinkClick r:id="" action="ppaction://noaction"/>
            <a:extLst>
              <a:ext uri="{FF2B5EF4-FFF2-40B4-BE49-F238E27FC236}">
                <a16:creationId xmlns:a16="http://schemas.microsoft.com/office/drawing/2014/main" id="{F54F3484-98D8-4827-B4E6-5CBD94C84049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781;p34">
            <a:hlinkClick r:id="rId15" action="ppaction://hlinksldjump"/>
            <a:extLst>
              <a:ext uri="{FF2B5EF4-FFF2-40B4-BE49-F238E27FC236}">
                <a16:creationId xmlns:a16="http://schemas.microsoft.com/office/drawing/2014/main" id="{E67E40AF-B36F-4A3F-87FB-840B35F03E75}"/>
              </a:ext>
            </a:extLst>
          </p:cNvPr>
          <p:cNvSpPr txBox="1"/>
          <p:nvPr/>
        </p:nvSpPr>
        <p:spPr>
          <a:xfrm>
            <a:off x="1406637" y="4505103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782;p34">
            <a:hlinkClick r:id="rId15" action="ppaction://hlinksldjump"/>
            <a:extLst>
              <a:ext uri="{FF2B5EF4-FFF2-40B4-BE49-F238E27FC236}">
                <a16:creationId xmlns:a16="http://schemas.microsoft.com/office/drawing/2014/main" id="{65D83718-31CF-4EEA-B581-2D9D5ADBA342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 t="2723" b="2723"/>
          <a:stretch/>
        </p:blipFill>
        <p:spPr>
          <a:xfrm>
            <a:off x="1628056" y="4666882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783;p34">
            <a:extLst>
              <a:ext uri="{FF2B5EF4-FFF2-40B4-BE49-F238E27FC236}">
                <a16:creationId xmlns:a16="http://schemas.microsoft.com/office/drawing/2014/main" id="{E4207180-0E64-446E-BBC2-6F60D4C35098}"/>
              </a:ext>
            </a:extLst>
          </p:cNvPr>
          <p:cNvSpPr/>
          <p:nvPr/>
        </p:nvSpPr>
        <p:spPr>
          <a:xfrm>
            <a:off x="4840626" y="5020225"/>
            <a:ext cx="261657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774;p34">
            <a:hlinkClick r:id="rId17" action="ppaction://hlinksldjump"/>
            <a:extLst>
              <a:ext uri="{FF2B5EF4-FFF2-40B4-BE49-F238E27FC236}">
                <a16:creationId xmlns:a16="http://schemas.microsoft.com/office/drawing/2014/main" id="{4598DD56-F0AB-4F78-A681-59B3BCFAFE74}"/>
              </a:ext>
            </a:extLst>
          </p:cNvPr>
          <p:cNvSpPr txBox="1"/>
          <p:nvPr/>
        </p:nvSpPr>
        <p:spPr>
          <a:xfrm>
            <a:off x="4836030" y="4513223"/>
            <a:ext cx="2621172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Visualization </a:t>
            </a:r>
            <a:endParaRPr sz="1800" dirty="0">
              <a:solidFill>
                <a:schemeClr val="accent2"/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106" name="Google Shape;767;p34">
            <a:hlinkClick r:id="rId3" action="ppaction://hlinksldjump"/>
            <a:extLst>
              <a:ext uri="{FF2B5EF4-FFF2-40B4-BE49-F238E27FC236}">
                <a16:creationId xmlns:a16="http://schemas.microsoft.com/office/drawing/2014/main" id="{5A261DC0-18AF-4C39-B8EA-EF53631F6050}"/>
              </a:ext>
            </a:extLst>
          </p:cNvPr>
          <p:cNvSpPr txBox="1"/>
          <p:nvPr/>
        </p:nvSpPr>
        <p:spPr>
          <a:xfrm>
            <a:off x="2164702" y="4517577"/>
            <a:ext cx="2671323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fr-FR" sz="1800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pre-processing</a:t>
            </a:r>
            <a:endParaRPr lang="fr-FR"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9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Funnel chart visualization</a:t>
            </a:r>
            <a:endParaRPr dirty="0"/>
          </a:p>
        </p:txBody>
      </p:sp>
      <p:grpSp>
        <p:nvGrpSpPr>
          <p:cNvPr id="1099" name="Google Shape;1099;p39"/>
          <p:cNvGrpSpPr/>
          <p:nvPr/>
        </p:nvGrpSpPr>
        <p:grpSpPr>
          <a:xfrm rot="10800000" flipH="1">
            <a:off x="2013645" y="1083350"/>
            <a:ext cx="5776730" cy="3205994"/>
            <a:chOff x="2013645" y="305956"/>
            <a:chExt cx="5776730" cy="3205994"/>
          </a:xfrm>
        </p:grpSpPr>
        <p:sp>
          <p:nvSpPr>
            <p:cNvPr id="1100" name="Google Shape;1100;p39"/>
            <p:cNvSpPr/>
            <p:nvPr/>
          </p:nvSpPr>
          <p:spPr>
            <a:xfrm>
              <a:off x="7218275" y="36057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352897" y="3132749"/>
              <a:ext cx="378900" cy="3792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20136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04" name="Google Shape;1104;p39">
            <a:hlinkClick r:id="rId3" action="ppaction://hlinksldjump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9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B0C8B8-243B-412E-A7BC-934F633863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005" r="43759" b="4151"/>
          <a:stretch/>
        </p:blipFill>
        <p:spPr>
          <a:xfrm>
            <a:off x="4970780" y="981630"/>
            <a:ext cx="3552203" cy="3049809"/>
          </a:xfrm>
          <a:prstGeom prst="rect">
            <a:avLst/>
          </a:prstGeom>
        </p:spPr>
      </p:pic>
      <p:sp>
        <p:nvSpPr>
          <p:cNvPr id="87" name="Google Shape;592;p34">
            <a:extLst>
              <a:ext uri="{FF2B5EF4-FFF2-40B4-BE49-F238E27FC236}">
                <a16:creationId xmlns:a16="http://schemas.microsoft.com/office/drawing/2014/main" id="{131F91AC-9FEC-4462-95E7-3D50AF3D93CC}"/>
              </a:ext>
            </a:extLst>
          </p:cNvPr>
          <p:cNvSpPr txBox="1">
            <a:spLocks/>
          </p:cNvSpPr>
          <p:nvPr/>
        </p:nvSpPr>
        <p:spPr>
          <a:xfrm>
            <a:off x="501567" y="1094429"/>
            <a:ext cx="3851330" cy="242615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will be able to choose any continent from the continent dropdown button, and the changes will appear on the funnel chart.</a:t>
            </a:r>
          </a:p>
          <a:p>
            <a:endParaRPr lang="en-US" dirty="0"/>
          </a:p>
        </p:txBody>
      </p:sp>
      <p:sp>
        <p:nvSpPr>
          <p:cNvPr id="88" name="Google Shape;982;p38">
            <a:extLst>
              <a:ext uri="{FF2B5EF4-FFF2-40B4-BE49-F238E27FC236}">
                <a16:creationId xmlns:a16="http://schemas.microsoft.com/office/drawing/2014/main" id="{C8BB42C3-3B8B-43CE-AC7D-00B4D31A6F08}"/>
              </a:ext>
            </a:extLst>
          </p:cNvPr>
          <p:cNvSpPr/>
          <p:nvPr/>
        </p:nvSpPr>
        <p:spPr>
          <a:xfrm>
            <a:off x="1855076" y="4082979"/>
            <a:ext cx="5559807" cy="6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983;p38">
            <a:hlinkClick r:id="rId6" action="ppaction://hlinksldjump"/>
            <a:extLst>
              <a:ext uri="{FF2B5EF4-FFF2-40B4-BE49-F238E27FC236}">
                <a16:creationId xmlns:a16="http://schemas.microsoft.com/office/drawing/2014/main" id="{A4E67E99-A08A-4615-A3B7-3F5353ABA16D}"/>
              </a:ext>
            </a:extLst>
          </p:cNvPr>
          <p:cNvSpPr txBox="1"/>
          <p:nvPr/>
        </p:nvSpPr>
        <p:spPr>
          <a:xfrm>
            <a:off x="3280398" y="4134527"/>
            <a:ext cx="124522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BubbleMap 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84;p38">
            <a:hlinkClick r:id="rId7" action="ppaction://hlinksldjump"/>
            <a:extLst>
              <a:ext uri="{FF2B5EF4-FFF2-40B4-BE49-F238E27FC236}">
                <a16:creationId xmlns:a16="http://schemas.microsoft.com/office/drawing/2014/main" id="{40F209C6-810D-4ADD-B7B0-F0D5771F12BB}"/>
              </a:ext>
            </a:extLst>
          </p:cNvPr>
          <p:cNvSpPr txBox="1"/>
          <p:nvPr/>
        </p:nvSpPr>
        <p:spPr>
          <a:xfrm>
            <a:off x="4525620" y="4136454"/>
            <a:ext cx="1538177" cy="33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 ExtraBold" panose="00000900000000000000" pitchFamily="2" charset="0"/>
                <a:ea typeface="Poppins ExtraBold"/>
                <a:cs typeface="Poppins ExtraBold" panose="00000900000000000000" pitchFamily="2" charset="0"/>
                <a:sym typeface="Poppins ExtraBold"/>
              </a:rPr>
              <a:t>Funnel chart</a:t>
            </a:r>
            <a:endParaRPr dirty="0">
              <a:solidFill>
                <a:schemeClr val="dk1"/>
              </a:solidFill>
              <a:latin typeface="Poppins ExtraBold" panose="00000900000000000000" pitchFamily="2" charset="0"/>
              <a:ea typeface="Poppins ExtraBold"/>
              <a:cs typeface="Poppins ExtraBold" panose="00000900000000000000" pitchFamily="2" charset="0"/>
              <a:sym typeface="Poppins ExtraBold"/>
            </a:endParaRPr>
          </a:p>
        </p:txBody>
      </p:sp>
      <p:cxnSp>
        <p:nvCxnSpPr>
          <p:cNvPr id="91" name="Google Shape;987;p38">
            <a:extLst>
              <a:ext uri="{FF2B5EF4-FFF2-40B4-BE49-F238E27FC236}">
                <a16:creationId xmlns:a16="http://schemas.microsoft.com/office/drawing/2014/main" id="{AD8C4560-95D8-4DEB-A8FB-033C6FA66462}"/>
              </a:ext>
            </a:extLst>
          </p:cNvPr>
          <p:cNvCxnSpPr/>
          <p:nvPr/>
        </p:nvCxnSpPr>
        <p:spPr>
          <a:xfrm>
            <a:off x="4572162" y="4120558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87;p38">
            <a:extLst>
              <a:ext uri="{FF2B5EF4-FFF2-40B4-BE49-F238E27FC236}">
                <a16:creationId xmlns:a16="http://schemas.microsoft.com/office/drawing/2014/main" id="{2E43A1F0-6E7C-4074-834B-4B7B3B5DB82B}"/>
              </a:ext>
            </a:extLst>
          </p:cNvPr>
          <p:cNvCxnSpPr/>
          <p:nvPr/>
        </p:nvCxnSpPr>
        <p:spPr>
          <a:xfrm>
            <a:off x="3218121" y="4120558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83;p38">
            <a:extLst>
              <a:ext uri="{FF2B5EF4-FFF2-40B4-BE49-F238E27FC236}">
                <a16:creationId xmlns:a16="http://schemas.microsoft.com/office/drawing/2014/main" id="{434F7B30-8237-4057-A6AD-640BA2EEEBF6}"/>
              </a:ext>
            </a:extLst>
          </p:cNvPr>
          <p:cNvSpPr txBox="1"/>
          <p:nvPr/>
        </p:nvSpPr>
        <p:spPr>
          <a:xfrm>
            <a:off x="2023144" y="4141039"/>
            <a:ext cx="1035915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Dashboard</a:t>
            </a:r>
            <a:endParaRPr dirty="0">
              <a:solidFill>
                <a:schemeClr val="dk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cxnSp>
        <p:nvCxnSpPr>
          <p:cNvPr id="94" name="Google Shape;987;p38">
            <a:extLst>
              <a:ext uri="{FF2B5EF4-FFF2-40B4-BE49-F238E27FC236}">
                <a16:creationId xmlns:a16="http://schemas.microsoft.com/office/drawing/2014/main" id="{BBE81F3F-D5F3-431A-A1F9-6147709F6980}"/>
              </a:ext>
            </a:extLst>
          </p:cNvPr>
          <p:cNvCxnSpPr/>
          <p:nvPr/>
        </p:nvCxnSpPr>
        <p:spPr>
          <a:xfrm>
            <a:off x="6209414" y="4132127"/>
            <a:ext cx="0" cy="31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83;p38">
            <a:hlinkClick r:id="rId8" action="ppaction://hlinksldjump"/>
            <a:extLst>
              <a:ext uri="{FF2B5EF4-FFF2-40B4-BE49-F238E27FC236}">
                <a16:creationId xmlns:a16="http://schemas.microsoft.com/office/drawing/2014/main" id="{A72285F0-49F5-486F-AD5D-363119102EAB}"/>
              </a:ext>
            </a:extLst>
          </p:cNvPr>
          <p:cNvSpPr txBox="1"/>
          <p:nvPr/>
        </p:nvSpPr>
        <p:spPr>
          <a:xfrm>
            <a:off x="6197385" y="4144875"/>
            <a:ext cx="1245222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Tooltips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" name="Google Shape;928;p37">
            <a:extLst>
              <a:ext uri="{FF2B5EF4-FFF2-40B4-BE49-F238E27FC236}">
                <a16:creationId xmlns:a16="http://schemas.microsoft.com/office/drawing/2014/main" id="{0B6C890E-1DDD-4D06-BEB9-A060C0EFAB38}"/>
              </a:ext>
            </a:extLst>
          </p:cNvPr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97" name="Google Shape;929;p37">
              <a:extLst>
                <a:ext uri="{FF2B5EF4-FFF2-40B4-BE49-F238E27FC236}">
                  <a16:creationId xmlns:a16="http://schemas.microsoft.com/office/drawing/2014/main" id="{6802A00B-9EAD-408D-8F53-48D0F4E1CAE9}"/>
                </a:ext>
              </a:extLst>
            </p:cNvPr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98" name="Google Shape;930;p37">
              <a:extLst>
                <a:ext uri="{FF2B5EF4-FFF2-40B4-BE49-F238E27FC236}">
                  <a16:creationId xmlns:a16="http://schemas.microsoft.com/office/drawing/2014/main" id="{6D519D28-096E-443D-AAC4-73B723CC221E}"/>
                </a:ext>
              </a:extLst>
            </p:cNvPr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44;p37">
            <a:hlinkClick r:id="rId9" action="ppaction://hlinksldjump"/>
            <a:extLst>
              <a:ext uri="{FF2B5EF4-FFF2-40B4-BE49-F238E27FC236}">
                <a16:creationId xmlns:a16="http://schemas.microsoft.com/office/drawing/2014/main" id="{97D70063-0463-4FD4-A04C-AF368DB60190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772;p34">
            <a:hlinkClick r:id="rId3" action="ppaction://hlinksldjump"/>
            <a:extLst>
              <a:ext uri="{FF2B5EF4-FFF2-40B4-BE49-F238E27FC236}">
                <a16:creationId xmlns:a16="http://schemas.microsoft.com/office/drawing/2014/main" id="{8DCA869C-1841-4DC6-8291-6B1681AF840F}"/>
              </a:ext>
            </a:extLst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1" name="Google Shape;773;p34">
            <a:hlinkClick r:id="rId10" action="ppaction://hlinksldjump"/>
            <a:extLst>
              <a:ext uri="{FF2B5EF4-FFF2-40B4-BE49-F238E27FC236}">
                <a16:creationId xmlns:a16="http://schemas.microsoft.com/office/drawing/2014/main" id="{70E337F2-6796-47A3-AEDC-7C737459E92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779;p34">
            <a:hlinkClick r:id="" action="ppaction://noaction"/>
            <a:extLst>
              <a:ext uri="{FF2B5EF4-FFF2-40B4-BE49-F238E27FC236}">
                <a16:creationId xmlns:a16="http://schemas.microsoft.com/office/drawing/2014/main" id="{45895B34-BB17-4F5C-911E-CEF37AD820FF}"/>
              </a:ext>
            </a:extLst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780;p34">
            <a:hlinkClick r:id="" action="ppaction://noaction"/>
            <a:extLst>
              <a:ext uri="{FF2B5EF4-FFF2-40B4-BE49-F238E27FC236}">
                <a16:creationId xmlns:a16="http://schemas.microsoft.com/office/drawing/2014/main" id="{3B987C90-A055-4EB0-94EC-E2AA69EE031E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781;p34">
            <a:hlinkClick r:id="" action="ppaction://noaction"/>
            <a:extLst>
              <a:ext uri="{FF2B5EF4-FFF2-40B4-BE49-F238E27FC236}">
                <a16:creationId xmlns:a16="http://schemas.microsoft.com/office/drawing/2014/main" id="{2A41A9AA-10BA-4E53-805B-E2DA306681E4}"/>
              </a:ext>
            </a:extLst>
          </p:cNvPr>
          <p:cNvSpPr txBox="1"/>
          <p:nvPr/>
        </p:nvSpPr>
        <p:spPr>
          <a:xfrm>
            <a:off x="1406637" y="4505103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5" name="Google Shape;782;p34">
            <a:hlinkClick r:id="rId13" action="ppaction://hlinksldjump"/>
            <a:extLst>
              <a:ext uri="{FF2B5EF4-FFF2-40B4-BE49-F238E27FC236}">
                <a16:creationId xmlns:a16="http://schemas.microsoft.com/office/drawing/2014/main" id="{109E7E54-4758-44E2-9B6F-07DDB0739366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t="2723" b="2723"/>
          <a:stretch/>
        </p:blipFill>
        <p:spPr>
          <a:xfrm>
            <a:off x="1628056" y="4666882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783;p34">
            <a:extLst>
              <a:ext uri="{FF2B5EF4-FFF2-40B4-BE49-F238E27FC236}">
                <a16:creationId xmlns:a16="http://schemas.microsoft.com/office/drawing/2014/main" id="{09E1C970-E6B2-42BB-81B8-2CD1AC9D87B7}"/>
              </a:ext>
            </a:extLst>
          </p:cNvPr>
          <p:cNvSpPr/>
          <p:nvPr/>
        </p:nvSpPr>
        <p:spPr>
          <a:xfrm>
            <a:off x="4840626" y="5020225"/>
            <a:ext cx="261657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774;p34">
            <a:hlinkClick r:id="rId15" action="ppaction://hlinksldjump"/>
            <a:extLst>
              <a:ext uri="{FF2B5EF4-FFF2-40B4-BE49-F238E27FC236}">
                <a16:creationId xmlns:a16="http://schemas.microsoft.com/office/drawing/2014/main" id="{BF4291E8-7FFE-44FC-B27D-EC6FD23FE273}"/>
              </a:ext>
            </a:extLst>
          </p:cNvPr>
          <p:cNvSpPr txBox="1"/>
          <p:nvPr/>
        </p:nvSpPr>
        <p:spPr>
          <a:xfrm>
            <a:off x="4836030" y="4513223"/>
            <a:ext cx="2621172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Poppins ExtraBold" panose="00000900000000000000" pitchFamily="2" charset="0"/>
                <a:ea typeface="Poppins"/>
                <a:cs typeface="Poppins ExtraBold" panose="00000900000000000000" pitchFamily="2" charset="0"/>
                <a:sym typeface="Poppins"/>
              </a:rPr>
              <a:t>Visualization </a:t>
            </a:r>
            <a:endParaRPr sz="1800" dirty="0">
              <a:solidFill>
                <a:schemeClr val="accent2"/>
              </a:solidFill>
              <a:latin typeface="Poppins ExtraBold" panose="00000900000000000000" pitchFamily="2" charset="0"/>
              <a:ea typeface="Poppins"/>
              <a:cs typeface="Poppins ExtraBold" panose="00000900000000000000" pitchFamily="2" charset="0"/>
              <a:sym typeface="Poppins"/>
            </a:endParaRPr>
          </a:p>
        </p:txBody>
      </p:sp>
      <p:sp>
        <p:nvSpPr>
          <p:cNvPr id="108" name="Google Shape;767;p34">
            <a:hlinkClick r:id="rId3" action="ppaction://hlinksldjump"/>
            <a:extLst>
              <a:ext uri="{FF2B5EF4-FFF2-40B4-BE49-F238E27FC236}">
                <a16:creationId xmlns:a16="http://schemas.microsoft.com/office/drawing/2014/main" id="{CA4C4E3F-6897-4375-AA5A-8AA5E68DA9A3}"/>
              </a:ext>
            </a:extLst>
          </p:cNvPr>
          <p:cNvSpPr txBox="1"/>
          <p:nvPr/>
        </p:nvSpPr>
        <p:spPr>
          <a:xfrm>
            <a:off x="2164702" y="4517577"/>
            <a:ext cx="2671323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fr-FR" sz="1800" b="1" dirty="0" err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pre-processing</a:t>
            </a:r>
            <a:endParaRPr lang="fr-FR" sz="1800" b="1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468</Words>
  <Application>Microsoft Office PowerPoint</Application>
  <PresentationFormat>On-screen Show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Poppins ExtraBold</vt:lpstr>
      <vt:lpstr>Wingdings</vt:lpstr>
      <vt:lpstr>Poppins</vt:lpstr>
      <vt:lpstr>Arial</vt:lpstr>
      <vt:lpstr>Raleway ExtraBold</vt:lpstr>
      <vt:lpstr>Libre Franklin</vt:lpstr>
      <vt:lpstr>Raleway</vt:lpstr>
      <vt:lpstr>Management System Planner by Slidesgo</vt:lpstr>
      <vt:lpstr>Data Visualization</vt:lpstr>
      <vt:lpstr>Project overview</vt:lpstr>
      <vt:lpstr>Data pre processing</vt:lpstr>
      <vt:lpstr>Second step</vt:lpstr>
      <vt:lpstr>Third step</vt:lpstr>
      <vt:lpstr>PowerPoint Presentation</vt:lpstr>
      <vt:lpstr>Full visualization </vt:lpstr>
      <vt:lpstr>Bubble map visualization</vt:lpstr>
      <vt:lpstr>Funnel chart visualization</vt:lpstr>
      <vt:lpstr>Tooltips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hadi kachmar</dc:creator>
  <cp:lastModifiedBy>hadi kachmar</cp:lastModifiedBy>
  <cp:revision>17</cp:revision>
  <dcterms:modified xsi:type="dcterms:W3CDTF">2022-01-12T20:49:30Z</dcterms:modified>
</cp:coreProperties>
</file>