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9" r:id="rId1"/>
  </p:sldMasterIdLst>
  <p:notesMasterIdLst>
    <p:notesMasterId r:id="rId28"/>
  </p:notesMasterIdLst>
  <p:sldIdLst>
    <p:sldId id="256" r:id="rId2"/>
    <p:sldId id="264" r:id="rId3"/>
    <p:sldId id="277" r:id="rId4"/>
    <p:sldId id="267" r:id="rId5"/>
    <p:sldId id="273" r:id="rId6"/>
    <p:sldId id="284" r:id="rId7"/>
    <p:sldId id="269" r:id="rId8"/>
    <p:sldId id="305" r:id="rId9"/>
    <p:sldId id="351" r:id="rId10"/>
    <p:sldId id="260" r:id="rId11"/>
    <p:sldId id="283" r:id="rId12"/>
    <p:sldId id="298" r:id="rId13"/>
    <p:sldId id="343" r:id="rId14"/>
    <p:sldId id="344" r:id="rId15"/>
    <p:sldId id="350" r:id="rId16"/>
    <p:sldId id="274" r:id="rId17"/>
    <p:sldId id="289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60" r:id="rId26"/>
    <p:sldId id="348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Montserrat" panose="020B0604020202020204" charset="0"/>
      <p:regular r:id="rId33"/>
      <p:bold r:id="rId34"/>
      <p:italic r:id="rId35"/>
      <p:boldItalic r:id="rId36"/>
    </p:embeddedFont>
    <p:embeddedFont>
      <p:font typeface="Montserrat Light" panose="020B0604020202020204" charset="0"/>
      <p:regular r:id="rId37"/>
      <p:bold r:id="rId38"/>
      <p:italic r:id="rId39"/>
      <p:boldItalic r:id="rId40"/>
    </p:embeddedFont>
    <p:embeddedFont>
      <p:font typeface="Montserrat SemiBold" panose="020B0604020202020204" charset="0"/>
      <p:regular r:id="rId41"/>
      <p:bold r:id="rId42"/>
      <p:italic r:id="rId43"/>
      <p:boldItalic r:id="rId44"/>
    </p:embeddedFont>
    <p:embeddedFont>
      <p:font typeface="Poppins" panose="020B0604020202020204" charset="0"/>
      <p:regular r:id="rId45"/>
      <p:bold r:id="rId46"/>
      <p:italic r:id="rId47"/>
      <p:boldItalic r:id="rId48"/>
    </p:embeddedFont>
    <p:embeddedFont>
      <p:font typeface="Poppins Medium" panose="020B0604020202020204" charset="0"/>
      <p:regular r:id="rId49"/>
      <p:bold r:id="rId50"/>
      <p:italic r:id="rId51"/>
      <p:boldItalic r:id="rId52"/>
    </p:embeddedFont>
    <p:embeddedFont>
      <p:font typeface="Roboto Condensed Light" panose="02000000000000000000" pitchFamily="2" charset="0"/>
      <p:regular r:id="rId53"/>
      <p: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D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C89021-8BAF-4B48-8DD3-A975498943CF}">
  <a:tblStyle styleId="{0FC89021-8BAF-4B48-8DD3-A975498943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A6BE569-AFB8-4305-8FB3-7CD97A05E9C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font" Target="fonts/font22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openxmlformats.org/officeDocument/2006/relationships/font" Target="fonts/font25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2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54" Type="http://schemas.openxmlformats.org/officeDocument/2006/relationships/font" Target="fonts/font2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font" Target="fonts/font21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b1da294b00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b1da294b00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b25fc965d7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b25fc965d7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b1da294b00_0_7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b1da294b00_0_7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b1da294b00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b1da294b00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b25fc965d7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b25fc965d7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b1da294b00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b1da294b00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b25fc965d7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b25fc965d7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b1da294b00_0_25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b1da294b00_0_259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b25fc965d7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b25fc965d7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b1da294b00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b1da294b00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b25fc965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b25fc965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b2858436b0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b2858436b0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21504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993D98"/>
            </a:gs>
            <a:gs pos="18000">
              <a:srgbClr val="B23776"/>
            </a:gs>
            <a:gs pos="35000">
              <a:srgbClr val="C93561"/>
            </a:gs>
            <a:gs pos="51000">
              <a:srgbClr val="E83041"/>
            </a:gs>
            <a:gs pos="60000">
              <a:srgbClr val="F2282E"/>
            </a:gs>
            <a:gs pos="68000">
              <a:srgbClr val="F35941"/>
            </a:gs>
            <a:gs pos="85000">
              <a:srgbClr val="FD974D"/>
            </a:gs>
            <a:gs pos="100000">
              <a:srgbClr val="FD974D"/>
            </a:gs>
          </a:gsLst>
          <a:lin ang="1890073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319644" y="3141462"/>
            <a:ext cx="3125400" cy="3157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287">
            <a:off x="7319300" y="-1831600"/>
            <a:ext cx="3599700" cy="3609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1527">
            <a:off x="302756" y="267101"/>
            <a:ext cx="1350600" cy="1336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362">
            <a:off x="7380097" y="3649264"/>
            <a:ext cx="757200" cy="735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3079" y="2012501"/>
            <a:ext cx="5763900" cy="7926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0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13100" y="2977338"/>
            <a:ext cx="7717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>
            <a:spLocks noGrp="1"/>
          </p:cNvSpPr>
          <p:nvPr>
            <p:ph type="body" idx="1"/>
          </p:nvPr>
        </p:nvSpPr>
        <p:spPr>
          <a:xfrm>
            <a:off x="2229350" y="1440800"/>
            <a:ext cx="4685100" cy="29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2" name="Google Shape;192;p30"/>
          <p:cNvSpPr/>
          <p:nvPr/>
        </p:nvSpPr>
        <p:spPr>
          <a:xfrm rot="-10799839">
            <a:off x="5382782" y="4378317"/>
            <a:ext cx="6400800" cy="6400500"/>
          </a:xfrm>
          <a:prstGeom prst="ellipse">
            <a:avLst/>
          </a:prstGeom>
          <a:gradFill>
            <a:gsLst>
              <a:gs pos="0">
                <a:srgbClr val="F32E34"/>
              </a:gs>
              <a:gs pos="25000">
                <a:srgbClr val="F32E34"/>
              </a:gs>
              <a:gs pos="63000">
                <a:srgbClr val="FD974D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0"/>
          <p:cNvSpPr/>
          <p:nvPr/>
        </p:nvSpPr>
        <p:spPr>
          <a:xfrm rot="7309204">
            <a:off x="-638402" y="-4030921"/>
            <a:ext cx="4571805" cy="4572060"/>
          </a:xfrm>
          <a:prstGeom prst="ellipse">
            <a:avLst/>
          </a:prstGeom>
          <a:gradFill>
            <a:gsLst>
              <a:gs pos="0">
                <a:srgbClr val="993D98"/>
              </a:gs>
              <a:gs pos="64000">
                <a:srgbClr val="B23776"/>
              </a:gs>
              <a:gs pos="100000">
                <a:srgbClr val="E83043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0"/>
          <p:cNvSpPr/>
          <p:nvPr/>
        </p:nvSpPr>
        <p:spPr>
          <a:xfrm>
            <a:off x="-195250" y="2719375"/>
            <a:ext cx="1828800" cy="1828800"/>
          </a:xfrm>
          <a:prstGeom prst="ellipse">
            <a:avLst/>
          </a:prstGeom>
          <a:gradFill>
            <a:gsLst>
              <a:gs pos="0">
                <a:srgbClr val="F32E34"/>
              </a:gs>
              <a:gs pos="29000">
                <a:srgbClr val="F35941"/>
              </a:gs>
              <a:gs pos="71000">
                <a:srgbClr val="FD974D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0"/>
          <p:cNvSpPr/>
          <p:nvPr/>
        </p:nvSpPr>
        <p:spPr>
          <a:xfrm>
            <a:off x="8109125" y="1255850"/>
            <a:ext cx="1189200" cy="1189200"/>
          </a:xfrm>
          <a:prstGeom prst="ellipse">
            <a:avLst/>
          </a:prstGeom>
          <a:gradFill>
            <a:gsLst>
              <a:gs pos="0">
                <a:srgbClr val="993D98"/>
              </a:gs>
              <a:gs pos="64000">
                <a:srgbClr val="B23776"/>
              </a:gs>
              <a:gs pos="100000">
                <a:srgbClr val="E83043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2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/>
          <p:nvPr/>
        </p:nvSpPr>
        <p:spPr>
          <a:xfrm rot="10799833" flipH="1">
            <a:off x="-5604600" y="995750"/>
            <a:ext cx="6175200" cy="6174900"/>
          </a:xfrm>
          <a:prstGeom prst="ellipse">
            <a:avLst/>
          </a:prstGeom>
          <a:gradFill>
            <a:gsLst>
              <a:gs pos="0">
                <a:srgbClr val="993D98"/>
              </a:gs>
              <a:gs pos="0">
                <a:srgbClr val="B23776"/>
              </a:gs>
              <a:gs pos="0">
                <a:srgbClr val="C93561"/>
              </a:gs>
              <a:gs pos="65000">
                <a:srgbClr val="F32E34"/>
              </a:gs>
              <a:gs pos="79000">
                <a:srgbClr val="F35941"/>
              </a:gs>
              <a:gs pos="100000">
                <a:srgbClr val="FD974D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1"/>
          <p:cNvSpPr/>
          <p:nvPr/>
        </p:nvSpPr>
        <p:spPr>
          <a:xfrm rot="-7309204" flipH="1">
            <a:off x="6328579" y="-4030921"/>
            <a:ext cx="4571805" cy="4572060"/>
          </a:xfrm>
          <a:prstGeom prst="ellipse">
            <a:avLst/>
          </a:prstGeom>
          <a:gradFill>
            <a:gsLst>
              <a:gs pos="0">
                <a:srgbClr val="F32E34"/>
              </a:gs>
              <a:gs pos="29000">
                <a:srgbClr val="F35941"/>
              </a:gs>
              <a:gs pos="71000">
                <a:srgbClr val="FD974D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18_1_1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/>
          <p:nvPr/>
        </p:nvSpPr>
        <p:spPr>
          <a:xfrm flipH="1">
            <a:off x="-7011975" y="-1888861"/>
            <a:ext cx="8229600" cy="8229600"/>
          </a:xfrm>
          <a:prstGeom prst="ellipse">
            <a:avLst/>
          </a:prstGeom>
          <a:gradFill>
            <a:gsLst>
              <a:gs pos="0">
                <a:srgbClr val="F32E34"/>
              </a:gs>
              <a:gs pos="29000">
                <a:srgbClr val="F35941"/>
              </a:gs>
              <a:gs pos="71000">
                <a:srgbClr val="FD974D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44"/>
          <p:cNvSpPr/>
          <p:nvPr/>
        </p:nvSpPr>
        <p:spPr>
          <a:xfrm flipH="1">
            <a:off x="7926525" y="-451250"/>
            <a:ext cx="1899600" cy="1899600"/>
          </a:xfrm>
          <a:prstGeom prst="ellipse">
            <a:avLst/>
          </a:prstGeom>
          <a:gradFill>
            <a:gsLst>
              <a:gs pos="0">
                <a:srgbClr val="993D98"/>
              </a:gs>
              <a:gs pos="35000">
                <a:srgbClr val="BF3B6D"/>
              </a:gs>
              <a:gs pos="66000">
                <a:srgbClr val="F32E34"/>
              </a:gs>
              <a:gs pos="100000">
                <a:srgbClr val="F3594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44"/>
          <p:cNvSpPr txBox="1">
            <a:spLocks noGrp="1"/>
          </p:cNvSpPr>
          <p:nvPr>
            <p:ph type="title"/>
          </p:nvPr>
        </p:nvSpPr>
        <p:spPr>
          <a:xfrm>
            <a:off x="2286000" y="2640475"/>
            <a:ext cx="4572000" cy="10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72" name="Google Shape;272;p44"/>
          <p:cNvSpPr txBox="1">
            <a:spLocks noGrp="1"/>
          </p:cNvSpPr>
          <p:nvPr>
            <p:ph type="title" idx="2" hasCustomPrompt="1"/>
          </p:nvPr>
        </p:nvSpPr>
        <p:spPr>
          <a:xfrm>
            <a:off x="3917600" y="1022850"/>
            <a:ext cx="1308900" cy="10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974D"/>
              </a:buClr>
              <a:buSzPts val="9100"/>
              <a:buNone/>
              <a:defRPr sz="80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3" name="Google Shape;273;p44"/>
          <p:cNvSpPr txBox="1">
            <a:spLocks noGrp="1"/>
          </p:cNvSpPr>
          <p:nvPr>
            <p:ph type="title" idx="3"/>
          </p:nvPr>
        </p:nvSpPr>
        <p:spPr>
          <a:xfrm>
            <a:off x="2926650" y="3847025"/>
            <a:ext cx="32907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6">
  <p:cSld name="CUSTOM_18_1_1_1_1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>
            <a:spLocks noGrp="1"/>
          </p:cNvSpPr>
          <p:nvPr>
            <p:ph type="title"/>
          </p:nvPr>
        </p:nvSpPr>
        <p:spPr>
          <a:xfrm>
            <a:off x="2286000" y="2640475"/>
            <a:ext cx="4572000" cy="10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45"/>
          <p:cNvSpPr txBox="1">
            <a:spLocks noGrp="1"/>
          </p:cNvSpPr>
          <p:nvPr>
            <p:ph type="title" idx="2" hasCustomPrompt="1"/>
          </p:nvPr>
        </p:nvSpPr>
        <p:spPr>
          <a:xfrm>
            <a:off x="3917600" y="1022850"/>
            <a:ext cx="1308900" cy="10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100"/>
              <a:buNone/>
              <a:defRPr sz="80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45"/>
          <p:cNvSpPr txBox="1">
            <a:spLocks noGrp="1"/>
          </p:cNvSpPr>
          <p:nvPr>
            <p:ph type="title" idx="3"/>
          </p:nvPr>
        </p:nvSpPr>
        <p:spPr>
          <a:xfrm>
            <a:off x="2926650" y="3847025"/>
            <a:ext cx="32907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78" name="Google Shape;278;p45"/>
          <p:cNvSpPr/>
          <p:nvPr/>
        </p:nvSpPr>
        <p:spPr>
          <a:xfrm flipH="1">
            <a:off x="7926375" y="-1888861"/>
            <a:ext cx="8229600" cy="8229600"/>
          </a:xfrm>
          <a:prstGeom prst="ellipse">
            <a:avLst/>
          </a:prstGeom>
          <a:gradFill>
            <a:gsLst>
              <a:gs pos="0">
                <a:srgbClr val="BF3B6D"/>
              </a:gs>
              <a:gs pos="31000">
                <a:srgbClr val="DB314F"/>
              </a:gs>
              <a:gs pos="74000">
                <a:srgbClr val="F32E34"/>
              </a:gs>
              <a:gs pos="100000">
                <a:srgbClr val="F3594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45"/>
          <p:cNvSpPr/>
          <p:nvPr/>
        </p:nvSpPr>
        <p:spPr>
          <a:xfrm flipH="1">
            <a:off x="-385350" y="2640475"/>
            <a:ext cx="1449000" cy="1449000"/>
          </a:xfrm>
          <a:prstGeom prst="ellipse">
            <a:avLst/>
          </a:prstGeom>
          <a:gradFill>
            <a:gsLst>
              <a:gs pos="0">
                <a:srgbClr val="F32E34"/>
              </a:gs>
              <a:gs pos="29000">
                <a:srgbClr val="F35941"/>
              </a:gs>
              <a:gs pos="71000">
                <a:srgbClr val="FD974D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7">
  <p:cSld name="CUSTOM_18_1_1_1_1_1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2286000" y="2640475"/>
            <a:ext cx="4572000" cy="10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46"/>
          <p:cNvSpPr txBox="1">
            <a:spLocks noGrp="1"/>
          </p:cNvSpPr>
          <p:nvPr>
            <p:ph type="title" idx="2" hasCustomPrompt="1"/>
          </p:nvPr>
        </p:nvSpPr>
        <p:spPr>
          <a:xfrm>
            <a:off x="3917600" y="1022850"/>
            <a:ext cx="1308900" cy="10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974D"/>
              </a:buClr>
              <a:buSzPts val="9100"/>
              <a:buNone/>
              <a:defRPr sz="80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46"/>
          <p:cNvSpPr txBox="1">
            <a:spLocks noGrp="1"/>
          </p:cNvSpPr>
          <p:nvPr>
            <p:ph type="title" idx="3"/>
          </p:nvPr>
        </p:nvSpPr>
        <p:spPr>
          <a:xfrm>
            <a:off x="2926650" y="3847025"/>
            <a:ext cx="32907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84" name="Google Shape;284;p46"/>
          <p:cNvSpPr/>
          <p:nvPr/>
        </p:nvSpPr>
        <p:spPr>
          <a:xfrm flipH="1">
            <a:off x="7635900" y="4459900"/>
            <a:ext cx="2000700" cy="2000700"/>
          </a:xfrm>
          <a:prstGeom prst="ellipse">
            <a:avLst/>
          </a:prstGeom>
          <a:gradFill>
            <a:gsLst>
              <a:gs pos="0">
                <a:srgbClr val="993D98"/>
              </a:gs>
              <a:gs pos="0">
                <a:srgbClr val="B2387B"/>
              </a:gs>
              <a:gs pos="23000">
                <a:srgbClr val="CB325D"/>
              </a:gs>
              <a:gs pos="76000">
                <a:srgbClr val="E83043"/>
              </a:gs>
              <a:gs pos="100000">
                <a:srgbClr val="F32E3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6"/>
          <p:cNvSpPr/>
          <p:nvPr/>
        </p:nvSpPr>
        <p:spPr>
          <a:xfrm flipH="1">
            <a:off x="-7011900" y="-1888861"/>
            <a:ext cx="8229600" cy="8229600"/>
          </a:xfrm>
          <a:prstGeom prst="ellipse">
            <a:avLst/>
          </a:prstGeom>
          <a:gradFill>
            <a:gsLst>
              <a:gs pos="0">
                <a:srgbClr val="993D98"/>
              </a:gs>
              <a:gs pos="35000">
                <a:srgbClr val="BF3B6D"/>
              </a:gs>
              <a:gs pos="66000">
                <a:srgbClr val="F32E34"/>
              </a:gs>
              <a:gs pos="100000">
                <a:srgbClr val="F3594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8">
  <p:cSld name="CUSTOM_18_1_1_1_1_1_1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7"/>
          <p:cNvSpPr txBox="1">
            <a:spLocks noGrp="1"/>
          </p:cNvSpPr>
          <p:nvPr>
            <p:ph type="title"/>
          </p:nvPr>
        </p:nvSpPr>
        <p:spPr>
          <a:xfrm>
            <a:off x="2286000" y="2640475"/>
            <a:ext cx="4572000" cy="10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47"/>
          <p:cNvSpPr txBox="1">
            <a:spLocks noGrp="1"/>
          </p:cNvSpPr>
          <p:nvPr>
            <p:ph type="title" idx="2" hasCustomPrompt="1"/>
          </p:nvPr>
        </p:nvSpPr>
        <p:spPr>
          <a:xfrm>
            <a:off x="3917600" y="1022850"/>
            <a:ext cx="1308900" cy="10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974D"/>
              </a:buClr>
              <a:buSzPts val="9100"/>
              <a:buNone/>
              <a:defRPr sz="80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47"/>
          <p:cNvSpPr txBox="1">
            <a:spLocks noGrp="1"/>
          </p:cNvSpPr>
          <p:nvPr>
            <p:ph type="title" idx="3"/>
          </p:nvPr>
        </p:nvSpPr>
        <p:spPr>
          <a:xfrm>
            <a:off x="2926650" y="3847025"/>
            <a:ext cx="32907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90" name="Google Shape;290;p47"/>
          <p:cNvSpPr/>
          <p:nvPr/>
        </p:nvSpPr>
        <p:spPr>
          <a:xfrm flipH="1">
            <a:off x="7906475" y="-1882211"/>
            <a:ext cx="8229600" cy="8229600"/>
          </a:xfrm>
          <a:prstGeom prst="ellipse">
            <a:avLst/>
          </a:prstGeom>
          <a:gradFill>
            <a:gsLst>
              <a:gs pos="0">
                <a:srgbClr val="993D98"/>
              </a:gs>
              <a:gs pos="62000">
                <a:srgbClr val="BF3B6D"/>
              </a:gs>
              <a:gs pos="100000">
                <a:srgbClr val="E83043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47"/>
          <p:cNvSpPr/>
          <p:nvPr/>
        </p:nvSpPr>
        <p:spPr>
          <a:xfrm flipH="1">
            <a:off x="291600" y="-684550"/>
            <a:ext cx="1449000" cy="1449000"/>
          </a:xfrm>
          <a:prstGeom prst="ellipse">
            <a:avLst/>
          </a:prstGeom>
          <a:gradFill>
            <a:gsLst>
              <a:gs pos="0">
                <a:srgbClr val="993D98"/>
              </a:gs>
              <a:gs pos="0">
                <a:srgbClr val="B2387B"/>
              </a:gs>
              <a:gs pos="23000">
                <a:srgbClr val="CB325D"/>
              </a:gs>
              <a:gs pos="76000">
                <a:srgbClr val="E83043"/>
              </a:gs>
              <a:gs pos="100000">
                <a:srgbClr val="F32E3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4">
  <p:cSld name="CUSTOM_22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0"/>
          <p:cNvSpPr txBox="1">
            <a:spLocks noGrp="1"/>
          </p:cNvSpPr>
          <p:nvPr>
            <p:ph type="subTitle" idx="1"/>
          </p:nvPr>
        </p:nvSpPr>
        <p:spPr>
          <a:xfrm>
            <a:off x="1079800" y="3122000"/>
            <a:ext cx="2120700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09" name="Google Shape;309;p50"/>
          <p:cNvSpPr txBox="1">
            <a:spLocks noGrp="1"/>
          </p:cNvSpPr>
          <p:nvPr>
            <p:ph type="subTitle" idx="2"/>
          </p:nvPr>
        </p:nvSpPr>
        <p:spPr>
          <a:xfrm>
            <a:off x="1499050" y="2655027"/>
            <a:ext cx="12819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10" name="Google Shape;310;p50"/>
          <p:cNvSpPr txBox="1">
            <a:spLocks noGrp="1"/>
          </p:cNvSpPr>
          <p:nvPr>
            <p:ph type="subTitle" idx="3"/>
          </p:nvPr>
        </p:nvSpPr>
        <p:spPr>
          <a:xfrm>
            <a:off x="1583800" y="1526325"/>
            <a:ext cx="1112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11" name="Google Shape;311;p5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312" name="Google Shape;312;p50"/>
          <p:cNvSpPr txBox="1">
            <a:spLocks noGrp="1"/>
          </p:cNvSpPr>
          <p:nvPr>
            <p:ph type="subTitle" idx="4"/>
          </p:nvPr>
        </p:nvSpPr>
        <p:spPr>
          <a:xfrm>
            <a:off x="3511650" y="3122000"/>
            <a:ext cx="2120700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13" name="Google Shape;313;p50"/>
          <p:cNvSpPr txBox="1">
            <a:spLocks noGrp="1"/>
          </p:cNvSpPr>
          <p:nvPr>
            <p:ph type="subTitle" idx="5"/>
          </p:nvPr>
        </p:nvSpPr>
        <p:spPr>
          <a:xfrm>
            <a:off x="3930900" y="2655027"/>
            <a:ext cx="12819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14" name="Google Shape;314;p50"/>
          <p:cNvSpPr txBox="1">
            <a:spLocks noGrp="1"/>
          </p:cNvSpPr>
          <p:nvPr>
            <p:ph type="subTitle" idx="6"/>
          </p:nvPr>
        </p:nvSpPr>
        <p:spPr>
          <a:xfrm>
            <a:off x="4015650" y="1526325"/>
            <a:ext cx="1112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15" name="Google Shape;315;p50"/>
          <p:cNvSpPr txBox="1">
            <a:spLocks noGrp="1"/>
          </p:cNvSpPr>
          <p:nvPr>
            <p:ph type="subTitle" idx="7"/>
          </p:nvPr>
        </p:nvSpPr>
        <p:spPr>
          <a:xfrm>
            <a:off x="5943500" y="3122000"/>
            <a:ext cx="2120700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16" name="Google Shape;316;p50"/>
          <p:cNvSpPr txBox="1">
            <a:spLocks noGrp="1"/>
          </p:cNvSpPr>
          <p:nvPr>
            <p:ph type="subTitle" idx="8"/>
          </p:nvPr>
        </p:nvSpPr>
        <p:spPr>
          <a:xfrm>
            <a:off x="6362750" y="2655027"/>
            <a:ext cx="12819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17" name="Google Shape;317;p50"/>
          <p:cNvSpPr txBox="1">
            <a:spLocks noGrp="1"/>
          </p:cNvSpPr>
          <p:nvPr>
            <p:ph type="subTitle" idx="9"/>
          </p:nvPr>
        </p:nvSpPr>
        <p:spPr>
          <a:xfrm>
            <a:off x="6447500" y="1526325"/>
            <a:ext cx="1112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18" name="Google Shape;318;p50"/>
          <p:cNvSpPr/>
          <p:nvPr/>
        </p:nvSpPr>
        <p:spPr>
          <a:xfrm rot="-5399092" flipH="1">
            <a:off x="-1750428" y="-1340168"/>
            <a:ext cx="2271600" cy="2270700"/>
          </a:xfrm>
          <a:prstGeom prst="ellipse">
            <a:avLst/>
          </a:prstGeom>
          <a:gradFill>
            <a:gsLst>
              <a:gs pos="0">
                <a:srgbClr val="993D98"/>
              </a:gs>
              <a:gs pos="64000">
                <a:srgbClr val="B23776"/>
              </a:gs>
              <a:gs pos="100000">
                <a:srgbClr val="E83043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50"/>
          <p:cNvSpPr/>
          <p:nvPr/>
        </p:nvSpPr>
        <p:spPr>
          <a:xfrm rot="-5399092" flipH="1">
            <a:off x="7480797" y="4836232"/>
            <a:ext cx="2271600" cy="2270700"/>
          </a:xfrm>
          <a:prstGeom prst="ellipse">
            <a:avLst/>
          </a:prstGeom>
          <a:gradFill>
            <a:gsLst>
              <a:gs pos="0">
                <a:srgbClr val="F32E34"/>
              </a:gs>
              <a:gs pos="25000">
                <a:srgbClr val="F32E34"/>
              </a:gs>
              <a:gs pos="63000">
                <a:srgbClr val="FD974D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CUSTOM_35_1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rgbClr val="993D98"/>
            </a:gs>
            <a:gs pos="0">
              <a:srgbClr val="B23776"/>
            </a:gs>
            <a:gs pos="0">
              <a:srgbClr val="C93561"/>
            </a:gs>
            <a:gs pos="65000">
              <a:srgbClr val="F32E34"/>
            </a:gs>
            <a:gs pos="79000">
              <a:srgbClr val="F35941"/>
            </a:gs>
            <a:gs pos="100000">
              <a:srgbClr val="FD974D"/>
            </a:gs>
            <a:gs pos="100000">
              <a:srgbClr val="FD974D"/>
            </a:gs>
          </a:gsLst>
          <a:lin ang="18900732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773138" y="1674475"/>
            <a:ext cx="3539700" cy="285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4850662" y="1674475"/>
            <a:ext cx="3520200" cy="285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5593200" y="2589125"/>
            <a:ext cx="203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5196125" y="3390425"/>
            <a:ext cx="2828100" cy="8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1525425" y="2589125"/>
            <a:ext cx="203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1128425" y="3390425"/>
            <a:ext cx="2828100" cy="8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1402225" y="1400100"/>
            <a:ext cx="6102900" cy="29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6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/>
          <p:nvPr/>
        </p:nvSpPr>
        <p:spPr>
          <a:xfrm>
            <a:off x="-881125" y="-808200"/>
            <a:ext cx="2036100" cy="2078400"/>
          </a:xfrm>
          <a:prstGeom prst="ellipse">
            <a:avLst/>
          </a:prstGeom>
          <a:gradFill>
            <a:gsLst>
              <a:gs pos="0">
                <a:srgbClr val="F32E34"/>
              </a:gs>
              <a:gs pos="85000">
                <a:srgbClr val="993D98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7337700" y="3165677"/>
            <a:ext cx="2343300" cy="2346000"/>
          </a:xfrm>
          <a:prstGeom prst="ellipse">
            <a:avLst/>
          </a:prstGeom>
          <a:gradFill>
            <a:gsLst>
              <a:gs pos="0">
                <a:srgbClr val="993D98"/>
              </a:gs>
              <a:gs pos="0">
                <a:srgbClr val="B23776"/>
              </a:gs>
              <a:gs pos="0">
                <a:srgbClr val="C93561"/>
              </a:gs>
              <a:gs pos="65000">
                <a:srgbClr val="F32E34"/>
              </a:gs>
              <a:gs pos="79000">
                <a:srgbClr val="F35941"/>
              </a:gs>
              <a:gs pos="100000">
                <a:srgbClr val="FD974D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26775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 rot="-1220250" flipH="1">
            <a:off x="292054" y="190212"/>
            <a:ext cx="2743207" cy="2743207"/>
          </a:xfrm>
          <a:prstGeom prst="ellipse">
            <a:avLst/>
          </a:prstGeom>
          <a:gradFill>
            <a:gsLst>
              <a:gs pos="0">
                <a:srgbClr val="BF3B6D"/>
              </a:gs>
              <a:gs pos="29000">
                <a:srgbClr val="DB314F"/>
              </a:gs>
              <a:gs pos="73000">
                <a:srgbClr val="F32E34"/>
              </a:gs>
              <a:gs pos="100000">
                <a:srgbClr val="F3594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/>
          <p:nvPr/>
        </p:nvSpPr>
        <p:spPr>
          <a:xfrm rot="-1747409">
            <a:off x="6540263" y="753772"/>
            <a:ext cx="3781024" cy="3781140"/>
          </a:xfrm>
          <a:prstGeom prst="ellipse">
            <a:avLst/>
          </a:prstGeom>
          <a:gradFill>
            <a:gsLst>
              <a:gs pos="0">
                <a:srgbClr val="F32E34"/>
              </a:gs>
              <a:gs pos="29000">
                <a:srgbClr val="F35941"/>
              </a:gs>
              <a:gs pos="71000">
                <a:srgbClr val="FD974D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/>
          <p:nvPr/>
        </p:nvSpPr>
        <p:spPr>
          <a:xfrm rot="-1800013">
            <a:off x="844924" y="-604450"/>
            <a:ext cx="7306153" cy="7306003"/>
          </a:xfrm>
          <a:prstGeom prst="ellipse">
            <a:avLst/>
          </a:prstGeom>
          <a:gradFill>
            <a:gsLst>
              <a:gs pos="0">
                <a:srgbClr val="F32E34"/>
              </a:gs>
              <a:gs pos="85000">
                <a:srgbClr val="993D98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2214300" y="1712250"/>
            <a:ext cx="47154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Montserrat SemiBold"/>
              <a:buNone/>
              <a:defRPr sz="6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 rot="-376" flipH="1">
            <a:off x="-462196" y="1768205"/>
            <a:ext cx="2743200" cy="2743200"/>
          </a:xfrm>
          <a:prstGeom prst="ellipse">
            <a:avLst/>
          </a:prstGeom>
          <a:gradFill>
            <a:gsLst>
              <a:gs pos="0">
                <a:srgbClr val="BF3B6D"/>
              </a:gs>
              <a:gs pos="31000">
                <a:srgbClr val="DB314F"/>
              </a:gs>
              <a:gs pos="74000">
                <a:srgbClr val="F32E34"/>
              </a:gs>
              <a:gs pos="100000">
                <a:srgbClr val="F3594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/>
          <p:nvPr/>
        </p:nvSpPr>
        <p:spPr>
          <a:xfrm rot="-1234269" flipH="1">
            <a:off x="817711" y="-623289"/>
            <a:ext cx="7589428" cy="7589428"/>
          </a:xfrm>
          <a:prstGeom prst="ellipse">
            <a:avLst/>
          </a:prstGeom>
          <a:gradFill>
            <a:gsLst>
              <a:gs pos="0">
                <a:srgbClr val="F32E34"/>
              </a:gs>
              <a:gs pos="29000">
                <a:srgbClr val="F35941"/>
              </a:gs>
              <a:gs pos="71000">
                <a:srgbClr val="FD974D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1"/>
          <p:cNvSpPr/>
          <p:nvPr/>
        </p:nvSpPr>
        <p:spPr>
          <a:xfrm rot="10799436">
            <a:off x="5714415" y="-1889858"/>
            <a:ext cx="3657600" cy="3657600"/>
          </a:xfrm>
          <a:prstGeom prst="ellipse">
            <a:avLst/>
          </a:prstGeom>
          <a:gradFill>
            <a:gsLst>
              <a:gs pos="0">
                <a:srgbClr val="993D98"/>
              </a:gs>
              <a:gs pos="64000">
                <a:srgbClr val="B23776"/>
              </a:gs>
              <a:gs pos="100000">
                <a:srgbClr val="E83043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1062800" y="1306275"/>
            <a:ext cx="70182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subTitle" idx="1"/>
          </p:nvPr>
        </p:nvSpPr>
        <p:spPr>
          <a:xfrm>
            <a:off x="1365500" y="3224775"/>
            <a:ext cx="6412800" cy="9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bg>
      <p:bgPr>
        <a:gradFill>
          <a:gsLst>
            <a:gs pos="0">
              <a:srgbClr val="993D98"/>
            </a:gs>
            <a:gs pos="18000">
              <a:srgbClr val="B23776"/>
            </a:gs>
            <a:gs pos="35000">
              <a:srgbClr val="C93561"/>
            </a:gs>
            <a:gs pos="51000">
              <a:srgbClr val="E83041"/>
            </a:gs>
            <a:gs pos="60000">
              <a:srgbClr val="F2282E"/>
            </a:gs>
            <a:gs pos="68000">
              <a:srgbClr val="F35941"/>
            </a:gs>
            <a:gs pos="85000">
              <a:srgbClr val="FD974D"/>
            </a:gs>
            <a:gs pos="100000">
              <a:srgbClr val="FD974D"/>
            </a:gs>
          </a:gsLst>
          <a:lin ang="18900732" scaled="0"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2487900" y="541750"/>
            <a:ext cx="4168200" cy="4059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ctrTitle"/>
          </p:nvPr>
        </p:nvSpPr>
        <p:spPr>
          <a:xfrm>
            <a:off x="2853250" y="1258025"/>
            <a:ext cx="3436200" cy="11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7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2811100" y="2898600"/>
            <a:ext cx="3520500" cy="11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Light"/>
              <a:buNone/>
              <a:defRPr sz="1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Light"/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Light"/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Light"/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Light"/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Light"/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Light"/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Light"/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Light"/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bg>
      <p:bgPr>
        <a:gradFill>
          <a:gsLst>
            <a:gs pos="0">
              <a:srgbClr val="F32E34"/>
            </a:gs>
            <a:gs pos="29000">
              <a:srgbClr val="F35941"/>
            </a:gs>
            <a:gs pos="71000">
              <a:srgbClr val="FD974D"/>
            </a:gs>
            <a:gs pos="100000">
              <a:srgbClr val="FD974D"/>
            </a:gs>
          </a:gsLst>
          <a:lin ang="18900732" scaled="0"/>
        </a:gra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subTitle" idx="1"/>
          </p:nvPr>
        </p:nvSpPr>
        <p:spPr>
          <a:xfrm>
            <a:off x="3758150" y="1216225"/>
            <a:ext cx="4513500" cy="10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4390025" y="2223025"/>
            <a:ext cx="3881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Poppins Medium"/>
              <a:buNone/>
              <a:defRPr sz="2000" b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3_1">
    <p:bg>
      <p:bgPr>
        <a:gradFill>
          <a:gsLst>
            <a:gs pos="0">
              <a:srgbClr val="F32E34"/>
            </a:gs>
            <a:gs pos="29000">
              <a:srgbClr val="F35941"/>
            </a:gs>
            <a:gs pos="71000">
              <a:srgbClr val="FD974D"/>
            </a:gs>
            <a:gs pos="100000">
              <a:srgbClr val="FD974D"/>
            </a:gs>
          </a:gsLst>
          <a:lin ang="18900732" scaled="0"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/>
          <p:nvPr/>
        </p:nvSpPr>
        <p:spPr>
          <a:xfrm>
            <a:off x="836925" y="-1221175"/>
            <a:ext cx="7469100" cy="7585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subTitle" idx="1"/>
          </p:nvPr>
        </p:nvSpPr>
        <p:spPr>
          <a:xfrm>
            <a:off x="4100675" y="1483699"/>
            <a:ext cx="2089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2"/>
          </p:nvPr>
        </p:nvSpPr>
        <p:spPr>
          <a:xfrm>
            <a:off x="4099475" y="1852383"/>
            <a:ext cx="26409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ubTitle" idx="3"/>
          </p:nvPr>
        </p:nvSpPr>
        <p:spPr>
          <a:xfrm>
            <a:off x="4108935" y="2516695"/>
            <a:ext cx="2089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4"/>
          </p:nvPr>
        </p:nvSpPr>
        <p:spPr>
          <a:xfrm>
            <a:off x="4106619" y="2886569"/>
            <a:ext cx="26409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ubTitle" idx="5"/>
          </p:nvPr>
        </p:nvSpPr>
        <p:spPr>
          <a:xfrm>
            <a:off x="4100600" y="3551298"/>
            <a:ext cx="2089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6"/>
          </p:nvPr>
        </p:nvSpPr>
        <p:spPr>
          <a:xfrm>
            <a:off x="4099475" y="3920343"/>
            <a:ext cx="26409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Char char="●"/>
              <a:defRPr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7" r:id="rId5"/>
    <p:sldLayoutId id="2147483658" r:id="rId6"/>
    <p:sldLayoutId id="2147483661" r:id="rId7"/>
    <p:sldLayoutId id="2147483663" r:id="rId8"/>
    <p:sldLayoutId id="2147483666" r:id="rId9"/>
    <p:sldLayoutId id="2147483676" r:id="rId10"/>
    <p:sldLayoutId id="2147483677" r:id="rId11"/>
    <p:sldLayoutId id="2147483690" r:id="rId12"/>
    <p:sldLayoutId id="2147483691" r:id="rId13"/>
    <p:sldLayoutId id="2147483692" r:id="rId14"/>
    <p:sldLayoutId id="2147483693" r:id="rId15"/>
    <p:sldLayoutId id="2147483696" r:id="rId16"/>
    <p:sldLayoutId id="2147483711" r:id="rId17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4"/>
          <p:cNvSpPr txBox="1">
            <a:spLocks noGrp="1"/>
          </p:cNvSpPr>
          <p:nvPr>
            <p:ph type="ctrTitle"/>
          </p:nvPr>
        </p:nvSpPr>
        <p:spPr>
          <a:xfrm>
            <a:off x="1500217" y="1621329"/>
            <a:ext cx="6143565" cy="1356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بررسی ارتباط فرهنگ(فردگرایی/جمع گرایی) 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با استرس و دلبستگی مراقبین جانبازان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5" name="Google Shape;455;p74"/>
          <p:cNvSpPr txBox="1">
            <a:spLocks noGrp="1"/>
          </p:cNvSpPr>
          <p:nvPr>
            <p:ph type="subTitle" idx="1"/>
          </p:nvPr>
        </p:nvSpPr>
        <p:spPr>
          <a:xfrm>
            <a:off x="713099" y="3171067"/>
            <a:ext cx="771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هادی مرادی ، علی بهلولی ، پارمیدا خانی</a:t>
            </a:r>
          </a:p>
          <a:p>
            <a:pPr marL="0" lvl="0" indent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درس داده کاوی |  00-99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12" y="480447"/>
            <a:ext cx="922149" cy="9221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78"/>
          <p:cNvSpPr txBox="1">
            <a:spLocks noGrp="1"/>
          </p:cNvSpPr>
          <p:nvPr>
            <p:ph type="ctrTitle"/>
          </p:nvPr>
        </p:nvSpPr>
        <p:spPr>
          <a:xfrm>
            <a:off x="2853250" y="1258025"/>
            <a:ext cx="3436200" cy="11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هدف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8" name="Google Shape;508;p78"/>
          <p:cNvSpPr txBox="1">
            <a:spLocks noGrp="1"/>
          </p:cNvSpPr>
          <p:nvPr>
            <p:ph type="subTitle" idx="1"/>
          </p:nvPr>
        </p:nvSpPr>
        <p:spPr>
          <a:xfrm>
            <a:off x="2811100" y="2898600"/>
            <a:ext cx="3520500" cy="11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1">
              <a:buClr>
                <a:schemeClr val="dk1"/>
              </a:buClr>
              <a:buSzPts val="1100"/>
            </a:pPr>
            <a:r>
              <a:rPr lang="ar-SA" sz="1800" dirty="0">
                <a:latin typeface="Calibri" panose="020F0502020204030204" pitchFamily="34" charset="0"/>
                <a:cs typeface="Calibri" panose="020F0502020204030204" pitchFamily="34" charset="0"/>
              </a:rPr>
              <a:t>در صورت داشتن کدام نوع از فرهنگ</a:t>
            </a:r>
            <a:r>
              <a:rPr lang="fa-IR" sz="1800" dirty="0">
                <a:latin typeface="Calibri" panose="020F0502020204030204" pitchFamily="34" charset="0"/>
                <a:cs typeface="Calibri" panose="020F0502020204030204" pitchFamily="34" charset="0"/>
              </a:rPr>
              <a:t>،</a:t>
            </a:r>
            <a:r>
              <a:rPr lang="ar-SA" sz="1800" dirty="0">
                <a:latin typeface="Calibri" panose="020F0502020204030204" pitchFamily="34" charset="0"/>
                <a:cs typeface="Calibri" panose="020F0502020204030204" pitchFamily="34" charset="0"/>
              </a:rPr>
              <a:t> استرس کمتری به مراقبین وارد می­شود و دلبستگی ایمن­تری خواهند داشت</a:t>
            </a:r>
            <a:r>
              <a:rPr lang="fa-IR" sz="1800" dirty="0">
                <a:latin typeface="Calibri" panose="020F0502020204030204" pitchFamily="34" charset="0"/>
                <a:cs typeface="Calibri" panose="020F0502020204030204" pitchFamily="34" charset="0"/>
              </a:rPr>
              <a:t>؟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09" name="Google Shape;509;p78"/>
          <p:cNvGrpSpPr/>
          <p:nvPr/>
        </p:nvGrpSpPr>
        <p:grpSpPr>
          <a:xfrm>
            <a:off x="4113414" y="2494017"/>
            <a:ext cx="917159" cy="155449"/>
            <a:chOff x="1272700" y="2089450"/>
            <a:chExt cx="549000" cy="91500"/>
          </a:xfrm>
        </p:grpSpPr>
        <p:sp>
          <p:nvSpPr>
            <p:cNvPr id="510" name="Google Shape;510;p78"/>
            <p:cNvSpPr/>
            <p:nvPr/>
          </p:nvSpPr>
          <p:spPr>
            <a:xfrm>
              <a:off x="1272700" y="2089450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8"/>
            <p:cNvSpPr/>
            <p:nvPr/>
          </p:nvSpPr>
          <p:spPr>
            <a:xfrm>
              <a:off x="1364200" y="2089450"/>
              <a:ext cx="91500" cy="91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8"/>
            <p:cNvSpPr/>
            <p:nvPr/>
          </p:nvSpPr>
          <p:spPr>
            <a:xfrm>
              <a:off x="1455700" y="2089450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8"/>
            <p:cNvSpPr/>
            <p:nvPr/>
          </p:nvSpPr>
          <p:spPr>
            <a:xfrm>
              <a:off x="1547200" y="2089450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8"/>
            <p:cNvSpPr/>
            <p:nvPr/>
          </p:nvSpPr>
          <p:spPr>
            <a:xfrm>
              <a:off x="1638700" y="2089450"/>
              <a:ext cx="91500" cy="91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8"/>
            <p:cNvSpPr/>
            <p:nvPr/>
          </p:nvSpPr>
          <p:spPr>
            <a:xfrm>
              <a:off x="1730200" y="2089450"/>
              <a:ext cx="91500" cy="91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1" name="Google Shape;851;p101"/>
          <p:cNvGrpSpPr/>
          <p:nvPr/>
        </p:nvGrpSpPr>
        <p:grpSpPr>
          <a:xfrm>
            <a:off x="3622209" y="1079484"/>
            <a:ext cx="1899634" cy="1899634"/>
            <a:chOff x="2035825" y="2344750"/>
            <a:chExt cx="2244900" cy="2244900"/>
          </a:xfrm>
        </p:grpSpPr>
        <p:sp>
          <p:nvSpPr>
            <p:cNvPr id="852" name="Google Shape;852;p101"/>
            <p:cNvSpPr/>
            <p:nvPr/>
          </p:nvSpPr>
          <p:spPr>
            <a:xfrm flipH="1">
              <a:off x="2035825" y="2344750"/>
              <a:ext cx="2244900" cy="2244900"/>
            </a:xfrm>
            <a:prstGeom prst="ellipse">
              <a:avLst/>
            </a:prstGeom>
            <a:gradFill>
              <a:gsLst>
                <a:gs pos="0">
                  <a:srgbClr val="993D98"/>
                </a:gs>
                <a:gs pos="18000">
                  <a:srgbClr val="B23776"/>
                </a:gs>
                <a:gs pos="35000">
                  <a:srgbClr val="C93561"/>
                </a:gs>
                <a:gs pos="51000">
                  <a:srgbClr val="E83041"/>
                </a:gs>
                <a:gs pos="60000">
                  <a:srgbClr val="F2282E"/>
                </a:gs>
                <a:gs pos="68000">
                  <a:srgbClr val="F35941"/>
                </a:gs>
                <a:gs pos="85000">
                  <a:srgbClr val="FD974D"/>
                </a:gs>
                <a:gs pos="100000">
                  <a:srgbClr val="FD974D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01"/>
            <p:cNvSpPr/>
            <p:nvPr/>
          </p:nvSpPr>
          <p:spPr>
            <a:xfrm flipH="1">
              <a:off x="2206350" y="2515325"/>
              <a:ext cx="1903800" cy="1903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4" name="Google Shape;854;p101"/>
          <p:cNvSpPr txBox="1">
            <a:spLocks noGrp="1"/>
          </p:cNvSpPr>
          <p:nvPr>
            <p:ph type="title"/>
          </p:nvPr>
        </p:nvSpPr>
        <p:spPr>
          <a:xfrm>
            <a:off x="2286026" y="3128671"/>
            <a:ext cx="4572000" cy="10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پیش پردازش ها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5" name="Google Shape;855;p101"/>
          <p:cNvSpPr txBox="1">
            <a:spLocks noGrp="1"/>
          </p:cNvSpPr>
          <p:nvPr>
            <p:ph type="title" idx="2"/>
          </p:nvPr>
        </p:nvSpPr>
        <p:spPr>
          <a:xfrm>
            <a:off x="3917554" y="1495601"/>
            <a:ext cx="1308900" cy="10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116"/>
          <p:cNvSpPr txBox="1">
            <a:spLocks noGrp="1"/>
          </p:cNvSpPr>
          <p:nvPr>
            <p:ph type="body" idx="1"/>
          </p:nvPr>
        </p:nvSpPr>
        <p:spPr>
          <a:xfrm>
            <a:off x="1291702" y="720129"/>
            <a:ext cx="5829769" cy="29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179999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 </a:t>
            </a: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	Handling missing values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179999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 </a:t>
            </a: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Converting nominal data to numerical data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F9D5D4-A623-4EAC-9D6A-4FF0642B2E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087" b="3142"/>
          <a:stretch/>
        </p:blipFill>
        <p:spPr>
          <a:xfrm>
            <a:off x="2108174" y="2242491"/>
            <a:ext cx="4927652" cy="242632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459987"/>
            <a:ext cx="7704000" cy="5727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993D9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Normalize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data with z-score technique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5F9E59B-0AD6-45DF-B68F-4EF0C7C8EC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96" t="21624" r="24087" b="16367"/>
          <a:stretch/>
        </p:blipFill>
        <p:spPr>
          <a:xfrm>
            <a:off x="1606904" y="1151956"/>
            <a:ext cx="5930192" cy="3746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3923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2CBB57-841A-4C86-8195-763F264890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50" t="22073" r="10417" b="13186"/>
          <a:stretch/>
        </p:blipFill>
        <p:spPr>
          <a:xfrm>
            <a:off x="1158240" y="544830"/>
            <a:ext cx="6827520" cy="4053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9815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DE3F-C934-496B-9785-10BFFC8D6B60}"/>
              </a:ext>
            </a:extLst>
          </p:cNvPr>
          <p:cNvSpPr txBox="1">
            <a:spLocks/>
          </p:cNvSpPr>
          <p:nvPr/>
        </p:nvSpPr>
        <p:spPr>
          <a:xfrm>
            <a:off x="3042450" y="444210"/>
            <a:ext cx="3059099" cy="567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/>
            <a:r>
              <a:rPr lang="en-US" sz="3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Correlation</a:t>
            </a:r>
            <a:endParaRPr lang="fa-IR" sz="32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A0A51C-BADF-4F51-B640-16BC783B5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599" y="1702413"/>
            <a:ext cx="6930800" cy="32446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71A5D6-93E5-4E4C-B8C2-1B192A6576FB}"/>
              </a:ext>
            </a:extLst>
          </p:cNvPr>
          <p:cNvSpPr txBox="1"/>
          <p:nvPr/>
        </p:nvSpPr>
        <p:spPr>
          <a:xfrm>
            <a:off x="1973579" y="1112520"/>
            <a:ext cx="51968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fa-IR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تشابه نمودارهای دو ویژگی "نصیحت پذیری" و "جمع گرایی"</a:t>
            </a:r>
          </a:p>
        </p:txBody>
      </p:sp>
    </p:spTree>
    <p:extLst>
      <p:ext uri="{BB962C8B-B14F-4D97-AF65-F5344CB8AC3E}">
        <p14:creationId xmlns:p14="http://schemas.microsoft.com/office/powerpoint/2010/main" val="3599832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9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حذف برخی ویژگی ها با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correlation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6" name="Google Shape;696;p92"/>
          <p:cNvSpPr txBox="1">
            <a:spLocks noGrp="1"/>
          </p:cNvSpPr>
          <p:nvPr>
            <p:ph type="subTitle" idx="1"/>
          </p:nvPr>
        </p:nvSpPr>
        <p:spPr>
          <a:xfrm>
            <a:off x="5445919" y="3585248"/>
            <a:ext cx="2331904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sz="2000" dirty="0">
                <a:latin typeface="Calibri" panose="020F0502020204030204" pitchFamily="34" charset="0"/>
                <a:cs typeface="Calibri" panose="020F0502020204030204" pitchFamily="34" charset="0"/>
              </a:rPr>
              <a:t>حذف نصیحت پذیری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8" name="Google Shape;698;p92"/>
          <p:cNvSpPr txBox="1">
            <a:spLocks noGrp="1"/>
          </p:cNvSpPr>
          <p:nvPr>
            <p:ph type="subTitle" idx="3"/>
          </p:nvPr>
        </p:nvSpPr>
        <p:spPr>
          <a:xfrm>
            <a:off x="1525218" y="3585248"/>
            <a:ext cx="203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حذف رقابت جویی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00" name="Google Shape;700;p92"/>
          <p:cNvGrpSpPr/>
          <p:nvPr/>
        </p:nvGrpSpPr>
        <p:grpSpPr>
          <a:xfrm>
            <a:off x="6382371" y="2703328"/>
            <a:ext cx="459010" cy="155400"/>
            <a:chOff x="6380722" y="3175567"/>
            <a:chExt cx="459010" cy="155400"/>
          </a:xfrm>
        </p:grpSpPr>
        <p:sp>
          <p:nvSpPr>
            <p:cNvPr id="701" name="Google Shape;701;p92"/>
            <p:cNvSpPr/>
            <p:nvPr/>
          </p:nvSpPr>
          <p:spPr>
            <a:xfrm>
              <a:off x="6533722" y="3175567"/>
              <a:ext cx="153000" cy="155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2"/>
            <p:cNvSpPr/>
            <p:nvPr/>
          </p:nvSpPr>
          <p:spPr>
            <a:xfrm>
              <a:off x="6686731" y="3175567"/>
              <a:ext cx="153000" cy="155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2"/>
            <p:cNvSpPr/>
            <p:nvPr/>
          </p:nvSpPr>
          <p:spPr>
            <a:xfrm>
              <a:off x="6380722" y="3175567"/>
              <a:ext cx="153000" cy="155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92"/>
          <p:cNvGrpSpPr/>
          <p:nvPr/>
        </p:nvGrpSpPr>
        <p:grpSpPr>
          <a:xfrm>
            <a:off x="2312860" y="2679250"/>
            <a:ext cx="458860" cy="155400"/>
            <a:chOff x="2313002" y="3175592"/>
            <a:chExt cx="458860" cy="155400"/>
          </a:xfrm>
        </p:grpSpPr>
        <p:sp>
          <p:nvSpPr>
            <p:cNvPr id="705" name="Google Shape;705;p92"/>
            <p:cNvSpPr/>
            <p:nvPr/>
          </p:nvSpPr>
          <p:spPr>
            <a:xfrm>
              <a:off x="2313002" y="3175592"/>
              <a:ext cx="153000" cy="15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2"/>
            <p:cNvSpPr/>
            <p:nvPr/>
          </p:nvSpPr>
          <p:spPr>
            <a:xfrm>
              <a:off x="2465862" y="3175592"/>
              <a:ext cx="153000" cy="155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2"/>
            <p:cNvSpPr/>
            <p:nvPr/>
          </p:nvSpPr>
          <p:spPr>
            <a:xfrm>
              <a:off x="2618862" y="3175592"/>
              <a:ext cx="1530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44784EF-061C-474F-AC41-6E9E713ADD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4" t="62575" r="79083" b="13144"/>
          <a:stretch/>
        </p:blipFill>
        <p:spPr>
          <a:xfrm>
            <a:off x="1180961" y="2134330"/>
            <a:ext cx="2722517" cy="312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86DE8A-2462-4BA4-AFC3-131F15E80F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150" t="62575" r="12150" b="11408"/>
          <a:stretch/>
        </p:blipFill>
        <p:spPr>
          <a:xfrm>
            <a:off x="1737359" y="3067012"/>
            <a:ext cx="1539241" cy="303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3710EA-3987-47A6-B246-96E5B5377B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875" r="75500" b="-1007"/>
          <a:stretch/>
        </p:blipFill>
        <p:spPr>
          <a:xfrm>
            <a:off x="5367534" y="2138901"/>
            <a:ext cx="2488685" cy="30127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E2B0C1-9A0D-416E-8B17-113B60AB9D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583" t="70871"/>
          <a:stretch/>
        </p:blipFill>
        <p:spPr>
          <a:xfrm>
            <a:off x="5926469" y="3067012"/>
            <a:ext cx="1370804" cy="3030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4" name="Google Shape;914;p107"/>
          <p:cNvGrpSpPr/>
          <p:nvPr/>
        </p:nvGrpSpPr>
        <p:grpSpPr>
          <a:xfrm>
            <a:off x="3622183" y="1180950"/>
            <a:ext cx="1899634" cy="1899634"/>
            <a:chOff x="2035825" y="2344750"/>
            <a:chExt cx="2244900" cy="2244900"/>
          </a:xfrm>
        </p:grpSpPr>
        <p:sp>
          <p:nvSpPr>
            <p:cNvPr id="915" name="Google Shape;915;p107"/>
            <p:cNvSpPr/>
            <p:nvPr/>
          </p:nvSpPr>
          <p:spPr>
            <a:xfrm flipH="1">
              <a:off x="2035825" y="2344750"/>
              <a:ext cx="2244900" cy="2244900"/>
            </a:xfrm>
            <a:prstGeom prst="ellipse">
              <a:avLst/>
            </a:prstGeom>
            <a:gradFill>
              <a:gsLst>
                <a:gs pos="0">
                  <a:srgbClr val="993D98"/>
                </a:gs>
                <a:gs pos="18000">
                  <a:srgbClr val="B23776"/>
                </a:gs>
                <a:gs pos="35000">
                  <a:srgbClr val="C93561"/>
                </a:gs>
                <a:gs pos="51000">
                  <a:srgbClr val="E83041"/>
                </a:gs>
                <a:gs pos="60000">
                  <a:srgbClr val="F2282E"/>
                </a:gs>
                <a:gs pos="68000">
                  <a:srgbClr val="F35941"/>
                </a:gs>
                <a:gs pos="85000">
                  <a:srgbClr val="FD974D"/>
                </a:gs>
                <a:gs pos="100000">
                  <a:srgbClr val="FD974D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07"/>
            <p:cNvSpPr/>
            <p:nvPr/>
          </p:nvSpPr>
          <p:spPr>
            <a:xfrm flipH="1">
              <a:off x="2206350" y="2515325"/>
              <a:ext cx="1903800" cy="1903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7" name="Google Shape;917;p107"/>
          <p:cNvSpPr txBox="1">
            <a:spLocks noGrp="1"/>
          </p:cNvSpPr>
          <p:nvPr>
            <p:ph type="title"/>
          </p:nvPr>
        </p:nvSpPr>
        <p:spPr>
          <a:xfrm>
            <a:off x="2286000" y="3220920"/>
            <a:ext cx="4572000" cy="10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پردازش ها</a:t>
            </a:r>
            <a:endParaRPr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8" name="Google Shape;918;p107"/>
          <p:cNvSpPr txBox="1">
            <a:spLocks noGrp="1"/>
          </p:cNvSpPr>
          <p:nvPr>
            <p:ph type="title" idx="2"/>
          </p:nvPr>
        </p:nvSpPr>
        <p:spPr>
          <a:xfrm>
            <a:off x="3917528" y="1597177"/>
            <a:ext cx="1308900" cy="10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4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A1062A-07B1-4E0C-AD2E-25764FBBF5E4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997265" y="286660"/>
            <a:ext cx="7149469" cy="1067400"/>
          </a:xfrm>
        </p:spPr>
        <p:txBody>
          <a:bodyPr/>
          <a:lstStyle/>
          <a:p>
            <a:pPr rtl="1"/>
            <a:r>
              <a:rPr lang="fa-IR" sz="3200" dirty="0">
                <a:latin typeface="Calibri" panose="020F0502020204030204" pitchFamily="34" charset="0"/>
                <a:cs typeface="Calibri" panose="020F0502020204030204" pitchFamily="34" charset="0"/>
              </a:rPr>
              <a:t>دسته بندی داده ها با روش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Decision Tree</a:t>
            </a:r>
            <a:endParaRPr lang="fa-I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DB8B12-2583-426E-AE1D-1EB0145D3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592" y="1407791"/>
            <a:ext cx="5626814" cy="34490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6407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F38181A-6EA2-405D-924B-133E0E2B1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5250" y="80845"/>
            <a:ext cx="4513500" cy="1006800"/>
          </a:xfrm>
        </p:spPr>
        <p:txBody>
          <a:bodyPr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One-Hot Encoding</a:t>
            </a:r>
            <a:endParaRPr lang="fa-I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DF5E1-21EF-4EB8-A5D4-696D252B6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6375"/>
            <a:ext cx="9144000" cy="260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33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2"/>
          <p:cNvSpPr txBox="1">
            <a:spLocks noGrp="1"/>
          </p:cNvSpPr>
          <p:nvPr>
            <p:ph type="title"/>
          </p:nvPr>
        </p:nvSpPr>
        <p:spPr>
          <a:xfrm>
            <a:off x="726775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مقدمه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0" name="Google Shape;550;p82"/>
          <p:cNvSpPr txBox="1">
            <a:spLocks noGrp="1"/>
          </p:cNvSpPr>
          <p:nvPr>
            <p:ph type="body" idx="1"/>
          </p:nvPr>
        </p:nvSpPr>
        <p:spPr>
          <a:xfrm>
            <a:off x="926424" y="778934"/>
            <a:ext cx="6412926" cy="3412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  <a:p>
            <a:pPr marL="0" lvl="0" indent="179999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accent1"/>
                </a:solidFill>
              </a:rPr>
              <a:t>● </a:t>
            </a: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a-IR" sz="1800" dirty="0">
                <a:latin typeface="Calibri" panose="020F0502020204030204" pitchFamily="34" charset="0"/>
                <a:cs typeface="Calibri" panose="020F0502020204030204" pitchFamily="34" charset="0"/>
              </a:rPr>
              <a:t>استرس، از مهم ترین ویرانی های جنگ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179999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 </a:t>
            </a: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a-IR" sz="1800" dirty="0">
                <a:latin typeface="Calibri" panose="020F0502020204030204" pitchFamily="34" charset="0"/>
                <a:cs typeface="Calibri" panose="020F0502020204030204" pitchFamily="34" charset="0"/>
              </a:rPr>
              <a:t>تاثیر سبک دلبستگی بر آرامش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179999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 </a:t>
            </a: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a-IR" sz="1800" dirty="0">
                <a:latin typeface="Calibri" panose="020F0502020204030204" pitchFamily="34" charset="0"/>
                <a:cs typeface="Calibri" panose="020F0502020204030204" pitchFamily="34" charset="0"/>
              </a:rPr>
              <a:t>تاثیر فرهنگ بر استرس و دلبستگی</a:t>
            </a:r>
          </a:p>
          <a:p>
            <a:pPr marL="0" lvl="0" indent="179999" algn="r" rtl="1">
              <a:lnSpc>
                <a:spcPct val="200000"/>
              </a:lnSpc>
              <a:buClr>
                <a:schemeClr val="dk1"/>
              </a:buClr>
              <a:buSzPts val="1100"/>
              <a:buNone/>
            </a:pPr>
            <a:r>
              <a:rPr lang="en" sz="1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 </a:t>
            </a:r>
            <a:r>
              <a:rPr lang="fa-IR" sz="1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a-IR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فردگرایی و جمع گرایی، یکی از الگو های فرهنگی</a:t>
            </a:r>
            <a:r>
              <a:rPr lang="fa-IR" sz="1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fa-I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179999" algn="r" rtl="1">
              <a:lnSpc>
                <a:spcPct val="200000"/>
              </a:lnSpc>
              <a:buClr>
                <a:schemeClr val="dk1"/>
              </a:buClr>
              <a:buSzPts val="1100"/>
              <a:buNone/>
            </a:pPr>
            <a:r>
              <a:rPr lang="fa-IR" sz="1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sz="1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a-IR" sz="1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a-IR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مشاهده افزایش استرس و کاهش دلبستگی در بین جانبازان و مراقبین آنها</a:t>
            </a:r>
            <a:endParaRPr sz="1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179999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</p:txBody>
      </p:sp>
      <p:sp>
        <p:nvSpPr>
          <p:cNvPr id="551" name="Google Shape;551;p82"/>
          <p:cNvSpPr/>
          <p:nvPr/>
        </p:nvSpPr>
        <p:spPr>
          <a:xfrm>
            <a:off x="7339350" y="3179702"/>
            <a:ext cx="2343300" cy="2346000"/>
          </a:xfrm>
          <a:prstGeom prst="ellipse">
            <a:avLst/>
          </a:prstGeom>
          <a:gradFill>
            <a:gsLst>
              <a:gs pos="0">
                <a:srgbClr val="993D98"/>
              </a:gs>
              <a:gs pos="0">
                <a:srgbClr val="B23776"/>
              </a:gs>
              <a:gs pos="0">
                <a:srgbClr val="C93561"/>
              </a:gs>
              <a:gs pos="65000">
                <a:srgbClr val="F32E34"/>
              </a:gs>
              <a:gs pos="79000">
                <a:srgbClr val="F35941"/>
              </a:gs>
              <a:gs pos="100000">
                <a:srgbClr val="FD974D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E879-57E1-4C62-AA60-B77C2E88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Before Pruning</a:t>
            </a:r>
            <a:endParaRPr lang="fa-I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A52737-3629-42D8-A900-C7CA303AC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69" y="1367623"/>
            <a:ext cx="7271462" cy="352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11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C6516-ACA2-4BD8-8905-071BB83E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26965"/>
            <a:ext cx="7704000" cy="572700"/>
          </a:xfrm>
        </p:spPr>
        <p:txBody>
          <a:bodyPr/>
          <a:lstStyle/>
          <a:p>
            <a:r>
              <a:rPr lang="en-US" dirty="0"/>
              <a:t>Confusion Matrix Before Pruning</a:t>
            </a:r>
            <a:endParaRPr lang="fa-I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3C4EF4-3B02-4A85-A712-24CB3871A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780" y="1519458"/>
            <a:ext cx="4301656" cy="317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34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5000-53F1-4420-B0EF-B341DDAF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300" y="0"/>
            <a:ext cx="4715400" cy="1719000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ost Complexity Pruning</a:t>
            </a:r>
            <a:endParaRPr lang="fa-IR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2C5942-1D26-4A37-B2B1-896483E702A8}"/>
              </a:ext>
            </a:extLst>
          </p:cNvPr>
          <p:cNvSpPr txBox="1"/>
          <p:nvPr/>
        </p:nvSpPr>
        <p:spPr>
          <a:xfrm>
            <a:off x="3784821" y="1622066"/>
            <a:ext cx="37371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Clr>
                <a:schemeClr val="tx2"/>
              </a:buClr>
              <a:buSzPct val="200000"/>
              <a:buFont typeface="Wingdings" panose="05000000000000000000" pitchFamily="2" charset="2"/>
              <a:buChar char="ü"/>
            </a:pPr>
            <a:r>
              <a:rPr lang="fa-IR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یافتن بهترین آلفا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9D0E9E-40F3-4031-BAB3-96BB2C44A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389" y="1622066"/>
            <a:ext cx="4052988" cy="271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68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65B0A2-2819-46E2-A343-99C3945E5C82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871336" y="180012"/>
            <a:ext cx="5401328" cy="1067400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Confusion Matrix After Pruning</a:t>
            </a:r>
            <a:endParaRPr lang="fa-I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7DD85C-58CA-416C-B43A-5517507A4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606" y="1396296"/>
            <a:ext cx="4532817" cy="330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5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0B1D5B-646B-4B2B-88CF-3B50B158C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5" y="333760"/>
            <a:ext cx="7704000" cy="572700"/>
          </a:xfrm>
        </p:spPr>
        <p:txBody>
          <a:bodyPr/>
          <a:lstStyle/>
          <a:p>
            <a:r>
              <a:rPr lang="en-US" dirty="0"/>
              <a:t>Decision Tree After Pruning</a:t>
            </a:r>
            <a:endParaRPr lang="fa-I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201F3B7-841D-4B2B-BBFF-DDA679F71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30" y="1058860"/>
            <a:ext cx="7545750" cy="381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20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48D8937E-B125-4477-A0B8-2D025BF5A1E0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2899367" y="525780"/>
            <a:ext cx="3345266" cy="768663"/>
          </a:xfrm>
        </p:spPr>
        <p:txBody>
          <a:bodyPr/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 تحلیل درخت هرس شده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0AD05F4-213E-4DB2-8E98-77C92D7A92C2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1712310" y="1443842"/>
            <a:ext cx="5719380" cy="3265318"/>
          </a:xfrm>
        </p:spPr>
        <p:txBody>
          <a:bodyPr/>
          <a:lstStyle/>
          <a:p>
            <a:pPr marL="342900" lvl="0" indent="-342900" algn="just" rtl="1">
              <a:lnSpc>
                <a:spcPct val="150000"/>
              </a:lnSpc>
              <a:spcAft>
                <a:spcPts val="800"/>
              </a:spcAft>
              <a:buClr>
                <a:schemeClr val="accent3"/>
              </a:buClr>
              <a:buSzPct val="150000"/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افرادی که استرس بیشتر از 22 دارند و سن شان کمتر از 38 است و کارمند نیستند و همسر ندارند به احتمال زیاد دلبستگی دوسوگرا دارند.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 rtl="1">
              <a:lnSpc>
                <a:spcPct val="150000"/>
              </a:lnSpc>
              <a:spcAft>
                <a:spcPts val="800"/>
              </a:spcAft>
              <a:buClr>
                <a:schemeClr val="accent3"/>
              </a:buClr>
              <a:buSzPct val="150000"/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افرادی که استرس کمتر از 20 دارند و شغلی غیر از آزاد دارند و سن شان از 51 بیشتر است به احتمال زیاد دلبستگی ایمن دارند.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 rtl="1">
              <a:lnSpc>
                <a:spcPct val="150000"/>
              </a:lnSpc>
              <a:spcAft>
                <a:spcPts val="800"/>
              </a:spcAft>
              <a:buClr>
                <a:schemeClr val="accent3"/>
              </a:buClr>
              <a:buSzPct val="150000"/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افرادی که استرس بیشتر از 22 دارند و سن شان از 37 بیشتر است و همسر خود را از دست نداده اند و گرایششان جمع گرایی است به احتمال زیاد دلبستگی ناایمن دارند.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3"/>
              </a:buClr>
              <a:buSzPct val="150000"/>
              <a:buFont typeface="Arial" panose="020B0604020202020204" pitchFamily="34" charset="0"/>
              <a:buChar char="•"/>
            </a:pPr>
            <a:endParaRPr lang="fa-I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89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9CCB-E91C-4028-B36A-63C8AAC0A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900" y="1451055"/>
            <a:ext cx="7018200" cy="1963500"/>
          </a:xfrm>
        </p:spPr>
        <p:txBody>
          <a:bodyPr/>
          <a:lstStyle/>
          <a:p>
            <a:pPr rtl="1"/>
            <a:r>
              <a:rPr lang="fa-IR" sz="60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ممنون از توجه شما</a:t>
            </a:r>
          </a:p>
        </p:txBody>
      </p:sp>
    </p:spTree>
    <p:extLst>
      <p:ext uri="{BB962C8B-B14F-4D97-AF65-F5344CB8AC3E}">
        <p14:creationId xmlns:p14="http://schemas.microsoft.com/office/powerpoint/2010/main" val="257204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5"/>
          <p:cNvSpPr/>
          <p:nvPr/>
        </p:nvSpPr>
        <p:spPr>
          <a:xfrm rot="-5400000">
            <a:off x="6508513" y="1381366"/>
            <a:ext cx="990375" cy="992884"/>
          </a:xfrm>
          <a:prstGeom prst="ellipse">
            <a:avLst/>
          </a:prstGeom>
          <a:gradFill>
            <a:gsLst>
              <a:gs pos="0">
                <a:srgbClr val="993D98"/>
              </a:gs>
              <a:gs pos="35000">
                <a:srgbClr val="BF3B6D"/>
              </a:gs>
              <a:gs pos="66000">
                <a:srgbClr val="F32E34"/>
              </a:gs>
              <a:gs pos="100000">
                <a:srgbClr val="F3594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6" name="Google Shape;766;p95"/>
          <p:cNvSpPr/>
          <p:nvPr/>
        </p:nvSpPr>
        <p:spPr>
          <a:xfrm rot="-5400000">
            <a:off x="4082101" y="1383674"/>
            <a:ext cx="979500" cy="949967"/>
          </a:xfrm>
          <a:prstGeom prst="ellipse">
            <a:avLst/>
          </a:prstGeom>
          <a:gradFill>
            <a:gsLst>
              <a:gs pos="0">
                <a:srgbClr val="BF3B6D"/>
              </a:gs>
              <a:gs pos="29000">
                <a:srgbClr val="DB314F"/>
              </a:gs>
              <a:gs pos="73000">
                <a:srgbClr val="F32E34"/>
              </a:gs>
              <a:gs pos="100000">
                <a:srgbClr val="F3594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7" name="Google Shape;767;p95"/>
          <p:cNvSpPr/>
          <p:nvPr/>
        </p:nvSpPr>
        <p:spPr>
          <a:xfrm rot="-5400000">
            <a:off x="1640735" y="1374155"/>
            <a:ext cx="965786" cy="982719"/>
          </a:xfrm>
          <a:prstGeom prst="ellipse">
            <a:avLst/>
          </a:prstGeom>
          <a:gradFill>
            <a:gsLst>
              <a:gs pos="0">
                <a:srgbClr val="F32E34"/>
              </a:gs>
              <a:gs pos="25000">
                <a:srgbClr val="F32E34"/>
              </a:gs>
              <a:gs pos="63000">
                <a:srgbClr val="FD974D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8" name="Google Shape;768;p95"/>
          <p:cNvSpPr txBox="1">
            <a:spLocks noGrp="1"/>
          </p:cNvSpPr>
          <p:nvPr>
            <p:ph type="title"/>
          </p:nvPr>
        </p:nvSpPr>
        <p:spPr>
          <a:xfrm>
            <a:off x="719850" y="4220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سطوح مختلف دلبستگی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9" name="Google Shape;769;p95"/>
          <p:cNvSpPr txBox="1">
            <a:spLocks noGrp="1"/>
          </p:cNvSpPr>
          <p:nvPr>
            <p:ph type="subTitle" idx="1"/>
          </p:nvPr>
        </p:nvSpPr>
        <p:spPr>
          <a:xfrm>
            <a:off x="1063278" y="3050175"/>
            <a:ext cx="2120700" cy="14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ar-SA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با صمیمیت عاطفی، اشتغال ذهنی دارند و ترس از طرد شدن توسط دیگران را دارند</a:t>
            </a:r>
            <a:endParaRPr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0" name="Google Shape;770;p95"/>
          <p:cNvSpPr txBox="1">
            <a:spLocks noGrp="1"/>
          </p:cNvSpPr>
          <p:nvPr>
            <p:ph type="subTitle" idx="2"/>
          </p:nvPr>
        </p:nvSpPr>
        <p:spPr>
          <a:xfrm>
            <a:off x="1499050" y="2655027"/>
            <a:ext cx="1281900" cy="2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دوسوگرا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1" name="Google Shape;771;p95"/>
          <p:cNvSpPr txBox="1">
            <a:spLocks noGrp="1"/>
          </p:cNvSpPr>
          <p:nvPr>
            <p:ph type="subTitle" idx="3"/>
          </p:nvPr>
        </p:nvSpPr>
        <p:spPr>
          <a:xfrm>
            <a:off x="1567278" y="1572307"/>
            <a:ext cx="1112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2" name="Google Shape;772;p95"/>
          <p:cNvSpPr txBox="1">
            <a:spLocks noGrp="1"/>
          </p:cNvSpPr>
          <p:nvPr>
            <p:ph type="subTitle" idx="4"/>
          </p:nvPr>
        </p:nvSpPr>
        <p:spPr>
          <a:xfrm>
            <a:off x="3511500" y="3056442"/>
            <a:ext cx="2120700" cy="14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ar-SA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با صمیمیت و وابستگی عاطفی، راحت نیستند و سعی در فاصله گرفتن با دیگران دارند</a:t>
            </a:r>
            <a:endParaRPr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3" name="Google Shape;773;p95"/>
          <p:cNvSpPr txBox="1">
            <a:spLocks noGrp="1"/>
          </p:cNvSpPr>
          <p:nvPr>
            <p:ph type="subTitle" idx="5"/>
          </p:nvPr>
        </p:nvSpPr>
        <p:spPr>
          <a:xfrm>
            <a:off x="3930900" y="2655027"/>
            <a:ext cx="1281900" cy="2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نا ایمن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4" name="Google Shape;774;p95"/>
          <p:cNvSpPr txBox="1">
            <a:spLocks noGrp="1"/>
          </p:cNvSpPr>
          <p:nvPr>
            <p:ph type="subTitle" idx="6"/>
          </p:nvPr>
        </p:nvSpPr>
        <p:spPr>
          <a:xfrm>
            <a:off x="4015501" y="1543770"/>
            <a:ext cx="1112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5" name="Google Shape;775;p95"/>
          <p:cNvSpPr txBox="1">
            <a:spLocks noGrp="1"/>
          </p:cNvSpPr>
          <p:nvPr>
            <p:ph type="subTitle" idx="7"/>
          </p:nvPr>
        </p:nvSpPr>
        <p:spPr>
          <a:xfrm>
            <a:off x="5943500" y="3050175"/>
            <a:ext cx="2120700" cy="14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ar-SA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افراد با صمیمیت و وابستگی عاطفی احساس راحتی می­کنند و به روابط با دیگران احساس راحتی دارند</a:t>
            </a:r>
            <a:endParaRPr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6" name="Google Shape;776;p95"/>
          <p:cNvSpPr txBox="1">
            <a:spLocks noGrp="1"/>
          </p:cNvSpPr>
          <p:nvPr>
            <p:ph type="subTitle" idx="8"/>
          </p:nvPr>
        </p:nvSpPr>
        <p:spPr>
          <a:xfrm>
            <a:off x="6362750" y="2655027"/>
            <a:ext cx="1281900" cy="2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ایمن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7" name="Google Shape;777;p95"/>
          <p:cNvSpPr txBox="1">
            <a:spLocks noGrp="1"/>
          </p:cNvSpPr>
          <p:nvPr>
            <p:ph type="subTitle" idx="9"/>
          </p:nvPr>
        </p:nvSpPr>
        <p:spPr>
          <a:xfrm>
            <a:off x="6447350" y="1558210"/>
            <a:ext cx="1112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85"/>
          <p:cNvSpPr txBox="1">
            <a:spLocks noGrp="1"/>
          </p:cNvSpPr>
          <p:nvPr>
            <p:ph type="title"/>
          </p:nvPr>
        </p:nvSpPr>
        <p:spPr>
          <a:xfrm>
            <a:off x="686134" y="38584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فرهنگ ها</a:t>
            </a:r>
            <a:endParaRPr sz="2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2" name="Google Shape;592;p85"/>
          <p:cNvSpPr txBox="1">
            <a:spLocks noGrp="1"/>
          </p:cNvSpPr>
          <p:nvPr>
            <p:ph type="subTitle" idx="3"/>
          </p:nvPr>
        </p:nvSpPr>
        <p:spPr>
          <a:xfrm>
            <a:off x="5114408" y="3099069"/>
            <a:ext cx="2089500" cy="2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فرد گرا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3" name="Google Shape;593;p85"/>
          <p:cNvSpPr txBox="1">
            <a:spLocks noGrp="1"/>
          </p:cNvSpPr>
          <p:nvPr>
            <p:ph type="subTitle" idx="1"/>
          </p:nvPr>
        </p:nvSpPr>
        <p:spPr>
          <a:xfrm>
            <a:off x="5114408" y="1254041"/>
            <a:ext cx="2089500" cy="2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جمع گرا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4" name="Google Shape;594;p85"/>
          <p:cNvSpPr txBox="1">
            <a:spLocks noGrp="1"/>
          </p:cNvSpPr>
          <p:nvPr>
            <p:ph type="subTitle" idx="2"/>
          </p:nvPr>
        </p:nvSpPr>
        <p:spPr>
          <a:xfrm>
            <a:off x="3328776" y="1953164"/>
            <a:ext cx="3875132" cy="5364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r" rtl="1">
              <a:spcAft>
                <a:spcPts val="1600"/>
              </a:spcAft>
            </a:pPr>
            <a:r>
              <a:rPr lang="ar-SA" dirty="0">
                <a:latin typeface="Calibri" panose="020F0502020204030204" pitchFamily="34" charset="0"/>
                <a:cs typeface="Calibri" panose="020F0502020204030204" pitchFamily="34" charset="0"/>
              </a:rPr>
              <a:t>اهداف گروهی در مقابل اهداف فردی اولویت دارند، هنجارها و ارزش­ها از طریق گروه مرجع تعیین می‌شوند، رضایت گروه و اکثریت اهمیت دارد، دوستی‌ها و رفاقت­ها از عمق و استحکام بیشتری برخوردار است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5" name="Google Shape;595;p85"/>
          <p:cNvSpPr txBox="1">
            <a:spLocks noGrp="1"/>
          </p:cNvSpPr>
          <p:nvPr>
            <p:ph type="subTitle" idx="4"/>
          </p:nvPr>
        </p:nvSpPr>
        <p:spPr>
          <a:xfrm>
            <a:off x="3436527" y="3394569"/>
            <a:ext cx="3767381" cy="1312898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r" rtl="1">
              <a:spcAft>
                <a:spcPts val="1600"/>
              </a:spcAft>
            </a:pPr>
            <a:r>
              <a:rPr lang="ar-SA" dirty="0">
                <a:latin typeface="Calibri" panose="020F0502020204030204" pitchFamily="34" charset="0"/>
                <a:cs typeface="Calibri" panose="020F0502020204030204" pitchFamily="34" charset="0"/>
              </a:rPr>
              <a:t>علایق و نیازها و اهداف فردی ترجیح داده می‌شوند، ارزشها و هنجارها مبنای فردی دارند، کسب لذت فردی در اولویت است، دوستی‌ها رنگ کمتری داشته و رفاقت­ها و وفاداری به گروه و شخص دیگر کمتر است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98" name="Google Shape;598;p85"/>
          <p:cNvGrpSpPr/>
          <p:nvPr/>
        </p:nvGrpSpPr>
        <p:grpSpPr>
          <a:xfrm>
            <a:off x="2785624" y="1727837"/>
            <a:ext cx="305860" cy="155400"/>
            <a:chOff x="1808452" y="3175592"/>
            <a:chExt cx="305860" cy="155400"/>
          </a:xfrm>
        </p:grpSpPr>
        <p:sp>
          <p:nvSpPr>
            <p:cNvPr id="599" name="Google Shape;599;p85"/>
            <p:cNvSpPr/>
            <p:nvPr/>
          </p:nvSpPr>
          <p:spPr>
            <a:xfrm>
              <a:off x="1808452" y="3175592"/>
              <a:ext cx="153000" cy="15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85"/>
            <p:cNvSpPr/>
            <p:nvPr/>
          </p:nvSpPr>
          <p:spPr>
            <a:xfrm>
              <a:off x="1961312" y="3175592"/>
              <a:ext cx="153000" cy="155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85"/>
          <p:cNvGrpSpPr/>
          <p:nvPr/>
        </p:nvGrpSpPr>
        <p:grpSpPr>
          <a:xfrm>
            <a:off x="2785695" y="3829597"/>
            <a:ext cx="305860" cy="155400"/>
            <a:chOff x="4418547" y="3175567"/>
            <a:chExt cx="305860" cy="155400"/>
          </a:xfrm>
        </p:grpSpPr>
        <p:sp>
          <p:nvSpPr>
            <p:cNvPr id="602" name="Google Shape;602;p85"/>
            <p:cNvSpPr/>
            <p:nvPr/>
          </p:nvSpPr>
          <p:spPr>
            <a:xfrm>
              <a:off x="4418547" y="3175567"/>
              <a:ext cx="1530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85"/>
            <p:cNvSpPr/>
            <p:nvPr/>
          </p:nvSpPr>
          <p:spPr>
            <a:xfrm>
              <a:off x="4571406" y="3175567"/>
              <a:ext cx="153000" cy="155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11772;p155"/>
          <p:cNvGrpSpPr/>
          <p:nvPr/>
        </p:nvGrpSpPr>
        <p:grpSpPr>
          <a:xfrm>
            <a:off x="1807646" y="1483699"/>
            <a:ext cx="659562" cy="537512"/>
            <a:chOff x="5331913" y="3413947"/>
            <a:chExt cx="347143" cy="254684"/>
          </a:xfrm>
          <a:solidFill>
            <a:schemeClr val="accent1"/>
          </a:solidFill>
        </p:grpSpPr>
        <p:sp>
          <p:nvSpPr>
            <p:cNvPr id="36" name="Google Shape;11773;p155"/>
            <p:cNvSpPr/>
            <p:nvPr/>
          </p:nvSpPr>
          <p:spPr>
            <a:xfrm>
              <a:off x="5597163" y="3523083"/>
              <a:ext cx="43222" cy="15564"/>
            </a:xfrm>
            <a:custGeom>
              <a:avLst/>
              <a:gdLst/>
              <a:ahLst/>
              <a:cxnLst/>
              <a:rect l="l" t="t" r="r" b="b"/>
              <a:pathLst>
                <a:path w="1358" h="489" extrusionOk="0">
                  <a:moveTo>
                    <a:pt x="167" y="0"/>
                  </a:moveTo>
                  <a:cubicBezTo>
                    <a:pt x="84" y="0"/>
                    <a:pt x="0" y="71"/>
                    <a:pt x="0" y="167"/>
                  </a:cubicBezTo>
                  <a:cubicBezTo>
                    <a:pt x="0" y="250"/>
                    <a:pt x="84" y="322"/>
                    <a:pt x="167" y="322"/>
                  </a:cubicBezTo>
                  <a:cubicBezTo>
                    <a:pt x="346" y="322"/>
                    <a:pt x="870" y="357"/>
                    <a:pt x="1120" y="476"/>
                  </a:cubicBezTo>
                  <a:cubicBezTo>
                    <a:pt x="1155" y="488"/>
                    <a:pt x="1167" y="488"/>
                    <a:pt x="1191" y="488"/>
                  </a:cubicBezTo>
                  <a:cubicBezTo>
                    <a:pt x="1251" y="488"/>
                    <a:pt x="1310" y="464"/>
                    <a:pt x="1346" y="405"/>
                  </a:cubicBezTo>
                  <a:cubicBezTo>
                    <a:pt x="1358" y="322"/>
                    <a:pt x="1334" y="226"/>
                    <a:pt x="1251" y="191"/>
                  </a:cubicBezTo>
                  <a:cubicBezTo>
                    <a:pt x="882" y="12"/>
                    <a:pt x="203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774;p155"/>
            <p:cNvSpPr/>
            <p:nvPr/>
          </p:nvSpPr>
          <p:spPr>
            <a:xfrm>
              <a:off x="5331913" y="3413947"/>
              <a:ext cx="347143" cy="253538"/>
            </a:xfrm>
            <a:custGeom>
              <a:avLst/>
              <a:gdLst/>
              <a:ahLst/>
              <a:cxnLst/>
              <a:rect l="l" t="t" r="r" b="b"/>
              <a:pathLst>
                <a:path w="10907" h="7966" extrusionOk="0">
                  <a:moveTo>
                    <a:pt x="7168" y="357"/>
                  </a:moveTo>
                  <a:lnTo>
                    <a:pt x="7168" y="1893"/>
                  </a:lnTo>
                  <a:cubicBezTo>
                    <a:pt x="7168" y="2131"/>
                    <a:pt x="7120" y="2357"/>
                    <a:pt x="7013" y="2560"/>
                  </a:cubicBezTo>
                  <a:cubicBezTo>
                    <a:pt x="7001" y="2584"/>
                    <a:pt x="7001" y="2608"/>
                    <a:pt x="7001" y="2643"/>
                  </a:cubicBezTo>
                  <a:lnTo>
                    <a:pt x="7001" y="3084"/>
                  </a:lnTo>
                  <a:cubicBezTo>
                    <a:pt x="7001" y="3512"/>
                    <a:pt x="6822" y="3917"/>
                    <a:pt x="6513" y="4203"/>
                  </a:cubicBezTo>
                  <a:cubicBezTo>
                    <a:pt x="6465" y="4227"/>
                    <a:pt x="6429" y="4274"/>
                    <a:pt x="6394" y="4310"/>
                  </a:cubicBezTo>
                  <a:cubicBezTo>
                    <a:pt x="6111" y="4514"/>
                    <a:pt x="5775" y="4621"/>
                    <a:pt x="5415" y="4621"/>
                  </a:cubicBezTo>
                  <a:cubicBezTo>
                    <a:pt x="5396" y="4621"/>
                    <a:pt x="5377" y="4620"/>
                    <a:pt x="5358" y="4620"/>
                  </a:cubicBezTo>
                  <a:cubicBezTo>
                    <a:pt x="4536" y="4560"/>
                    <a:pt x="3917" y="3858"/>
                    <a:pt x="3917" y="3024"/>
                  </a:cubicBezTo>
                  <a:lnTo>
                    <a:pt x="3917" y="2643"/>
                  </a:lnTo>
                  <a:cubicBezTo>
                    <a:pt x="3917" y="2608"/>
                    <a:pt x="3917" y="2596"/>
                    <a:pt x="3905" y="2560"/>
                  </a:cubicBezTo>
                  <a:cubicBezTo>
                    <a:pt x="3798" y="2357"/>
                    <a:pt x="3751" y="2131"/>
                    <a:pt x="3751" y="1893"/>
                  </a:cubicBezTo>
                  <a:lnTo>
                    <a:pt x="3751" y="1548"/>
                  </a:lnTo>
                  <a:cubicBezTo>
                    <a:pt x="3751" y="893"/>
                    <a:pt x="4286" y="357"/>
                    <a:pt x="4941" y="357"/>
                  </a:cubicBezTo>
                  <a:close/>
                  <a:moveTo>
                    <a:pt x="10013" y="2905"/>
                  </a:moveTo>
                  <a:lnTo>
                    <a:pt x="10013" y="3560"/>
                  </a:lnTo>
                  <a:cubicBezTo>
                    <a:pt x="10013" y="3667"/>
                    <a:pt x="9989" y="3774"/>
                    <a:pt x="9942" y="3870"/>
                  </a:cubicBezTo>
                  <a:lnTo>
                    <a:pt x="9870" y="4036"/>
                  </a:lnTo>
                  <a:cubicBezTo>
                    <a:pt x="9858" y="4048"/>
                    <a:pt x="9858" y="4084"/>
                    <a:pt x="9858" y="4108"/>
                  </a:cubicBezTo>
                  <a:lnTo>
                    <a:pt x="9858" y="4453"/>
                  </a:lnTo>
                  <a:cubicBezTo>
                    <a:pt x="9870" y="4679"/>
                    <a:pt x="9763" y="4882"/>
                    <a:pt x="9597" y="5048"/>
                  </a:cubicBezTo>
                  <a:cubicBezTo>
                    <a:pt x="9451" y="5205"/>
                    <a:pt x="9244" y="5288"/>
                    <a:pt x="9022" y="5288"/>
                  </a:cubicBezTo>
                  <a:cubicBezTo>
                    <a:pt x="9007" y="5288"/>
                    <a:pt x="8992" y="5287"/>
                    <a:pt x="8977" y="5286"/>
                  </a:cubicBezTo>
                  <a:cubicBezTo>
                    <a:pt x="8513" y="5275"/>
                    <a:pt x="8144" y="4870"/>
                    <a:pt x="8144" y="4382"/>
                  </a:cubicBezTo>
                  <a:lnTo>
                    <a:pt x="8144" y="4084"/>
                  </a:lnTo>
                  <a:cubicBezTo>
                    <a:pt x="8144" y="4048"/>
                    <a:pt x="8144" y="4036"/>
                    <a:pt x="8132" y="4012"/>
                  </a:cubicBezTo>
                  <a:lnTo>
                    <a:pt x="8025" y="3810"/>
                  </a:lnTo>
                  <a:cubicBezTo>
                    <a:pt x="8002" y="3741"/>
                    <a:pt x="7968" y="3672"/>
                    <a:pt x="7966" y="3582"/>
                  </a:cubicBezTo>
                  <a:lnTo>
                    <a:pt x="7966" y="3582"/>
                  </a:lnTo>
                  <a:cubicBezTo>
                    <a:pt x="7973" y="3196"/>
                    <a:pt x="8279" y="2905"/>
                    <a:pt x="8644" y="2905"/>
                  </a:cubicBezTo>
                  <a:close/>
                  <a:moveTo>
                    <a:pt x="1727" y="2893"/>
                  </a:moveTo>
                  <a:cubicBezTo>
                    <a:pt x="2000" y="2893"/>
                    <a:pt x="2250" y="3000"/>
                    <a:pt x="2441" y="3191"/>
                  </a:cubicBezTo>
                  <a:cubicBezTo>
                    <a:pt x="2643" y="3381"/>
                    <a:pt x="2739" y="3655"/>
                    <a:pt x="2774" y="3929"/>
                  </a:cubicBezTo>
                  <a:cubicBezTo>
                    <a:pt x="2774" y="4024"/>
                    <a:pt x="2786" y="4132"/>
                    <a:pt x="2786" y="4227"/>
                  </a:cubicBezTo>
                  <a:lnTo>
                    <a:pt x="2786" y="4262"/>
                  </a:lnTo>
                  <a:cubicBezTo>
                    <a:pt x="2608" y="3989"/>
                    <a:pt x="2358" y="3798"/>
                    <a:pt x="2000" y="3691"/>
                  </a:cubicBezTo>
                  <a:cubicBezTo>
                    <a:pt x="1753" y="3615"/>
                    <a:pt x="1520" y="3607"/>
                    <a:pt x="1431" y="3607"/>
                  </a:cubicBezTo>
                  <a:cubicBezTo>
                    <a:pt x="1409" y="3607"/>
                    <a:pt x="1396" y="3608"/>
                    <a:pt x="1393" y="3608"/>
                  </a:cubicBezTo>
                  <a:cubicBezTo>
                    <a:pt x="1346" y="3608"/>
                    <a:pt x="1310" y="3620"/>
                    <a:pt x="1286" y="3655"/>
                  </a:cubicBezTo>
                  <a:lnTo>
                    <a:pt x="1000" y="3953"/>
                  </a:lnTo>
                  <a:cubicBezTo>
                    <a:pt x="941" y="4012"/>
                    <a:pt x="941" y="4108"/>
                    <a:pt x="1000" y="4167"/>
                  </a:cubicBezTo>
                  <a:cubicBezTo>
                    <a:pt x="1030" y="4197"/>
                    <a:pt x="1072" y="4212"/>
                    <a:pt x="1113" y="4212"/>
                  </a:cubicBezTo>
                  <a:cubicBezTo>
                    <a:pt x="1155" y="4212"/>
                    <a:pt x="1197" y="4197"/>
                    <a:pt x="1226" y="4167"/>
                  </a:cubicBezTo>
                  <a:lnTo>
                    <a:pt x="1465" y="3917"/>
                  </a:lnTo>
                  <a:cubicBezTo>
                    <a:pt x="1667" y="3929"/>
                    <a:pt x="2322" y="4012"/>
                    <a:pt x="2572" y="4572"/>
                  </a:cubicBezTo>
                  <a:cubicBezTo>
                    <a:pt x="2500" y="4989"/>
                    <a:pt x="2143" y="5298"/>
                    <a:pt x="1727" y="5298"/>
                  </a:cubicBezTo>
                  <a:cubicBezTo>
                    <a:pt x="1250" y="5298"/>
                    <a:pt x="869" y="4917"/>
                    <a:pt x="869" y="4441"/>
                  </a:cubicBezTo>
                  <a:cubicBezTo>
                    <a:pt x="869" y="4346"/>
                    <a:pt x="798" y="4274"/>
                    <a:pt x="703" y="4274"/>
                  </a:cubicBezTo>
                  <a:lnTo>
                    <a:pt x="679" y="4274"/>
                  </a:lnTo>
                  <a:lnTo>
                    <a:pt x="679" y="4227"/>
                  </a:lnTo>
                  <a:cubicBezTo>
                    <a:pt x="679" y="4132"/>
                    <a:pt x="679" y="4024"/>
                    <a:pt x="691" y="3929"/>
                  </a:cubicBezTo>
                  <a:cubicBezTo>
                    <a:pt x="703" y="3655"/>
                    <a:pt x="822" y="3381"/>
                    <a:pt x="1012" y="3191"/>
                  </a:cubicBezTo>
                  <a:cubicBezTo>
                    <a:pt x="1215" y="3000"/>
                    <a:pt x="1465" y="2893"/>
                    <a:pt x="1727" y="2893"/>
                  </a:cubicBezTo>
                  <a:close/>
                  <a:moveTo>
                    <a:pt x="643" y="4882"/>
                  </a:moveTo>
                  <a:cubicBezTo>
                    <a:pt x="726" y="5096"/>
                    <a:pt x="881" y="5275"/>
                    <a:pt x="1060" y="5405"/>
                  </a:cubicBezTo>
                  <a:lnTo>
                    <a:pt x="1060" y="5596"/>
                  </a:lnTo>
                  <a:cubicBezTo>
                    <a:pt x="762" y="5501"/>
                    <a:pt x="619" y="5346"/>
                    <a:pt x="560" y="5275"/>
                  </a:cubicBezTo>
                  <a:cubicBezTo>
                    <a:pt x="595" y="5155"/>
                    <a:pt x="631" y="5036"/>
                    <a:pt x="643" y="4882"/>
                  </a:cubicBezTo>
                  <a:close/>
                  <a:moveTo>
                    <a:pt x="2798" y="4882"/>
                  </a:moveTo>
                  <a:cubicBezTo>
                    <a:pt x="2810" y="5024"/>
                    <a:pt x="2846" y="5155"/>
                    <a:pt x="2893" y="5263"/>
                  </a:cubicBezTo>
                  <a:cubicBezTo>
                    <a:pt x="2834" y="5346"/>
                    <a:pt x="2679" y="5477"/>
                    <a:pt x="2381" y="5596"/>
                  </a:cubicBezTo>
                  <a:lnTo>
                    <a:pt x="2381" y="5405"/>
                  </a:lnTo>
                  <a:cubicBezTo>
                    <a:pt x="2560" y="5275"/>
                    <a:pt x="2715" y="5096"/>
                    <a:pt x="2798" y="4882"/>
                  </a:cubicBezTo>
                  <a:close/>
                  <a:moveTo>
                    <a:pt x="6299" y="4727"/>
                  </a:moveTo>
                  <a:lnTo>
                    <a:pt x="6299" y="5001"/>
                  </a:lnTo>
                  <a:lnTo>
                    <a:pt x="5453" y="5596"/>
                  </a:lnTo>
                  <a:lnTo>
                    <a:pt x="4584" y="5024"/>
                  </a:lnTo>
                  <a:lnTo>
                    <a:pt x="4584" y="4727"/>
                  </a:lnTo>
                  <a:cubicBezTo>
                    <a:pt x="4810" y="4846"/>
                    <a:pt x="5060" y="4917"/>
                    <a:pt x="5322" y="4929"/>
                  </a:cubicBezTo>
                  <a:lnTo>
                    <a:pt x="5441" y="4929"/>
                  </a:lnTo>
                  <a:cubicBezTo>
                    <a:pt x="5739" y="4929"/>
                    <a:pt x="6037" y="4858"/>
                    <a:pt x="6299" y="4727"/>
                  </a:cubicBezTo>
                  <a:close/>
                  <a:moveTo>
                    <a:pt x="9347" y="5572"/>
                  </a:moveTo>
                  <a:lnTo>
                    <a:pt x="9347" y="5632"/>
                  </a:lnTo>
                  <a:cubicBezTo>
                    <a:pt x="9347" y="5656"/>
                    <a:pt x="9347" y="5691"/>
                    <a:pt x="9358" y="5715"/>
                  </a:cubicBezTo>
                  <a:lnTo>
                    <a:pt x="9001" y="6072"/>
                  </a:lnTo>
                  <a:lnTo>
                    <a:pt x="8644" y="5715"/>
                  </a:lnTo>
                  <a:cubicBezTo>
                    <a:pt x="8644" y="5691"/>
                    <a:pt x="8668" y="5656"/>
                    <a:pt x="8668" y="5632"/>
                  </a:cubicBezTo>
                  <a:lnTo>
                    <a:pt x="8668" y="5572"/>
                  </a:lnTo>
                  <a:cubicBezTo>
                    <a:pt x="8763" y="5596"/>
                    <a:pt x="8870" y="5632"/>
                    <a:pt x="8977" y="5632"/>
                  </a:cubicBezTo>
                  <a:lnTo>
                    <a:pt x="9001" y="5632"/>
                  </a:lnTo>
                  <a:cubicBezTo>
                    <a:pt x="9120" y="5632"/>
                    <a:pt x="9239" y="5620"/>
                    <a:pt x="9347" y="5572"/>
                  </a:cubicBezTo>
                  <a:close/>
                  <a:moveTo>
                    <a:pt x="2108" y="5572"/>
                  </a:moveTo>
                  <a:lnTo>
                    <a:pt x="2108" y="5739"/>
                  </a:lnTo>
                  <a:cubicBezTo>
                    <a:pt x="2108" y="5798"/>
                    <a:pt x="2119" y="5834"/>
                    <a:pt x="2143" y="5882"/>
                  </a:cubicBezTo>
                  <a:lnTo>
                    <a:pt x="1965" y="6013"/>
                  </a:lnTo>
                  <a:cubicBezTo>
                    <a:pt x="1899" y="6084"/>
                    <a:pt x="1816" y="6120"/>
                    <a:pt x="1731" y="6120"/>
                  </a:cubicBezTo>
                  <a:cubicBezTo>
                    <a:pt x="1646" y="6120"/>
                    <a:pt x="1560" y="6084"/>
                    <a:pt x="1488" y="6013"/>
                  </a:cubicBezTo>
                  <a:lnTo>
                    <a:pt x="1346" y="5882"/>
                  </a:lnTo>
                  <a:cubicBezTo>
                    <a:pt x="1369" y="5834"/>
                    <a:pt x="1381" y="5775"/>
                    <a:pt x="1381" y="5739"/>
                  </a:cubicBezTo>
                  <a:lnTo>
                    <a:pt x="1381" y="5572"/>
                  </a:lnTo>
                  <a:cubicBezTo>
                    <a:pt x="1488" y="5596"/>
                    <a:pt x="1607" y="5632"/>
                    <a:pt x="1750" y="5632"/>
                  </a:cubicBezTo>
                  <a:cubicBezTo>
                    <a:pt x="1857" y="5632"/>
                    <a:pt x="1977" y="5608"/>
                    <a:pt x="2108" y="5572"/>
                  </a:cubicBezTo>
                  <a:close/>
                  <a:moveTo>
                    <a:pt x="4465" y="5298"/>
                  </a:moveTo>
                  <a:lnTo>
                    <a:pt x="5215" y="5810"/>
                  </a:lnTo>
                  <a:lnTo>
                    <a:pt x="4810" y="6215"/>
                  </a:lnTo>
                  <a:lnTo>
                    <a:pt x="4798" y="6215"/>
                  </a:lnTo>
                  <a:lnTo>
                    <a:pt x="4310" y="5465"/>
                  </a:lnTo>
                  <a:lnTo>
                    <a:pt x="4465" y="5298"/>
                  </a:lnTo>
                  <a:close/>
                  <a:moveTo>
                    <a:pt x="6429" y="5298"/>
                  </a:moveTo>
                  <a:lnTo>
                    <a:pt x="6596" y="5465"/>
                  </a:lnTo>
                  <a:lnTo>
                    <a:pt x="6108" y="6215"/>
                  </a:lnTo>
                  <a:lnTo>
                    <a:pt x="6096" y="6215"/>
                  </a:lnTo>
                  <a:lnTo>
                    <a:pt x="5691" y="5810"/>
                  </a:lnTo>
                  <a:lnTo>
                    <a:pt x="6429" y="5298"/>
                  </a:lnTo>
                  <a:close/>
                  <a:moveTo>
                    <a:pt x="4905" y="0"/>
                  </a:moveTo>
                  <a:cubicBezTo>
                    <a:pt x="4072" y="0"/>
                    <a:pt x="3381" y="691"/>
                    <a:pt x="3381" y="1524"/>
                  </a:cubicBezTo>
                  <a:lnTo>
                    <a:pt x="3381" y="1869"/>
                  </a:lnTo>
                  <a:cubicBezTo>
                    <a:pt x="3381" y="2131"/>
                    <a:pt x="3441" y="2381"/>
                    <a:pt x="3548" y="2643"/>
                  </a:cubicBezTo>
                  <a:lnTo>
                    <a:pt x="3548" y="3000"/>
                  </a:lnTo>
                  <a:cubicBezTo>
                    <a:pt x="3548" y="3596"/>
                    <a:pt x="3810" y="4132"/>
                    <a:pt x="4227" y="4465"/>
                  </a:cubicBezTo>
                  <a:lnTo>
                    <a:pt x="4227" y="5001"/>
                  </a:lnTo>
                  <a:lnTo>
                    <a:pt x="3929" y="5322"/>
                  </a:lnTo>
                  <a:cubicBezTo>
                    <a:pt x="3905" y="5346"/>
                    <a:pt x="3893" y="5394"/>
                    <a:pt x="3893" y="5441"/>
                  </a:cubicBezTo>
                  <a:lnTo>
                    <a:pt x="2905" y="5798"/>
                  </a:lnTo>
                  <a:cubicBezTo>
                    <a:pt x="2834" y="5822"/>
                    <a:pt x="2774" y="5858"/>
                    <a:pt x="2715" y="5894"/>
                  </a:cubicBezTo>
                  <a:lnTo>
                    <a:pt x="2560" y="5822"/>
                  </a:lnTo>
                  <a:cubicBezTo>
                    <a:pt x="3024" y="5632"/>
                    <a:pt x="3155" y="5346"/>
                    <a:pt x="3179" y="5334"/>
                  </a:cubicBezTo>
                  <a:cubicBezTo>
                    <a:pt x="3203" y="5286"/>
                    <a:pt x="3203" y="5227"/>
                    <a:pt x="3179" y="5179"/>
                  </a:cubicBezTo>
                  <a:cubicBezTo>
                    <a:pt x="3060" y="4965"/>
                    <a:pt x="3036" y="4524"/>
                    <a:pt x="3036" y="4203"/>
                  </a:cubicBezTo>
                  <a:cubicBezTo>
                    <a:pt x="3036" y="4084"/>
                    <a:pt x="3036" y="3977"/>
                    <a:pt x="3024" y="3893"/>
                  </a:cubicBezTo>
                  <a:cubicBezTo>
                    <a:pt x="2965" y="3131"/>
                    <a:pt x="2405" y="2548"/>
                    <a:pt x="1691" y="2548"/>
                  </a:cubicBezTo>
                  <a:cubicBezTo>
                    <a:pt x="976" y="2548"/>
                    <a:pt x="393" y="3131"/>
                    <a:pt x="345" y="3893"/>
                  </a:cubicBezTo>
                  <a:cubicBezTo>
                    <a:pt x="345" y="3977"/>
                    <a:pt x="333" y="4084"/>
                    <a:pt x="333" y="4203"/>
                  </a:cubicBezTo>
                  <a:cubicBezTo>
                    <a:pt x="322" y="4548"/>
                    <a:pt x="298" y="4965"/>
                    <a:pt x="203" y="5179"/>
                  </a:cubicBezTo>
                  <a:cubicBezTo>
                    <a:pt x="167" y="5227"/>
                    <a:pt x="167" y="5286"/>
                    <a:pt x="203" y="5334"/>
                  </a:cubicBezTo>
                  <a:cubicBezTo>
                    <a:pt x="203" y="5346"/>
                    <a:pt x="345" y="5632"/>
                    <a:pt x="810" y="5822"/>
                  </a:cubicBezTo>
                  <a:lnTo>
                    <a:pt x="369" y="6037"/>
                  </a:lnTo>
                  <a:cubicBezTo>
                    <a:pt x="155" y="6156"/>
                    <a:pt x="0" y="6370"/>
                    <a:pt x="0" y="6632"/>
                  </a:cubicBezTo>
                  <a:lnTo>
                    <a:pt x="0" y="7799"/>
                  </a:lnTo>
                  <a:cubicBezTo>
                    <a:pt x="0" y="7894"/>
                    <a:pt x="72" y="7965"/>
                    <a:pt x="167" y="7965"/>
                  </a:cubicBezTo>
                  <a:cubicBezTo>
                    <a:pt x="250" y="7965"/>
                    <a:pt x="333" y="7894"/>
                    <a:pt x="333" y="7799"/>
                  </a:cubicBezTo>
                  <a:lnTo>
                    <a:pt x="333" y="6632"/>
                  </a:lnTo>
                  <a:cubicBezTo>
                    <a:pt x="333" y="6489"/>
                    <a:pt x="405" y="6370"/>
                    <a:pt x="524" y="6310"/>
                  </a:cubicBezTo>
                  <a:lnTo>
                    <a:pt x="1060" y="6048"/>
                  </a:lnTo>
                  <a:lnTo>
                    <a:pt x="1238" y="6227"/>
                  </a:lnTo>
                  <a:cubicBezTo>
                    <a:pt x="1369" y="6346"/>
                    <a:pt x="1536" y="6406"/>
                    <a:pt x="1703" y="6406"/>
                  </a:cubicBezTo>
                  <a:cubicBezTo>
                    <a:pt x="1857" y="6406"/>
                    <a:pt x="2024" y="6346"/>
                    <a:pt x="2155" y="6227"/>
                  </a:cubicBezTo>
                  <a:lnTo>
                    <a:pt x="2334" y="6048"/>
                  </a:lnTo>
                  <a:lnTo>
                    <a:pt x="2512" y="6132"/>
                  </a:lnTo>
                  <a:cubicBezTo>
                    <a:pt x="2441" y="6275"/>
                    <a:pt x="2381" y="6418"/>
                    <a:pt x="2381" y="6584"/>
                  </a:cubicBezTo>
                  <a:lnTo>
                    <a:pt x="2381" y="7799"/>
                  </a:lnTo>
                  <a:cubicBezTo>
                    <a:pt x="2381" y="7894"/>
                    <a:pt x="2453" y="7965"/>
                    <a:pt x="2548" y="7965"/>
                  </a:cubicBezTo>
                  <a:cubicBezTo>
                    <a:pt x="2631" y="7965"/>
                    <a:pt x="2715" y="7894"/>
                    <a:pt x="2715" y="7799"/>
                  </a:cubicBezTo>
                  <a:lnTo>
                    <a:pt x="2715" y="6584"/>
                  </a:lnTo>
                  <a:cubicBezTo>
                    <a:pt x="2715" y="6358"/>
                    <a:pt x="2846" y="6167"/>
                    <a:pt x="3048" y="6096"/>
                  </a:cubicBezTo>
                  <a:lnTo>
                    <a:pt x="4084" y="5715"/>
                  </a:lnTo>
                  <a:lnTo>
                    <a:pt x="4513" y="6358"/>
                  </a:lnTo>
                  <a:cubicBezTo>
                    <a:pt x="4572" y="6453"/>
                    <a:pt x="4655" y="6489"/>
                    <a:pt x="4751" y="6513"/>
                  </a:cubicBezTo>
                  <a:lnTo>
                    <a:pt x="4775" y="6513"/>
                  </a:lnTo>
                  <a:cubicBezTo>
                    <a:pt x="4870" y="6513"/>
                    <a:pt x="4941" y="6477"/>
                    <a:pt x="5013" y="6418"/>
                  </a:cubicBezTo>
                  <a:lnTo>
                    <a:pt x="5286" y="6156"/>
                  </a:lnTo>
                  <a:lnTo>
                    <a:pt x="5286" y="7799"/>
                  </a:lnTo>
                  <a:cubicBezTo>
                    <a:pt x="5286" y="7894"/>
                    <a:pt x="5358" y="7965"/>
                    <a:pt x="5453" y="7965"/>
                  </a:cubicBezTo>
                  <a:cubicBezTo>
                    <a:pt x="5537" y="7965"/>
                    <a:pt x="5608" y="7894"/>
                    <a:pt x="5608" y="7799"/>
                  </a:cubicBezTo>
                  <a:lnTo>
                    <a:pt x="5608" y="6156"/>
                  </a:lnTo>
                  <a:lnTo>
                    <a:pt x="5882" y="6418"/>
                  </a:lnTo>
                  <a:cubicBezTo>
                    <a:pt x="5941" y="6477"/>
                    <a:pt x="6025" y="6513"/>
                    <a:pt x="6120" y="6513"/>
                  </a:cubicBezTo>
                  <a:lnTo>
                    <a:pt x="6144" y="6513"/>
                  </a:lnTo>
                  <a:cubicBezTo>
                    <a:pt x="6251" y="6489"/>
                    <a:pt x="6322" y="6453"/>
                    <a:pt x="6382" y="6358"/>
                  </a:cubicBezTo>
                  <a:lnTo>
                    <a:pt x="6822" y="5715"/>
                  </a:lnTo>
                  <a:lnTo>
                    <a:pt x="7846" y="6096"/>
                  </a:lnTo>
                  <a:cubicBezTo>
                    <a:pt x="8049" y="6167"/>
                    <a:pt x="8192" y="6358"/>
                    <a:pt x="8192" y="6584"/>
                  </a:cubicBezTo>
                  <a:lnTo>
                    <a:pt x="8192" y="7799"/>
                  </a:lnTo>
                  <a:cubicBezTo>
                    <a:pt x="8192" y="7894"/>
                    <a:pt x="8263" y="7965"/>
                    <a:pt x="8346" y="7965"/>
                  </a:cubicBezTo>
                  <a:cubicBezTo>
                    <a:pt x="8442" y="7965"/>
                    <a:pt x="8513" y="7894"/>
                    <a:pt x="8513" y="7799"/>
                  </a:cubicBezTo>
                  <a:lnTo>
                    <a:pt x="8513" y="6584"/>
                  </a:lnTo>
                  <a:cubicBezTo>
                    <a:pt x="8513" y="6358"/>
                    <a:pt x="8430" y="6156"/>
                    <a:pt x="8275" y="6001"/>
                  </a:cubicBezTo>
                  <a:lnTo>
                    <a:pt x="8323" y="5989"/>
                  </a:lnTo>
                  <a:cubicBezTo>
                    <a:pt x="8370" y="5977"/>
                    <a:pt x="8406" y="5953"/>
                    <a:pt x="8465" y="5929"/>
                  </a:cubicBezTo>
                  <a:lnTo>
                    <a:pt x="8870" y="6334"/>
                  </a:lnTo>
                  <a:lnTo>
                    <a:pt x="8870" y="7787"/>
                  </a:lnTo>
                  <a:cubicBezTo>
                    <a:pt x="8870" y="7882"/>
                    <a:pt x="8942" y="7953"/>
                    <a:pt x="9037" y="7953"/>
                  </a:cubicBezTo>
                  <a:cubicBezTo>
                    <a:pt x="9120" y="7953"/>
                    <a:pt x="9204" y="7882"/>
                    <a:pt x="9204" y="7787"/>
                  </a:cubicBezTo>
                  <a:lnTo>
                    <a:pt x="9204" y="6334"/>
                  </a:lnTo>
                  <a:lnTo>
                    <a:pt x="9597" y="5929"/>
                  </a:lnTo>
                  <a:cubicBezTo>
                    <a:pt x="9620" y="5941"/>
                    <a:pt x="9644" y="5941"/>
                    <a:pt x="9680" y="5953"/>
                  </a:cubicBezTo>
                  <a:lnTo>
                    <a:pt x="10335" y="6156"/>
                  </a:lnTo>
                  <a:cubicBezTo>
                    <a:pt x="10478" y="6191"/>
                    <a:pt x="10585" y="6334"/>
                    <a:pt x="10585" y="6489"/>
                  </a:cubicBezTo>
                  <a:lnTo>
                    <a:pt x="10585" y="7799"/>
                  </a:lnTo>
                  <a:cubicBezTo>
                    <a:pt x="10585" y="7894"/>
                    <a:pt x="10656" y="7965"/>
                    <a:pt x="10751" y="7965"/>
                  </a:cubicBezTo>
                  <a:cubicBezTo>
                    <a:pt x="10835" y="7965"/>
                    <a:pt x="10906" y="7894"/>
                    <a:pt x="10906" y="7799"/>
                  </a:cubicBezTo>
                  <a:lnTo>
                    <a:pt x="10906" y="6489"/>
                  </a:lnTo>
                  <a:cubicBezTo>
                    <a:pt x="10871" y="6227"/>
                    <a:pt x="10656" y="5953"/>
                    <a:pt x="10382" y="5870"/>
                  </a:cubicBezTo>
                  <a:lnTo>
                    <a:pt x="9716" y="5679"/>
                  </a:lnTo>
                  <a:cubicBezTo>
                    <a:pt x="9692" y="5656"/>
                    <a:pt x="9680" y="5644"/>
                    <a:pt x="9680" y="5620"/>
                  </a:cubicBezTo>
                  <a:lnTo>
                    <a:pt x="9680" y="5394"/>
                  </a:lnTo>
                  <a:cubicBezTo>
                    <a:pt x="9739" y="5358"/>
                    <a:pt x="9787" y="5322"/>
                    <a:pt x="9823" y="5275"/>
                  </a:cubicBezTo>
                  <a:cubicBezTo>
                    <a:pt x="10049" y="5048"/>
                    <a:pt x="10180" y="4751"/>
                    <a:pt x="10180" y="4429"/>
                  </a:cubicBezTo>
                  <a:lnTo>
                    <a:pt x="10180" y="4132"/>
                  </a:lnTo>
                  <a:lnTo>
                    <a:pt x="10239" y="3989"/>
                  </a:lnTo>
                  <a:cubicBezTo>
                    <a:pt x="10323" y="3858"/>
                    <a:pt x="10347" y="3691"/>
                    <a:pt x="10347" y="3548"/>
                  </a:cubicBezTo>
                  <a:lnTo>
                    <a:pt x="10347" y="2727"/>
                  </a:lnTo>
                  <a:cubicBezTo>
                    <a:pt x="10347" y="2643"/>
                    <a:pt x="10275" y="2560"/>
                    <a:pt x="10180" y="2560"/>
                  </a:cubicBezTo>
                  <a:lnTo>
                    <a:pt x="8656" y="2560"/>
                  </a:lnTo>
                  <a:cubicBezTo>
                    <a:pt x="8096" y="2560"/>
                    <a:pt x="7644" y="3012"/>
                    <a:pt x="7644" y="3572"/>
                  </a:cubicBezTo>
                  <a:lnTo>
                    <a:pt x="7644" y="3596"/>
                  </a:lnTo>
                  <a:cubicBezTo>
                    <a:pt x="7644" y="3727"/>
                    <a:pt x="7668" y="3846"/>
                    <a:pt x="7727" y="3965"/>
                  </a:cubicBezTo>
                  <a:lnTo>
                    <a:pt x="7799" y="4132"/>
                  </a:lnTo>
                  <a:lnTo>
                    <a:pt x="7799" y="4382"/>
                  </a:lnTo>
                  <a:cubicBezTo>
                    <a:pt x="7799" y="4798"/>
                    <a:pt x="8013" y="5155"/>
                    <a:pt x="8311" y="5382"/>
                  </a:cubicBezTo>
                  <a:lnTo>
                    <a:pt x="8311" y="5596"/>
                  </a:lnTo>
                  <a:cubicBezTo>
                    <a:pt x="8311" y="5632"/>
                    <a:pt x="8311" y="5644"/>
                    <a:pt x="8180" y="5691"/>
                  </a:cubicBezTo>
                  <a:lnTo>
                    <a:pt x="7858" y="5775"/>
                  </a:lnTo>
                  <a:lnTo>
                    <a:pt x="6941" y="5441"/>
                  </a:lnTo>
                  <a:cubicBezTo>
                    <a:pt x="6941" y="5394"/>
                    <a:pt x="6930" y="5346"/>
                    <a:pt x="6894" y="5322"/>
                  </a:cubicBezTo>
                  <a:lnTo>
                    <a:pt x="6596" y="5001"/>
                  </a:lnTo>
                  <a:lnTo>
                    <a:pt x="6596" y="4489"/>
                  </a:lnTo>
                  <a:cubicBezTo>
                    <a:pt x="6632" y="4453"/>
                    <a:pt x="6656" y="4429"/>
                    <a:pt x="6691" y="4405"/>
                  </a:cubicBezTo>
                  <a:cubicBezTo>
                    <a:pt x="7061" y="4072"/>
                    <a:pt x="7263" y="3560"/>
                    <a:pt x="7263" y="3060"/>
                  </a:cubicBezTo>
                  <a:lnTo>
                    <a:pt x="7263" y="2643"/>
                  </a:lnTo>
                  <a:cubicBezTo>
                    <a:pt x="7382" y="2405"/>
                    <a:pt x="7430" y="2131"/>
                    <a:pt x="7430" y="1869"/>
                  </a:cubicBezTo>
                  <a:lnTo>
                    <a:pt x="7430" y="167"/>
                  </a:lnTo>
                  <a:cubicBezTo>
                    <a:pt x="7430" y="83"/>
                    <a:pt x="7358" y="0"/>
                    <a:pt x="7263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775;p155"/>
            <p:cNvSpPr/>
            <p:nvPr/>
          </p:nvSpPr>
          <p:spPr>
            <a:xfrm>
              <a:off x="5645669" y="3625759"/>
              <a:ext cx="10248" cy="42872"/>
            </a:xfrm>
            <a:custGeom>
              <a:avLst/>
              <a:gdLst/>
              <a:ahLst/>
              <a:cxnLst/>
              <a:rect l="l" t="t" r="r" b="b"/>
              <a:pathLst>
                <a:path w="322" h="1347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179"/>
                  </a:lnTo>
                  <a:cubicBezTo>
                    <a:pt x="0" y="1263"/>
                    <a:pt x="72" y="1346"/>
                    <a:pt x="167" y="1346"/>
                  </a:cubicBezTo>
                  <a:cubicBezTo>
                    <a:pt x="251" y="1346"/>
                    <a:pt x="322" y="1263"/>
                    <a:pt x="322" y="1179"/>
                  </a:cubicBezTo>
                  <a:lnTo>
                    <a:pt x="322" y="167"/>
                  </a:ln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776;p155"/>
            <p:cNvSpPr/>
            <p:nvPr/>
          </p:nvSpPr>
          <p:spPr>
            <a:xfrm>
              <a:off x="5462247" y="3461115"/>
              <a:ext cx="86825" cy="29759"/>
            </a:xfrm>
            <a:custGeom>
              <a:avLst/>
              <a:gdLst/>
              <a:ahLst/>
              <a:cxnLst/>
              <a:rect l="l" t="t" r="r" b="b"/>
              <a:pathLst>
                <a:path w="2728" h="935" extrusionOk="0">
                  <a:moveTo>
                    <a:pt x="1094" y="0"/>
                  </a:moveTo>
                  <a:cubicBezTo>
                    <a:pt x="768" y="0"/>
                    <a:pt x="473" y="35"/>
                    <a:pt x="287" y="66"/>
                  </a:cubicBezTo>
                  <a:cubicBezTo>
                    <a:pt x="120" y="102"/>
                    <a:pt x="1" y="233"/>
                    <a:pt x="1" y="399"/>
                  </a:cubicBezTo>
                  <a:lnTo>
                    <a:pt x="1" y="768"/>
                  </a:lnTo>
                  <a:cubicBezTo>
                    <a:pt x="1" y="864"/>
                    <a:pt x="72" y="935"/>
                    <a:pt x="168" y="935"/>
                  </a:cubicBezTo>
                  <a:cubicBezTo>
                    <a:pt x="251" y="935"/>
                    <a:pt x="322" y="864"/>
                    <a:pt x="322" y="768"/>
                  </a:cubicBezTo>
                  <a:lnTo>
                    <a:pt x="322" y="399"/>
                  </a:lnTo>
                  <a:cubicBezTo>
                    <a:pt x="322" y="399"/>
                    <a:pt x="322" y="387"/>
                    <a:pt x="346" y="387"/>
                  </a:cubicBezTo>
                  <a:cubicBezTo>
                    <a:pt x="498" y="361"/>
                    <a:pt x="764" y="327"/>
                    <a:pt x="1063" y="327"/>
                  </a:cubicBezTo>
                  <a:cubicBezTo>
                    <a:pt x="1162" y="327"/>
                    <a:pt x="1266" y="331"/>
                    <a:pt x="1370" y="340"/>
                  </a:cubicBezTo>
                  <a:cubicBezTo>
                    <a:pt x="1858" y="364"/>
                    <a:pt x="2215" y="506"/>
                    <a:pt x="2442" y="709"/>
                  </a:cubicBezTo>
                  <a:cubicBezTo>
                    <a:pt x="2471" y="739"/>
                    <a:pt x="2513" y="753"/>
                    <a:pt x="2555" y="753"/>
                  </a:cubicBezTo>
                  <a:cubicBezTo>
                    <a:pt x="2596" y="753"/>
                    <a:pt x="2638" y="739"/>
                    <a:pt x="2668" y="709"/>
                  </a:cubicBezTo>
                  <a:cubicBezTo>
                    <a:pt x="2727" y="637"/>
                    <a:pt x="2727" y="530"/>
                    <a:pt x="2656" y="471"/>
                  </a:cubicBezTo>
                  <a:cubicBezTo>
                    <a:pt x="2283" y="97"/>
                    <a:pt x="1643" y="0"/>
                    <a:pt x="1094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777;p155"/>
            <p:cNvSpPr/>
            <p:nvPr/>
          </p:nvSpPr>
          <p:spPr>
            <a:xfrm>
              <a:off x="5441050" y="3636389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lnTo>
                    <a:pt x="0" y="845"/>
                  </a:lnTo>
                  <a:cubicBezTo>
                    <a:pt x="0" y="929"/>
                    <a:pt x="72" y="1012"/>
                    <a:pt x="167" y="1012"/>
                  </a:cubicBezTo>
                  <a:cubicBezTo>
                    <a:pt x="250" y="1012"/>
                    <a:pt x="322" y="929"/>
                    <a:pt x="322" y="845"/>
                  </a:cubicBezTo>
                  <a:lnTo>
                    <a:pt x="322" y="155"/>
                  </a:lnTo>
                  <a:cubicBezTo>
                    <a:pt x="310" y="71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778;p155"/>
            <p:cNvSpPr/>
            <p:nvPr/>
          </p:nvSpPr>
          <p:spPr>
            <a:xfrm>
              <a:off x="5559257" y="3636389"/>
              <a:ext cx="10662" cy="32241"/>
            </a:xfrm>
            <a:custGeom>
              <a:avLst/>
              <a:gdLst/>
              <a:ahLst/>
              <a:cxnLst/>
              <a:rect l="l" t="t" r="r" b="b"/>
              <a:pathLst>
                <a:path w="335" h="1013" extrusionOk="0">
                  <a:moveTo>
                    <a:pt x="168" y="0"/>
                  </a:moveTo>
                  <a:cubicBezTo>
                    <a:pt x="84" y="0"/>
                    <a:pt x="1" y="71"/>
                    <a:pt x="1" y="155"/>
                  </a:cubicBezTo>
                  <a:lnTo>
                    <a:pt x="1" y="845"/>
                  </a:lnTo>
                  <a:cubicBezTo>
                    <a:pt x="1" y="929"/>
                    <a:pt x="84" y="1012"/>
                    <a:pt x="168" y="1012"/>
                  </a:cubicBezTo>
                  <a:cubicBezTo>
                    <a:pt x="263" y="1012"/>
                    <a:pt x="334" y="929"/>
                    <a:pt x="334" y="845"/>
                  </a:cubicBezTo>
                  <a:lnTo>
                    <a:pt x="334" y="155"/>
                  </a:lnTo>
                  <a:cubicBezTo>
                    <a:pt x="334" y="71"/>
                    <a:pt x="263" y="0"/>
                    <a:pt x="168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12523;p156"/>
          <p:cNvGrpSpPr/>
          <p:nvPr/>
        </p:nvGrpSpPr>
        <p:grpSpPr>
          <a:xfrm>
            <a:off x="1910080" y="3671635"/>
            <a:ext cx="454694" cy="568034"/>
            <a:chOff x="6255238" y="2412249"/>
            <a:chExt cx="271244" cy="360994"/>
          </a:xfrm>
          <a:solidFill>
            <a:schemeClr val="accent3"/>
          </a:solidFill>
        </p:grpSpPr>
        <p:sp>
          <p:nvSpPr>
            <p:cNvPr id="45" name="Google Shape;12524;p156"/>
            <p:cNvSpPr/>
            <p:nvPr/>
          </p:nvSpPr>
          <p:spPr>
            <a:xfrm>
              <a:off x="6351799" y="2554080"/>
              <a:ext cx="10613" cy="15872"/>
            </a:xfrm>
            <a:custGeom>
              <a:avLst/>
              <a:gdLst/>
              <a:ahLst/>
              <a:cxnLst/>
              <a:rect l="l" t="t" r="r" b="b"/>
              <a:pathLst>
                <a:path w="335" h="501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8" y="501"/>
                  </a:cubicBezTo>
                  <a:cubicBezTo>
                    <a:pt x="251" y="501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525;p156"/>
            <p:cNvSpPr/>
            <p:nvPr/>
          </p:nvSpPr>
          <p:spPr>
            <a:xfrm>
              <a:off x="6419720" y="2554080"/>
              <a:ext cx="10581" cy="15872"/>
            </a:xfrm>
            <a:custGeom>
              <a:avLst/>
              <a:gdLst/>
              <a:ahLst/>
              <a:cxnLst/>
              <a:rect l="l" t="t" r="r" b="b"/>
              <a:pathLst>
                <a:path w="334" h="501" extrusionOk="0">
                  <a:moveTo>
                    <a:pt x="167" y="0"/>
                  </a:moveTo>
                  <a:cubicBezTo>
                    <a:pt x="71" y="0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71" y="501"/>
                    <a:pt x="167" y="501"/>
                  </a:cubicBezTo>
                  <a:cubicBezTo>
                    <a:pt x="250" y="501"/>
                    <a:pt x="321" y="429"/>
                    <a:pt x="321" y="346"/>
                  </a:cubicBezTo>
                  <a:lnTo>
                    <a:pt x="321" y="167"/>
                  </a:lnTo>
                  <a:cubicBezTo>
                    <a:pt x="333" y="72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526;p156"/>
            <p:cNvSpPr/>
            <p:nvPr/>
          </p:nvSpPr>
          <p:spPr>
            <a:xfrm>
              <a:off x="6368399" y="2593775"/>
              <a:ext cx="45302" cy="15777"/>
            </a:xfrm>
            <a:custGeom>
              <a:avLst/>
              <a:gdLst/>
              <a:ahLst/>
              <a:cxnLst/>
              <a:rect l="l" t="t" r="r" b="b"/>
              <a:pathLst>
                <a:path w="1430" h="498" extrusionOk="0">
                  <a:moveTo>
                    <a:pt x="179" y="1"/>
                  </a:moveTo>
                  <a:cubicBezTo>
                    <a:pt x="135" y="1"/>
                    <a:pt x="90" y="15"/>
                    <a:pt x="60" y="45"/>
                  </a:cubicBezTo>
                  <a:cubicBezTo>
                    <a:pt x="1" y="105"/>
                    <a:pt x="1" y="224"/>
                    <a:pt x="60" y="283"/>
                  </a:cubicBezTo>
                  <a:cubicBezTo>
                    <a:pt x="203" y="426"/>
                    <a:pt x="441" y="498"/>
                    <a:pt x="715" y="498"/>
                  </a:cubicBezTo>
                  <a:cubicBezTo>
                    <a:pt x="977" y="498"/>
                    <a:pt x="1215" y="414"/>
                    <a:pt x="1370" y="283"/>
                  </a:cubicBezTo>
                  <a:cubicBezTo>
                    <a:pt x="1430" y="200"/>
                    <a:pt x="1430" y="105"/>
                    <a:pt x="1370" y="45"/>
                  </a:cubicBezTo>
                  <a:cubicBezTo>
                    <a:pt x="1340" y="15"/>
                    <a:pt x="1299" y="1"/>
                    <a:pt x="1255" y="1"/>
                  </a:cubicBezTo>
                  <a:cubicBezTo>
                    <a:pt x="1212" y="1"/>
                    <a:pt x="1168" y="15"/>
                    <a:pt x="1132" y="45"/>
                  </a:cubicBezTo>
                  <a:cubicBezTo>
                    <a:pt x="1072" y="105"/>
                    <a:pt x="918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9" y="15"/>
                    <a:pt x="224" y="1"/>
                    <a:pt x="179" y="1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527;p156"/>
            <p:cNvSpPr/>
            <p:nvPr/>
          </p:nvSpPr>
          <p:spPr>
            <a:xfrm>
              <a:off x="6255238" y="2412249"/>
              <a:ext cx="271244" cy="360994"/>
            </a:xfrm>
            <a:custGeom>
              <a:avLst/>
              <a:gdLst/>
              <a:ahLst/>
              <a:cxnLst/>
              <a:rect l="l" t="t" r="r" b="b"/>
              <a:pathLst>
                <a:path w="8562" h="11395" extrusionOk="0">
                  <a:moveTo>
                    <a:pt x="4287" y="334"/>
                  </a:moveTo>
                  <a:cubicBezTo>
                    <a:pt x="5621" y="334"/>
                    <a:pt x="6442" y="751"/>
                    <a:pt x="6442" y="1072"/>
                  </a:cubicBezTo>
                  <a:lnTo>
                    <a:pt x="6442" y="1489"/>
                  </a:lnTo>
                  <a:cubicBezTo>
                    <a:pt x="5823" y="1215"/>
                    <a:pt x="5073" y="1084"/>
                    <a:pt x="4287" y="1084"/>
                  </a:cubicBezTo>
                  <a:cubicBezTo>
                    <a:pt x="3501" y="1084"/>
                    <a:pt x="2763" y="1227"/>
                    <a:pt x="2132" y="1489"/>
                  </a:cubicBezTo>
                  <a:lnTo>
                    <a:pt x="2132" y="1072"/>
                  </a:lnTo>
                  <a:cubicBezTo>
                    <a:pt x="2132" y="775"/>
                    <a:pt x="2942" y="334"/>
                    <a:pt x="4287" y="334"/>
                  </a:cubicBezTo>
                  <a:close/>
                  <a:moveTo>
                    <a:pt x="4299" y="1394"/>
                  </a:moveTo>
                  <a:cubicBezTo>
                    <a:pt x="5263" y="1394"/>
                    <a:pt x="6168" y="1632"/>
                    <a:pt x="6859" y="2049"/>
                  </a:cubicBezTo>
                  <a:cubicBezTo>
                    <a:pt x="7514" y="2453"/>
                    <a:pt x="7871" y="2989"/>
                    <a:pt x="7871" y="3549"/>
                  </a:cubicBezTo>
                  <a:cubicBezTo>
                    <a:pt x="7871" y="3882"/>
                    <a:pt x="7740" y="4204"/>
                    <a:pt x="7478" y="4501"/>
                  </a:cubicBezTo>
                  <a:lnTo>
                    <a:pt x="7478" y="3549"/>
                  </a:lnTo>
                  <a:cubicBezTo>
                    <a:pt x="7478" y="3084"/>
                    <a:pt x="7180" y="2656"/>
                    <a:pt x="6633" y="2334"/>
                  </a:cubicBezTo>
                  <a:cubicBezTo>
                    <a:pt x="6608" y="2318"/>
                    <a:pt x="6579" y="2310"/>
                    <a:pt x="6550" y="2310"/>
                  </a:cubicBezTo>
                  <a:cubicBezTo>
                    <a:pt x="6495" y="2310"/>
                    <a:pt x="6438" y="2339"/>
                    <a:pt x="6406" y="2394"/>
                  </a:cubicBezTo>
                  <a:cubicBezTo>
                    <a:pt x="6371" y="2465"/>
                    <a:pt x="6395" y="2572"/>
                    <a:pt x="6466" y="2608"/>
                  </a:cubicBezTo>
                  <a:cubicBezTo>
                    <a:pt x="6918" y="2882"/>
                    <a:pt x="7157" y="3204"/>
                    <a:pt x="7157" y="3537"/>
                  </a:cubicBezTo>
                  <a:lnTo>
                    <a:pt x="7157" y="6394"/>
                  </a:lnTo>
                  <a:cubicBezTo>
                    <a:pt x="7157" y="6990"/>
                    <a:pt x="7299" y="7490"/>
                    <a:pt x="7418" y="7823"/>
                  </a:cubicBezTo>
                  <a:cubicBezTo>
                    <a:pt x="7454" y="7906"/>
                    <a:pt x="7418" y="8002"/>
                    <a:pt x="7359" y="8049"/>
                  </a:cubicBezTo>
                  <a:cubicBezTo>
                    <a:pt x="7157" y="8216"/>
                    <a:pt x="6847" y="8407"/>
                    <a:pt x="6395" y="8573"/>
                  </a:cubicBezTo>
                  <a:lnTo>
                    <a:pt x="5894" y="8383"/>
                  </a:lnTo>
                  <a:cubicBezTo>
                    <a:pt x="5668" y="8311"/>
                    <a:pt x="5537" y="8109"/>
                    <a:pt x="5537" y="7871"/>
                  </a:cubicBezTo>
                  <a:lnTo>
                    <a:pt x="5537" y="7144"/>
                  </a:lnTo>
                  <a:cubicBezTo>
                    <a:pt x="6275" y="6704"/>
                    <a:pt x="6787" y="5906"/>
                    <a:pt x="6787" y="4978"/>
                  </a:cubicBezTo>
                  <a:lnTo>
                    <a:pt x="6787" y="4263"/>
                  </a:lnTo>
                  <a:cubicBezTo>
                    <a:pt x="6787" y="3775"/>
                    <a:pt x="6383" y="3394"/>
                    <a:pt x="5906" y="3394"/>
                  </a:cubicBezTo>
                  <a:lnTo>
                    <a:pt x="5621" y="3394"/>
                  </a:lnTo>
                  <a:lnTo>
                    <a:pt x="4775" y="2537"/>
                  </a:lnTo>
                  <a:cubicBezTo>
                    <a:pt x="4744" y="2514"/>
                    <a:pt x="4703" y="2495"/>
                    <a:pt x="4662" y="2495"/>
                  </a:cubicBezTo>
                  <a:cubicBezTo>
                    <a:pt x="4640" y="2495"/>
                    <a:pt x="4617" y="2501"/>
                    <a:pt x="4597" y="2513"/>
                  </a:cubicBezTo>
                  <a:cubicBezTo>
                    <a:pt x="4537" y="2537"/>
                    <a:pt x="4490" y="2596"/>
                    <a:pt x="4490" y="2656"/>
                  </a:cubicBezTo>
                  <a:lnTo>
                    <a:pt x="4490" y="3382"/>
                  </a:lnTo>
                  <a:lnTo>
                    <a:pt x="3585" y="3382"/>
                  </a:lnTo>
                  <a:cubicBezTo>
                    <a:pt x="3489" y="3382"/>
                    <a:pt x="3418" y="3465"/>
                    <a:pt x="3418" y="3549"/>
                  </a:cubicBezTo>
                  <a:cubicBezTo>
                    <a:pt x="3418" y="3644"/>
                    <a:pt x="3489" y="3715"/>
                    <a:pt x="3585" y="3715"/>
                  </a:cubicBezTo>
                  <a:lnTo>
                    <a:pt x="4656" y="3715"/>
                  </a:lnTo>
                  <a:cubicBezTo>
                    <a:pt x="4740" y="3715"/>
                    <a:pt x="4823" y="3644"/>
                    <a:pt x="4823" y="3549"/>
                  </a:cubicBezTo>
                  <a:lnTo>
                    <a:pt x="4823" y="3061"/>
                  </a:lnTo>
                  <a:lnTo>
                    <a:pt x="5430" y="3668"/>
                  </a:lnTo>
                  <a:cubicBezTo>
                    <a:pt x="5454" y="3704"/>
                    <a:pt x="5502" y="3715"/>
                    <a:pt x="5549" y="3715"/>
                  </a:cubicBezTo>
                  <a:lnTo>
                    <a:pt x="5906" y="3715"/>
                  </a:lnTo>
                  <a:cubicBezTo>
                    <a:pt x="6204" y="3715"/>
                    <a:pt x="6454" y="3954"/>
                    <a:pt x="6454" y="4263"/>
                  </a:cubicBezTo>
                  <a:lnTo>
                    <a:pt x="6454" y="4978"/>
                  </a:lnTo>
                  <a:cubicBezTo>
                    <a:pt x="6454" y="6168"/>
                    <a:pt x="5490" y="7144"/>
                    <a:pt x="4299" y="7144"/>
                  </a:cubicBezTo>
                  <a:cubicBezTo>
                    <a:pt x="3108" y="7144"/>
                    <a:pt x="2144" y="6168"/>
                    <a:pt x="2144" y="4978"/>
                  </a:cubicBezTo>
                  <a:lnTo>
                    <a:pt x="2144" y="4263"/>
                  </a:lnTo>
                  <a:cubicBezTo>
                    <a:pt x="2144" y="3966"/>
                    <a:pt x="2382" y="3715"/>
                    <a:pt x="2692" y="3715"/>
                  </a:cubicBezTo>
                  <a:lnTo>
                    <a:pt x="2870" y="3715"/>
                  </a:lnTo>
                  <a:cubicBezTo>
                    <a:pt x="2954" y="3715"/>
                    <a:pt x="3037" y="3644"/>
                    <a:pt x="3037" y="3549"/>
                  </a:cubicBezTo>
                  <a:cubicBezTo>
                    <a:pt x="3037" y="3465"/>
                    <a:pt x="2954" y="3382"/>
                    <a:pt x="2870" y="3382"/>
                  </a:cubicBezTo>
                  <a:lnTo>
                    <a:pt x="2692" y="3382"/>
                  </a:lnTo>
                  <a:cubicBezTo>
                    <a:pt x="2204" y="3382"/>
                    <a:pt x="1811" y="3787"/>
                    <a:pt x="1811" y="4263"/>
                  </a:cubicBezTo>
                  <a:lnTo>
                    <a:pt x="1811" y="4978"/>
                  </a:lnTo>
                  <a:cubicBezTo>
                    <a:pt x="1811" y="5906"/>
                    <a:pt x="2323" y="6704"/>
                    <a:pt x="3061" y="7133"/>
                  </a:cubicBezTo>
                  <a:lnTo>
                    <a:pt x="3061" y="7871"/>
                  </a:lnTo>
                  <a:cubicBezTo>
                    <a:pt x="3061" y="8109"/>
                    <a:pt x="2918" y="8299"/>
                    <a:pt x="2704" y="8383"/>
                  </a:cubicBezTo>
                  <a:lnTo>
                    <a:pt x="2204" y="8561"/>
                  </a:lnTo>
                  <a:cubicBezTo>
                    <a:pt x="1751" y="8407"/>
                    <a:pt x="1430" y="8204"/>
                    <a:pt x="1251" y="8061"/>
                  </a:cubicBezTo>
                  <a:cubicBezTo>
                    <a:pt x="1168" y="8014"/>
                    <a:pt x="1144" y="7930"/>
                    <a:pt x="1192" y="7835"/>
                  </a:cubicBezTo>
                  <a:cubicBezTo>
                    <a:pt x="1311" y="7514"/>
                    <a:pt x="1453" y="7002"/>
                    <a:pt x="1453" y="6406"/>
                  </a:cubicBezTo>
                  <a:lnTo>
                    <a:pt x="1453" y="3549"/>
                  </a:lnTo>
                  <a:cubicBezTo>
                    <a:pt x="1453" y="2775"/>
                    <a:pt x="2763" y="2108"/>
                    <a:pt x="4311" y="2108"/>
                  </a:cubicBezTo>
                  <a:cubicBezTo>
                    <a:pt x="4859" y="2108"/>
                    <a:pt x="5394" y="2180"/>
                    <a:pt x="5859" y="2346"/>
                  </a:cubicBezTo>
                  <a:cubicBezTo>
                    <a:pt x="5878" y="2351"/>
                    <a:pt x="5896" y="2353"/>
                    <a:pt x="5914" y="2353"/>
                  </a:cubicBezTo>
                  <a:cubicBezTo>
                    <a:pt x="5985" y="2353"/>
                    <a:pt x="6044" y="2315"/>
                    <a:pt x="6073" y="2239"/>
                  </a:cubicBezTo>
                  <a:cubicBezTo>
                    <a:pt x="6097" y="2156"/>
                    <a:pt x="6049" y="2061"/>
                    <a:pt x="5966" y="2037"/>
                  </a:cubicBezTo>
                  <a:cubicBezTo>
                    <a:pt x="5478" y="1870"/>
                    <a:pt x="4894" y="1775"/>
                    <a:pt x="4311" y="1775"/>
                  </a:cubicBezTo>
                  <a:cubicBezTo>
                    <a:pt x="3478" y="1775"/>
                    <a:pt x="2692" y="1953"/>
                    <a:pt x="2096" y="2275"/>
                  </a:cubicBezTo>
                  <a:cubicBezTo>
                    <a:pt x="1465" y="2596"/>
                    <a:pt x="1108" y="3061"/>
                    <a:pt x="1108" y="3549"/>
                  </a:cubicBezTo>
                  <a:lnTo>
                    <a:pt x="1108" y="4501"/>
                  </a:lnTo>
                  <a:cubicBezTo>
                    <a:pt x="858" y="4204"/>
                    <a:pt x="727" y="3882"/>
                    <a:pt x="727" y="3549"/>
                  </a:cubicBezTo>
                  <a:cubicBezTo>
                    <a:pt x="727" y="2989"/>
                    <a:pt x="1084" y="2465"/>
                    <a:pt x="1739" y="2049"/>
                  </a:cubicBezTo>
                  <a:cubicBezTo>
                    <a:pt x="2418" y="1632"/>
                    <a:pt x="3335" y="1394"/>
                    <a:pt x="4299" y="1394"/>
                  </a:cubicBezTo>
                  <a:close/>
                  <a:moveTo>
                    <a:pt x="5192" y="7323"/>
                  </a:moveTo>
                  <a:lnTo>
                    <a:pt x="5192" y="7883"/>
                  </a:lnTo>
                  <a:cubicBezTo>
                    <a:pt x="5192" y="8252"/>
                    <a:pt x="5430" y="8585"/>
                    <a:pt x="5775" y="8716"/>
                  </a:cubicBezTo>
                  <a:lnTo>
                    <a:pt x="6430" y="8942"/>
                  </a:lnTo>
                  <a:cubicBezTo>
                    <a:pt x="6264" y="9323"/>
                    <a:pt x="5978" y="9669"/>
                    <a:pt x="5621" y="9919"/>
                  </a:cubicBezTo>
                  <a:cubicBezTo>
                    <a:pt x="5240" y="10204"/>
                    <a:pt x="4763" y="10359"/>
                    <a:pt x="4287" y="10359"/>
                  </a:cubicBezTo>
                  <a:cubicBezTo>
                    <a:pt x="3347" y="10359"/>
                    <a:pt x="2501" y="9788"/>
                    <a:pt x="2144" y="8942"/>
                  </a:cubicBezTo>
                  <a:lnTo>
                    <a:pt x="2799" y="8716"/>
                  </a:lnTo>
                  <a:cubicBezTo>
                    <a:pt x="3156" y="8597"/>
                    <a:pt x="3382" y="8252"/>
                    <a:pt x="3382" y="7883"/>
                  </a:cubicBezTo>
                  <a:lnTo>
                    <a:pt x="3382" y="7323"/>
                  </a:lnTo>
                  <a:cubicBezTo>
                    <a:pt x="3656" y="7418"/>
                    <a:pt x="3954" y="7478"/>
                    <a:pt x="4287" y="7478"/>
                  </a:cubicBezTo>
                  <a:cubicBezTo>
                    <a:pt x="4597" y="7478"/>
                    <a:pt x="4906" y="7418"/>
                    <a:pt x="5192" y="7323"/>
                  </a:cubicBezTo>
                  <a:close/>
                  <a:moveTo>
                    <a:pt x="4263" y="1"/>
                  </a:moveTo>
                  <a:cubicBezTo>
                    <a:pt x="3061" y="1"/>
                    <a:pt x="1787" y="370"/>
                    <a:pt x="1787" y="1048"/>
                  </a:cubicBezTo>
                  <a:lnTo>
                    <a:pt x="1787" y="1632"/>
                  </a:lnTo>
                  <a:cubicBezTo>
                    <a:pt x="1692" y="1680"/>
                    <a:pt x="1620" y="1727"/>
                    <a:pt x="1525" y="1787"/>
                  </a:cubicBezTo>
                  <a:cubicBezTo>
                    <a:pt x="775" y="2263"/>
                    <a:pt x="358" y="2882"/>
                    <a:pt x="358" y="3573"/>
                  </a:cubicBezTo>
                  <a:cubicBezTo>
                    <a:pt x="358" y="4085"/>
                    <a:pt x="608" y="4573"/>
                    <a:pt x="1072" y="5001"/>
                  </a:cubicBezTo>
                  <a:lnTo>
                    <a:pt x="1072" y="6406"/>
                  </a:lnTo>
                  <a:cubicBezTo>
                    <a:pt x="1072" y="6978"/>
                    <a:pt x="918" y="7478"/>
                    <a:pt x="811" y="7716"/>
                  </a:cubicBezTo>
                  <a:cubicBezTo>
                    <a:pt x="727" y="7942"/>
                    <a:pt x="799" y="8192"/>
                    <a:pt x="989" y="8335"/>
                  </a:cubicBezTo>
                  <a:cubicBezTo>
                    <a:pt x="1144" y="8430"/>
                    <a:pt x="1370" y="8585"/>
                    <a:pt x="1680" y="8728"/>
                  </a:cubicBezTo>
                  <a:lnTo>
                    <a:pt x="811" y="9049"/>
                  </a:lnTo>
                  <a:cubicBezTo>
                    <a:pt x="322" y="9228"/>
                    <a:pt x="1" y="9681"/>
                    <a:pt x="1" y="10204"/>
                  </a:cubicBezTo>
                  <a:lnTo>
                    <a:pt x="1" y="11228"/>
                  </a:lnTo>
                  <a:cubicBezTo>
                    <a:pt x="1" y="11324"/>
                    <a:pt x="72" y="11395"/>
                    <a:pt x="156" y="11395"/>
                  </a:cubicBezTo>
                  <a:cubicBezTo>
                    <a:pt x="251" y="11395"/>
                    <a:pt x="322" y="11324"/>
                    <a:pt x="322" y="11228"/>
                  </a:cubicBezTo>
                  <a:lnTo>
                    <a:pt x="322" y="10204"/>
                  </a:lnTo>
                  <a:cubicBezTo>
                    <a:pt x="322" y="9823"/>
                    <a:pt x="560" y="9478"/>
                    <a:pt x="918" y="9359"/>
                  </a:cubicBezTo>
                  <a:lnTo>
                    <a:pt x="1799" y="9038"/>
                  </a:lnTo>
                  <a:cubicBezTo>
                    <a:pt x="2215" y="10026"/>
                    <a:pt x="3180" y="10681"/>
                    <a:pt x="4251" y="10681"/>
                  </a:cubicBezTo>
                  <a:cubicBezTo>
                    <a:pt x="4799" y="10681"/>
                    <a:pt x="5335" y="10514"/>
                    <a:pt x="5787" y="10192"/>
                  </a:cubicBezTo>
                  <a:cubicBezTo>
                    <a:pt x="6204" y="9895"/>
                    <a:pt x="6514" y="9502"/>
                    <a:pt x="6704" y="9038"/>
                  </a:cubicBezTo>
                  <a:lnTo>
                    <a:pt x="7585" y="9359"/>
                  </a:lnTo>
                  <a:cubicBezTo>
                    <a:pt x="7942" y="9490"/>
                    <a:pt x="8180" y="9835"/>
                    <a:pt x="8180" y="10204"/>
                  </a:cubicBezTo>
                  <a:lnTo>
                    <a:pt x="8180" y="11228"/>
                  </a:lnTo>
                  <a:cubicBezTo>
                    <a:pt x="8180" y="11324"/>
                    <a:pt x="8252" y="11395"/>
                    <a:pt x="8347" y="11395"/>
                  </a:cubicBezTo>
                  <a:cubicBezTo>
                    <a:pt x="8431" y="11395"/>
                    <a:pt x="8514" y="11324"/>
                    <a:pt x="8514" y="11228"/>
                  </a:cubicBezTo>
                  <a:lnTo>
                    <a:pt x="8514" y="10204"/>
                  </a:lnTo>
                  <a:cubicBezTo>
                    <a:pt x="8561" y="9681"/>
                    <a:pt x="8216" y="9204"/>
                    <a:pt x="7728" y="9049"/>
                  </a:cubicBezTo>
                  <a:lnTo>
                    <a:pt x="6859" y="8728"/>
                  </a:lnTo>
                  <a:cubicBezTo>
                    <a:pt x="7157" y="8585"/>
                    <a:pt x="7395" y="8454"/>
                    <a:pt x="7549" y="8335"/>
                  </a:cubicBezTo>
                  <a:cubicBezTo>
                    <a:pt x="7740" y="8192"/>
                    <a:pt x="7811" y="7942"/>
                    <a:pt x="7728" y="7716"/>
                  </a:cubicBezTo>
                  <a:cubicBezTo>
                    <a:pt x="7633" y="7466"/>
                    <a:pt x="7466" y="6978"/>
                    <a:pt x="7466" y="6406"/>
                  </a:cubicBezTo>
                  <a:lnTo>
                    <a:pt x="7466" y="5001"/>
                  </a:lnTo>
                  <a:cubicBezTo>
                    <a:pt x="7930" y="4585"/>
                    <a:pt x="8180" y="4085"/>
                    <a:pt x="8180" y="3573"/>
                  </a:cubicBezTo>
                  <a:cubicBezTo>
                    <a:pt x="8180" y="2882"/>
                    <a:pt x="7764" y="2263"/>
                    <a:pt x="7002" y="1787"/>
                  </a:cubicBezTo>
                  <a:cubicBezTo>
                    <a:pt x="6930" y="1739"/>
                    <a:pt x="6847" y="1680"/>
                    <a:pt x="6752" y="1632"/>
                  </a:cubicBezTo>
                  <a:lnTo>
                    <a:pt x="6752" y="1048"/>
                  </a:lnTo>
                  <a:cubicBezTo>
                    <a:pt x="6752" y="370"/>
                    <a:pt x="5478" y="1"/>
                    <a:pt x="4263" y="1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528;p156"/>
            <p:cNvSpPr/>
            <p:nvPr/>
          </p:nvSpPr>
          <p:spPr>
            <a:xfrm>
              <a:off x="6345779" y="2535167"/>
              <a:ext cx="22651" cy="12545"/>
            </a:xfrm>
            <a:custGeom>
              <a:avLst/>
              <a:gdLst/>
              <a:ahLst/>
              <a:cxnLst/>
              <a:rect l="l" t="t" r="r" b="b"/>
              <a:pathLst>
                <a:path w="715" h="396" extrusionOk="0">
                  <a:moveTo>
                    <a:pt x="529" y="0"/>
                  </a:moveTo>
                  <a:cubicBezTo>
                    <a:pt x="520" y="0"/>
                    <a:pt x="510" y="1"/>
                    <a:pt x="500" y="2"/>
                  </a:cubicBezTo>
                  <a:lnTo>
                    <a:pt x="143" y="74"/>
                  </a:lnTo>
                  <a:cubicBezTo>
                    <a:pt x="60" y="86"/>
                    <a:pt x="0" y="181"/>
                    <a:pt x="12" y="264"/>
                  </a:cubicBezTo>
                  <a:cubicBezTo>
                    <a:pt x="24" y="336"/>
                    <a:pt x="96" y="395"/>
                    <a:pt x="179" y="395"/>
                  </a:cubicBezTo>
                  <a:lnTo>
                    <a:pt x="203" y="395"/>
                  </a:lnTo>
                  <a:lnTo>
                    <a:pt x="560" y="324"/>
                  </a:lnTo>
                  <a:cubicBezTo>
                    <a:pt x="667" y="312"/>
                    <a:pt x="715" y="228"/>
                    <a:pt x="703" y="133"/>
                  </a:cubicBezTo>
                  <a:cubicBezTo>
                    <a:pt x="681" y="48"/>
                    <a:pt x="612" y="0"/>
                    <a:pt x="529" y="0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529;p156"/>
            <p:cNvSpPr/>
            <p:nvPr/>
          </p:nvSpPr>
          <p:spPr>
            <a:xfrm>
              <a:off x="6413670" y="2535167"/>
              <a:ext cx="22651" cy="12545"/>
            </a:xfrm>
            <a:custGeom>
              <a:avLst/>
              <a:gdLst/>
              <a:ahLst/>
              <a:cxnLst/>
              <a:rect l="l" t="t" r="r" b="b"/>
              <a:pathLst>
                <a:path w="715" h="396" extrusionOk="0">
                  <a:moveTo>
                    <a:pt x="177" y="0"/>
                  </a:moveTo>
                  <a:cubicBezTo>
                    <a:pt x="101" y="0"/>
                    <a:pt x="23" y="48"/>
                    <a:pt x="12" y="133"/>
                  </a:cubicBezTo>
                  <a:cubicBezTo>
                    <a:pt x="1" y="228"/>
                    <a:pt x="60" y="312"/>
                    <a:pt x="143" y="324"/>
                  </a:cubicBezTo>
                  <a:lnTo>
                    <a:pt x="501" y="395"/>
                  </a:lnTo>
                  <a:lnTo>
                    <a:pt x="536" y="395"/>
                  </a:lnTo>
                  <a:cubicBezTo>
                    <a:pt x="608" y="395"/>
                    <a:pt x="679" y="336"/>
                    <a:pt x="703" y="264"/>
                  </a:cubicBezTo>
                  <a:cubicBezTo>
                    <a:pt x="715" y="193"/>
                    <a:pt x="655" y="109"/>
                    <a:pt x="560" y="74"/>
                  </a:cubicBezTo>
                  <a:lnTo>
                    <a:pt x="203" y="2"/>
                  </a:lnTo>
                  <a:cubicBezTo>
                    <a:pt x="194" y="1"/>
                    <a:pt x="186" y="0"/>
                    <a:pt x="177" y="0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91"/>
          <p:cNvGrpSpPr/>
          <p:nvPr/>
        </p:nvGrpSpPr>
        <p:grpSpPr>
          <a:xfrm>
            <a:off x="3622209" y="1022850"/>
            <a:ext cx="1899634" cy="1899634"/>
            <a:chOff x="2035825" y="2344750"/>
            <a:chExt cx="2244900" cy="2244900"/>
          </a:xfrm>
        </p:grpSpPr>
        <p:sp>
          <p:nvSpPr>
            <p:cNvPr id="686" name="Google Shape;686;p91"/>
            <p:cNvSpPr/>
            <p:nvPr/>
          </p:nvSpPr>
          <p:spPr>
            <a:xfrm flipH="1">
              <a:off x="2035825" y="2344750"/>
              <a:ext cx="2244900" cy="2244900"/>
            </a:xfrm>
            <a:prstGeom prst="ellipse">
              <a:avLst/>
            </a:prstGeom>
            <a:gradFill>
              <a:gsLst>
                <a:gs pos="0">
                  <a:srgbClr val="993D98"/>
                </a:gs>
                <a:gs pos="18000">
                  <a:srgbClr val="B23776"/>
                </a:gs>
                <a:gs pos="35000">
                  <a:srgbClr val="C93561"/>
                </a:gs>
                <a:gs pos="51000">
                  <a:srgbClr val="E83041"/>
                </a:gs>
                <a:gs pos="60000">
                  <a:srgbClr val="F2282E"/>
                </a:gs>
                <a:gs pos="68000">
                  <a:srgbClr val="F35941"/>
                </a:gs>
                <a:gs pos="85000">
                  <a:srgbClr val="FD974D"/>
                </a:gs>
                <a:gs pos="100000">
                  <a:srgbClr val="FD974D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1"/>
            <p:cNvSpPr/>
            <p:nvPr/>
          </p:nvSpPr>
          <p:spPr>
            <a:xfrm flipH="1">
              <a:off x="2206350" y="2515325"/>
              <a:ext cx="1903800" cy="1903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91"/>
          <p:cNvSpPr txBox="1">
            <a:spLocks noGrp="1"/>
          </p:cNvSpPr>
          <p:nvPr>
            <p:ph type="title"/>
          </p:nvPr>
        </p:nvSpPr>
        <p:spPr>
          <a:xfrm>
            <a:off x="2286026" y="3113173"/>
            <a:ext cx="4572000" cy="10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جمع آوری دادگان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9" name="Google Shape;689;p91"/>
          <p:cNvSpPr txBox="1">
            <a:spLocks noGrp="1"/>
          </p:cNvSpPr>
          <p:nvPr>
            <p:ph type="title" idx="2"/>
          </p:nvPr>
        </p:nvSpPr>
        <p:spPr>
          <a:xfrm>
            <a:off x="3917554" y="1438967"/>
            <a:ext cx="1308900" cy="10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102"/>
          <p:cNvSpPr txBox="1">
            <a:spLocks noGrp="1"/>
          </p:cNvSpPr>
          <p:nvPr>
            <p:ph type="title"/>
          </p:nvPr>
        </p:nvSpPr>
        <p:spPr>
          <a:xfrm>
            <a:off x="2527610" y="1425625"/>
            <a:ext cx="3480256" cy="24717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 rtl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fa-IR" sz="2200" dirty="0">
                <a:latin typeface="Calibri" panose="020F0502020204030204" pitchFamily="34" charset="0"/>
                <a:cs typeface="Calibri" panose="020F0502020204030204" pitchFamily="34" charset="0"/>
              </a:rPr>
              <a:t>جمع آوری داده از طریق آشنایان</a:t>
            </a:r>
            <a:br>
              <a:rPr lang="fa-IR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a-IR" sz="2200" dirty="0">
                <a:latin typeface="Calibri" panose="020F0502020204030204" pitchFamily="34" charset="0"/>
                <a:cs typeface="Calibri" panose="020F0502020204030204" pitchFamily="34" charset="0"/>
              </a:rPr>
              <a:t>مراجعه به دانشکده روان شناسی</a:t>
            </a:r>
            <a:br>
              <a:rPr lang="fa-IR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a-IR" sz="2200" dirty="0">
                <a:latin typeface="Calibri" panose="020F0502020204030204" pitchFamily="34" charset="0"/>
                <a:cs typeface="Calibri" panose="020F0502020204030204" pitchFamily="34" charset="0"/>
              </a:rPr>
              <a:t>پایان نامه دکتر محمود مرادی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Google Shape;10709;p153"/>
          <p:cNvGrpSpPr/>
          <p:nvPr/>
        </p:nvGrpSpPr>
        <p:grpSpPr>
          <a:xfrm>
            <a:off x="6099589" y="1820500"/>
            <a:ext cx="317645" cy="318757"/>
            <a:chOff x="5779408" y="3699191"/>
            <a:chExt cx="317645" cy="318757"/>
          </a:xfrm>
          <a:solidFill>
            <a:schemeClr val="bg1"/>
          </a:solidFill>
        </p:grpSpPr>
        <p:sp>
          <p:nvSpPr>
            <p:cNvPr id="4" name="Google Shape;10710;p153"/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711;p153"/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10709;p153"/>
          <p:cNvGrpSpPr/>
          <p:nvPr/>
        </p:nvGrpSpPr>
        <p:grpSpPr>
          <a:xfrm>
            <a:off x="6105296" y="2631536"/>
            <a:ext cx="317645" cy="318757"/>
            <a:chOff x="5779408" y="3699191"/>
            <a:chExt cx="317645" cy="318757"/>
          </a:xfrm>
          <a:solidFill>
            <a:schemeClr val="bg1"/>
          </a:solidFill>
        </p:grpSpPr>
        <p:sp>
          <p:nvSpPr>
            <p:cNvPr id="7" name="Google Shape;10710;p153"/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711;p153"/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10657;p153"/>
          <p:cNvGrpSpPr/>
          <p:nvPr/>
        </p:nvGrpSpPr>
        <p:grpSpPr>
          <a:xfrm>
            <a:off x="6091129" y="3440698"/>
            <a:ext cx="407188" cy="333303"/>
            <a:chOff x="5216456" y="3725484"/>
            <a:chExt cx="356196" cy="265631"/>
          </a:xfrm>
          <a:solidFill>
            <a:schemeClr val="bg1"/>
          </a:solidFill>
        </p:grpSpPr>
        <p:sp>
          <p:nvSpPr>
            <p:cNvPr id="10" name="Google Shape;10658;p153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659;p153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87"/>
          <p:cNvGrpSpPr/>
          <p:nvPr/>
        </p:nvGrpSpPr>
        <p:grpSpPr>
          <a:xfrm>
            <a:off x="3622209" y="1022850"/>
            <a:ext cx="1899634" cy="1899634"/>
            <a:chOff x="2035825" y="2344750"/>
            <a:chExt cx="2244900" cy="2244900"/>
          </a:xfrm>
        </p:grpSpPr>
        <p:sp>
          <p:nvSpPr>
            <p:cNvPr id="643" name="Google Shape;643;p87"/>
            <p:cNvSpPr/>
            <p:nvPr/>
          </p:nvSpPr>
          <p:spPr>
            <a:xfrm flipH="1">
              <a:off x="2035825" y="2344750"/>
              <a:ext cx="2244900" cy="2244900"/>
            </a:xfrm>
            <a:prstGeom prst="ellipse">
              <a:avLst/>
            </a:prstGeom>
            <a:gradFill>
              <a:gsLst>
                <a:gs pos="0">
                  <a:srgbClr val="993D98"/>
                </a:gs>
                <a:gs pos="18000">
                  <a:srgbClr val="B23776"/>
                </a:gs>
                <a:gs pos="35000">
                  <a:srgbClr val="C93561"/>
                </a:gs>
                <a:gs pos="51000">
                  <a:srgbClr val="E83041"/>
                </a:gs>
                <a:gs pos="60000">
                  <a:srgbClr val="F2282E"/>
                </a:gs>
                <a:gs pos="68000">
                  <a:srgbClr val="F35941"/>
                </a:gs>
                <a:gs pos="85000">
                  <a:srgbClr val="FD974D"/>
                </a:gs>
                <a:gs pos="100000">
                  <a:srgbClr val="FD974D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87"/>
            <p:cNvSpPr/>
            <p:nvPr/>
          </p:nvSpPr>
          <p:spPr>
            <a:xfrm flipH="1">
              <a:off x="2206350" y="2515325"/>
              <a:ext cx="1903800" cy="1903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5" name="Google Shape;645;p87"/>
          <p:cNvSpPr txBox="1">
            <a:spLocks noGrp="1"/>
          </p:cNvSpPr>
          <p:nvPr>
            <p:ph type="title"/>
          </p:nvPr>
        </p:nvSpPr>
        <p:spPr>
          <a:xfrm>
            <a:off x="2286026" y="3072275"/>
            <a:ext cx="4572000" cy="10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معرفی دادگان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6" name="Google Shape;646;p87"/>
          <p:cNvSpPr txBox="1">
            <a:spLocks noGrp="1"/>
          </p:cNvSpPr>
          <p:nvPr>
            <p:ph type="title" idx="2"/>
          </p:nvPr>
        </p:nvSpPr>
        <p:spPr>
          <a:xfrm>
            <a:off x="3917554" y="1438967"/>
            <a:ext cx="1308900" cy="10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2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0" name="Google Shape;1500;p123"/>
          <p:cNvCxnSpPr>
            <a:stCxn id="1501" idx="6"/>
            <a:endCxn id="1502" idx="2"/>
          </p:cNvCxnSpPr>
          <p:nvPr/>
        </p:nvCxnSpPr>
        <p:spPr>
          <a:xfrm>
            <a:off x="2055575" y="2292338"/>
            <a:ext cx="23907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3" name="Google Shape;1503;p123"/>
          <p:cNvCxnSpPr>
            <a:stCxn id="1502" idx="6"/>
            <a:endCxn id="1504" idx="2"/>
          </p:cNvCxnSpPr>
          <p:nvPr/>
        </p:nvCxnSpPr>
        <p:spPr>
          <a:xfrm>
            <a:off x="4697638" y="2292338"/>
            <a:ext cx="23652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5" name="Google Shape;1505;p123"/>
          <p:cNvCxnSpPr/>
          <p:nvPr/>
        </p:nvCxnSpPr>
        <p:spPr>
          <a:xfrm rot="16200000" flipH="1">
            <a:off x="4133088" y="214639"/>
            <a:ext cx="877800" cy="52845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8" name="Google Shape;1508;p123"/>
          <p:cNvCxnSpPr>
            <a:stCxn id="1507" idx="6"/>
            <a:endCxn id="1509" idx="2"/>
          </p:cNvCxnSpPr>
          <p:nvPr/>
        </p:nvCxnSpPr>
        <p:spPr>
          <a:xfrm>
            <a:off x="2055575" y="3421600"/>
            <a:ext cx="23907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0" name="Google Shape;1510;p123"/>
          <p:cNvCxnSpPr>
            <a:stCxn id="1509" idx="6"/>
            <a:endCxn id="1511" idx="2"/>
          </p:cNvCxnSpPr>
          <p:nvPr/>
        </p:nvCxnSpPr>
        <p:spPr>
          <a:xfrm>
            <a:off x="4697638" y="3421600"/>
            <a:ext cx="23652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2" name="Google Shape;1512;p123"/>
          <p:cNvSpPr/>
          <p:nvPr/>
        </p:nvSpPr>
        <p:spPr>
          <a:xfrm>
            <a:off x="1597175" y="1960550"/>
            <a:ext cx="665400" cy="663600"/>
          </a:xfrm>
          <a:prstGeom prst="ellipse">
            <a:avLst/>
          </a:prstGeom>
          <a:gradFill>
            <a:gsLst>
              <a:gs pos="0">
                <a:srgbClr val="993D98"/>
              </a:gs>
              <a:gs pos="64000">
                <a:srgbClr val="B23776"/>
              </a:gs>
              <a:gs pos="100000">
                <a:srgbClr val="E83043"/>
              </a:gs>
              <a:gs pos="100000">
                <a:srgbClr val="FD974D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3" name="Google Shape;1513;p123"/>
          <p:cNvSpPr/>
          <p:nvPr/>
        </p:nvSpPr>
        <p:spPr>
          <a:xfrm>
            <a:off x="4226375" y="1960550"/>
            <a:ext cx="665400" cy="663600"/>
          </a:xfrm>
          <a:prstGeom prst="ellipse">
            <a:avLst/>
          </a:prstGeom>
          <a:gradFill>
            <a:gsLst>
              <a:gs pos="0">
                <a:srgbClr val="993D98"/>
              </a:gs>
              <a:gs pos="42000">
                <a:srgbClr val="B23776"/>
              </a:gs>
              <a:gs pos="100000">
                <a:srgbClr val="E83043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4" name="Google Shape;1514;p123"/>
          <p:cNvSpPr/>
          <p:nvPr/>
        </p:nvSpPr>
        <p:spPr>
          <a:xfrm rot="10800000">
            <a:off x="6881426" y="1960550"/>
            <a:ext cx="665400" cy="663600"/>
          </a:xfrm>
          <a:prstGeom prst="ellipse">
            <a:avLst/>
          </a:prstGeom>
          <a:gradFill>
            <a:gsLst>
              <a:gs pos="0">
                <a:srgbClr val="F32E34"/>
              </a:gs>
              <a:gs pos="85000">
                <a:srgbClr val="993D98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5" name="Google Shape;1515;p123"/>
          <p:cNvSpPr/>
          <p:nvPr/>
        </p:nvSpPr>
        <p:spPr>
          <a:xfrm>
            <a:off x="1597175" y="3089800"/>
            <a:ext cx="665400" cy="663600"/>
          </a:xfrm>
          <a:prstGeom prst="ellipse">
            <a:avLst/>
          </a:prstGeom>
          <a:gradFill>
            <a:gsLst>
              <a:gs pos="0">
                <a:srgbClr val="993D98"/>
              </a:gs>
              <a:gs pos="23000">
                <a:srgbClr val="B2387B"/>
              </a:gs>
              <a:gs pos="42000">
                <a:srgbClr val="CB325D"/>
              </a:gs>
              <a:gs pos="76000">
                <a:srgbClr val="E83043"/>
              </a:gs>
              <a:gs pos="100000">
                <a:srgbClr val="F32E3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6" name="Google Shape;1516;p123"/>
          <p:cNvSpPr/>
          <p:nvPr/>
        </p:nvSpPr>
        <p:spPr>
          <a:xfrm>
            <a:off x="4226375" y="3089800"/>
            <a:ext cx="665400" cy="663600"/>
          </a:xfrm>
          <a:prstGeom prst="ellipse">
            <a:avLst/>
          </a:prstGeom>
          <a:gradFill>
            <a:gsLst>
              <a:gs pos="0">
                <a:srgbClr val="993D98"/>
              </a:gs>
              <a:gs pos="0">
                <a:srgbClr val="B23776"/>
              </a:gs>
              <a:gs pos="0">
                <a:srgbClr val="C93561"/>
              </a:gs>
              <a:gs pos="65000">
                <a:srgbClr val="F32E34"/>
              </a:gs>
              <a:gs pos="79000">
                <a:srgbClr val="F35941"/>
              </a:gs>
              <a:gs pos="100000">
                <a:srgbClr val="FD974D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123"/>
          <p:cNvSpPr/>
          <p:nvPr/>
        </p:nvSpPr>
        <p:spPr>
          <a:xfrm>
            <a:off x="6881426" y="3089800"/>
            <a:ext cx="665400" cy="663600"/>
          </a:xfrm>
          <a:prstGeom prst="ellipse">
            <a:avLst/>
          </a:prstGeom>
          <a:gradFill>
            <a:gsLst>
              <a:gs pos="0">
                <a:srgbClr val="F32E34"/>
              </a:gs>
              <a:gs pos="25000">
                <a:srgbClr val="F32E34"/>
              </a:gs>
              <a:gs pos="63000">
                <a:srgbClr val="FD974D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12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362</a:t>
            </a:r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 رکورد /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 ویژگی </a:t>
            </a: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1" name="Google Shape;1501;p123"/>
          <p:cNvSpPr/>
          <p:nvPr/>
        </p:nvSpPr>
        <p:spPr>
          <a:xfrm>
            <a:off x="1804175" y="2166638"/>
            <a:ext cx="251400" cy="251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2" name="Google Shape;1502;p123"/>
          <p:cNvSpPr/>
          <p:nvPr/>
        </p:nvSpPr>
        <p:spPr>
          <a:xfrm>
            <a:off x="4446238" y="2166638"/>
            <a:ext cx="251400" cy="251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Google Shape;1504;p123"/>
          <p:cNvSpPr/>
          <p:nvPr/>
        </p:nvSpPr>
        <p:spPr>
          <a:xfrm>
            <a:off x="7062699" y="2166638"/>
            <a:ext cx="251400" cy="251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123"/>
          <p:cNvSpPr/>
          <p:nvPr/>
        </p:nvSpPr>
        <p:spPr>
          <a:xfrm>
            <a:off x="1804175" y="3295900"/>
            <a:ext cx="251400" cy="251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123"/>
          <p:cNvSpPr/>
          <p:nvPr/>
        </p:nvSpPr>
        <p:spPr>
          <a:xfrm>
            <a:off x="4446238" y="3295900"/>
            <a:ext cx="251400" cy="251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123"/>
          <p:cNvSpPr/>
          <p:nvPr/>
        </p:nvSpPr>
        <p:spPr>
          <a:xfrm>
            <a:off x="7062699" y="3295900"/>
            <a:ext cx="251400" cy="251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9" name="Google Shape;1519;p123"/>
          <p:cNvSpPr txBox="1"/>
          <p:nvPr/>
        </p:nvSpPr>
        <p:spPr>
          <a:xfrm>
            <a:off x="1674150" y="2166589"/>
            <a:ext cx="5112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875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  <a:endParaRPr sz="22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0" name="Google Shape;1520;p123"/>
          <p:cNvSpPr txBox="1"/>
          <p:nvPr/>
        </p:nvSpPr>
        <p:spPr>
          <a:xfrm>
            <a:off x="4303475" y="2166589"/>
            <a:ext cx="5112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875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22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6" name="Google Shape;1506;p123"/>
          <p:cNvSpPr txBox="1"/>
          <p:nvPr/>
        </p:nvSpPr>
        <p:spPr>
          <a:xfrm>
            <a:off x="6958638" y="2166589"/>
            <a:ext cx="5112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875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22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1" name="Google Shape;1521;p123"/>
          <p:cNvSpPr txBox="1"/>
          <p:nvPr/>
        </p:nvSpPr>
        <p:spPr>
          <a:xfrm>
            <a:off x="1674150" y="3295889"/>
            <a:ext cx="5112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875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endParaRPr sz="22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2" name="Google Shape;1522;p123"/>
          <p:cNvSpPr txBox="1"/>
          <p:nvPr/>
        </p:nvSpPr>
        <p:spPr>
          <a:xfrm>
            <a:off x="4303475" y="3295889"/>
            <a:ext cx="5112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875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08</a:t>
            </a:r>
            <a:endParaRPr sz="22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3" name="Google Shape;1523;p123"/>
          <p:cNvSpPr txBox="1"/>
          <p:nvPr/>
        </p:nvSpPr>
        <p:spPr>
          <a:xfrm>
            <a:off x="6958638" y="3295889"/>
            <a:ext cx="5112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875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06</a:t>
            </a:r>
            <a:endParaRPr sz="22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4" name="Google Shape;1524;p123"/>
          <p:cNvSpPr txBox="1"/>
          <p:nvPr/>
        </p:nvSpPr>
        <p:spPr>
          <a:xfrm>
            <a:off x="2687849" y="1304208"/>
            <a:ext cx="11280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a-IR" sz="1800" b="1" dirty="0">
                <a:solidFill>
                  <a:schemeClr val="dk2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جنسیت</a:t>
            </a:r>
            <a:endParaRPr sz="1800" b="1" dirty="0">
              <a:solidFill>
                <a:schemeClr val="dk2"/>
              </a:solidFill>
              <a:latin typeface="Calibri" panose="020F0502020204030204" pitchFamily="34" charset="0"/>
              <a:ea typeface="Poppins"/>
              <a:cs typeface="Calibri" panose="020F0502020204030204" pitchFamily="34" charset="0"/>
              <a:sym typeface="Poppins"/>
            </a:endParaRPr>
          </a:p>
        </p:txBody>
      </p:sp>
      <p:sp>
        <p:nvSpPr>
          <p:cNvPr id="1525" name="Google Shape;1525;p123"/>
          <p:cNvSpPr txBox="1"/>
          <p:nvPr/>
        </p:nvSpPr>
        <p:spPr>
          <a:xfrm>
            <a:off x="1331831" y="1318239"/>
            <a:ext cx="1244964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a-IR" sz="1800" b="1" dirty="0">
                <a:solidFill>
                  <a:schemeClr val="dk2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تحصیلات</a:t>
            </a:r>
            <a:endParaRPr sz="1800" b="1" dirty="0">
              <a:solidFill>
                <a:schemeClr val="dk2"/>
              </a:solidFill>
              <a:latin typeface="Calibri" panose="020F0502020204030204" pitchFamily="34" charset="0"/>
              <a:ea typeface="Poppins"/>
              <a:cs typeface="Calibri" panose="020F0502020204030204" pitchFamily="34" charset="0"/>
              <a:sym typeface="Poppins"/>
            </a:endParaRPr>
          </a:p>
        </p:txBody>
      </p:sp>
      <p:sp>
        <p:nvSpPr>
          <p:cNvPr id="1526" name="Google Shape;1526;p123"/>
          <p:cNvSpPr txBox="1"/>
          <p:nvPr/>
        </p:nvSpPr>
        <p:spPr>
          <a:xfrm>
            <a:off x="4112945" y="1318239"/>
            <a:ext cx="910087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a-IR" sz="1800" b="1" dirty="0">
                <a:solidFill>
                  <a:schemeClr val="dk2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شغل</a:t>
            </a:r>
            <a:endParaRPr sz="1800" b="1" dirty="0">
              <a:solidFill>
                <a:schemeClr val="dk2"/>
              </a:solidFill>
              <a:latin typeface="Calibri" panose="020F0502020204030204" pitchFamily="34" charset="0"/>
              <a:ea typeface="Poppins"/>
              <a:cs typeface="Calibri" panose="020F0502020204030204" pitchFamily="34" charset="0"/>
              <a:sym typeface="Poppins"/>
            </a:endParaRPr>
          </a:p>
        </p:txBody>
      </p:sp>
      <p:sp>
        <p:nvSpPr>
          <p:cNvPr id="1527" name="Google Shape;1527;p123"/>
          <p:cNvSpPr txBox="1"/>
          <p:nvPr/>
        </p:nvSpPr>
        <p:spPr>
          <a:xfrm>
            <a:off x="6855575" y="1296901"/>
            <a:ext cx="746913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a-IR" sz="1800" b="1" dirty="0">
                <a:solidFill>
                  <a:schemeClr val="dk2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سن</a:t>
            </a:r>
            <a:endParaRPr sz="1800" b="1" dirty="0">
              <a:solidFill>
                <a:schemeClr val="dk2"/>
              </a:solidFill>
              <a:latin typeface="Calibri" panose="020F0502020204030204" pitchFamily="34" charset="0"/>
              <a:ea typeface="Poppins"/>
              <a:cs typeface="Calibri" panose="020F0502020204030204" pitchFamily="34" charset="0"/>
              <a:sym typeface="Poppins"/>
            </a:endParaRPr>
          </a:p>
        </p:txBody>
      </p:sp>
      <p:sp>
        <p:nvSpPr>
          <p:cNvPr id="1528" name="Google Shape;1528;p123"/>
          <p:cNvSpPr txBox="1"/>
          <p:nvPr/>
        </p:nvSpPr>
        <p:spPr>
          <a:xfrm>
            <a:off x="5448306" y="1326875"/>
            <a:ext cx="876588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a-IR" sz="1800" b="1" dirty="0">
                <a:solidFill>
                  <a:schemeClr val="dk2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درآمد</a:t>
            </a:r>
            <a:endParaRPr sz="1800" b="1" dirty="0">
              <a:solidFill>
                <a:schemeClr val="dk2"/>
              </a:solidFill>
              <a:latin typeface="Calibri" panose="020F0502020204030204" pitchFamily="34" charset="0"/>
              <a:ea typeface="Poppins"/>
              <a:cs typeface="Calibri" panose="020F0502020204030204" pitchFamily="34" charset="0"/>
              <a:sym typeface="Poppins"/>
            </a:endParaRPr>
          </a:p>
        </p:txBody>
      </p:sp>
      <p:sp>
        <p:nvSpPr>
          <p:cNvPr id="1529" name="Google Shape;1529;p123"/>
          <p:cNvSpPr txBox="1"/>
          <p:nvPr/>
        </p:nvSpPr>
        <p:spPr>
          <a:xfrm>
            <a:off x="6465476" y="3804288"/>
            <a:ext cx="152711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a-IR" sz="1600" b="1" dirty="0">
                <a:solidFill>
                  <a:schemeClr val="dk2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وضعیت تاهل</a:t>
            </a:r>
            <a:endParaRPr sz="1600" b="1" dirty="0">
              <a:solidFill>
                <a:schemeClr val="dk2"/>
              </a:solidFill>
              <a:latin typeface="Calibri" panose="020F0502020204030204" pitchFamily="34" charset="0"/>
              <a:ea typeface="Poppins"/>
              <a:cs typeface="Calibri" panose="020F0502020204030204" pitchFamily="34" charset="0"/>
              <a:sym typeface="Poppins"/>
            </a:endParaRPr>
          </a:p>
        </p:txBody>
      </p:sp>
      <p:sp>
        <p:nvSpPr>
          <p:cNvPr id="33" name="Google Shape;1514;p123"/>
          <p:cNvSpPr/>
          <p:nvPr/>
        </p:nvSpPr>
        <p:spPr>
          <a:xfrm rot="10800000">
            <a:off x="5546325" y="1962695"/>
            <a:ext cx="665400" cy="663600"/>
          </a:xfrm>
          <a:prstGeom prst="ellipse">
            <a:avLst/>
          </a:prstGeom>
          <a:gradFill>
            <a:gsLst>
              <a:gs pos="0">
                <a:srgbClr val="F32E34"/>
              </a:gs>
              <a:gs pos="85000">
                <a:srgbClr val="993D98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512;p123"/>
          <p:cNvSpPr/>
          <p:nvPr/>
        </p:nvSpPr>
        <p:spPr>
          <a:xfrm>
            <a:off x="2891014" y="1960379"/>
            <a:ext cx="665400" cy="663600"/>
          </a:xfrm>
          <a:prstGeom prst="ellipse">
            <a:avLst/>
          </a:prstGeom>
          <a:gradFill>
            <a:gsLst>
              <a:gs pos="0">
                <a:srgbClr val="993D98"/>
              </a:gs>
              <a:gs pos="64000">
                <a:srgbClr val="B23776"/>
              </a:gs>
              <a:gs pos="100000">
                <a:srgbClr val="E83043"/>
              </a:gs>
              <a:gs pos="100000">
                <a:srgbClr val="FD974D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506;p123"/>
          <p:cNvSpPr txBox="1"/>
          <p:nvPr/>
        </p:nvSpPr>
        <p:spPr>
          <a:xfrm>
            <a:off x="5623425" y="2166589"/>
            <a:ext cx="5112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875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22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80137" y="2061346"/>
            <a:ext cx="53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04</a:t>
            </a:r>
          </a:p>
        </p:txBody>
      </p:sp>
      <p:sp>
        <p:nvSpPr>
          <p:cNvPr id="40" name="Google Shape;1517;p123"/>
          <p:cNvSpPr/>
          <p:nvPr/>
        </p:nvSpPr>
        <p:spPr>
          <a:xfrm>
            <a:off x="5546325" y="3089800"/>
            <a:ext cx="665400" cy="663600"/>
          </a:xfrm>
          <a:prstGeom prst="ellipse">
            <a:avLst/>
          </a:prstGeom>
          <a:gradFill>
            <a:gsLst>
              <a:gs pos="0">
                <a:srgbClr val="F32E34"/>
              </a:gs>
              <a:gs pos="25000">
                <a:srgbClr val="F32E34"/>
              </a:gs>
              <a:gs pos="63000">
                <a:srgbClr val="FD974D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515;p123"/>
          <p:cNvSpPr/>
          <p:nvPr/>
        </p:nvSpPr>
        <p:spPr>
          <a:xfrm>
            <a:off x="2887261" y="3084376"/>
            <a:ext cx="665400" cy="663600"/>
          </a:xfrm>
          <a:prstGeom prst="ellipse">
            <a:avLst/>
          </a:prstGeom>
          <a:gradFill>
            <a:gsLst>
              <a:gs pos="0">
                <a:srgbClr val="993D98"/>
              </a:gs>
              <a:gs pos="23000">
                <a:srgbClr val="B2387B"/>
              </a:gs>
              <a:gs pos="42000">
                <a:srgbClr val="CB325D"/>
              </a:gs>
              <a:gs pos="76000">
                <a:srgbClr val="E83043"/>
              </a:gs>
              <a:gs pos="100000">
                <a:srgbClr val="F32E3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523;p123"/>
          <p:cNvSpPr txBox="1"/>
          <p:nvPr/>
        </p:nvSpPr>
        <p:spPr>
          <a:xfrm>
            <a:off x="5623425" y="3296843"/>
            <a:ext cx="5112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875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07</a:t>
            </a:r>
            <a:endParaRPr sz="22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" name="Google Shape;1522;p123"/>
          <p:cNvSpPr txBox="1"/>
          <p:nvPr/>
        </p:nvSpPr>
        <p:spPr>
          <a:xfrm>
            <a:off x="2964361" y="3301972"/>
            <a:ext cx="5112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875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09</a:t>
            </a:r>
            <a:endParaRPr sz="22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44082" y="3951422"/>
            <a:ext cx="85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نسبت</a:t>
            </a:r>
            <a:endParaRPr lang="en-US" sz="18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Google Shape;1525;p123"/>
          <p:cNvSpPr txBox="1"/>
          <p:nvPr/>
        </p:nvSpPr>
        <p:spPr>
          <a:xfrm>
            <a:off x="1300984" y="3812268"/>
            <a:ext cx="1244964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a-IR" sz="1800" b="1" dirty="0">
                <a:solidFill>
                  <a:schemeClr val="dk2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فرهنگ</a:t>
            </a:r>
            <a:endParaRPr sz="1800" b="1" dirty="0">
              <a:solidFill>
                <a:schemeClr val="dk2"/>
              </a:solidFill>
              <a:latin typeface="Calibri" panose="020F0502020204030204" pitchFamily="34" charset="0"/>
              <a:ea typeface="Poppins"/>
              <a:cs typeface="Calibri" panose="020F0502020204030204" pitchFamily="34" charset="0"/>
              <a:sym typeface="Poppins"/>
            </a:endParaRPr>
          </a:p>
        </p:txBody>
      </p:sp>
      <p:sp>
        <p:nvSpPr>
          <p:cNvPr id="46" name="Google Shape;1525;p123"/>
          <p:cNvSpPr txBox="1"/>
          <p:nvPr/>
        </p:nvSpPr>
        <p:spPr>
          <a:xfrm>
            <a:off x="2597479" y="3808161"/>
            <a:ext cx="1244964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a-IR" sz="1800" b="1" dirty="0">
                <a:solidFill>
                  <a:schemeClr val="dk2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دلبستگی</a:t>
            </a:r>
            <a:endParaRPr sz="1800" b="1" dirty="0">
              <a:solidFill>
                <a:schemeClr val="dk2"/>
              </a:solidFill>
              <a:latin typeface="Calibri" panose="020F0502020204030204" pitchFamily="34" charset="0"/>
              <a:ea typeface="Poppins"/>
              <a:cs typeface="Calibri" panose="020F0502020204030204" pitchFamily="34" charset="0"/>
              <a:sym typeface="Poppins"/>
            </a:endParaRPr>
          </a:p>
        </p:txBody>
      </p:sp>
      <p:sp>
        <p:nvSpPr>
          <p:cNvPr id="47" name="Google Shape;1525;p123"/>
          <p:cNvSpPr txBox="1"/>
          <p:nvPr/>
        </p:nvSpPr>
        <p:spPr>
          <a:xfrm>
            <a:off x="3945506" y="3804288"/>
            <a:ext cx="1244964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a-IR" sz="1800" b="1" dirty="0">
                <a:solidFill>
                  <a:schemeClr val="dk2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میزان استرس</a:t>
            </a:r>
            <a:endParaRPr sz="1800" b="1" dirty="0">
              <a:solidFill>
                <a:schemeClr val="dk2"/>
              </a:solidFill>
              <a:latin typeface="Calibri" panose="020F0502020204030204" pitchFamily="34" charset="0"/>
              <a:ea typeface="Poppins"/>
              <a:cs typeface="Calibri" panose="020F0502020204030204" pitchFamily="34" charset="0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255F1F0-5CBB-4535-BB29-7AE70543D78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172200" y="1650776"/>
            <a:ext cx="2232660" cy="1841945"/>
          </a:xfrm>
        </p:spPr>
        <p:txBody>
          <a:bodyPr/>
          <a:lstStyle/>
          <a:p>
            <a:pPr algn="ctr" rtl="1"/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     پرسشنامه برای تعیین سطح دلبستگی و استرس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130D239-9F83-4337-92B7-EC82C5012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066494"/>
              </p:ext>
            </p:extLst>
          </p:nvPr>
        </p:nvGraphicFramePr>
        <p:xfrm>
          <a:off x="1615852" y="450214"/>
          <a:ext cx="4342988" cy="4243071"/>
        </p:xfrm>
        <a:graphic>
          <a:graphicData uri="http://schemas.openxmlformats.org/drawingml/2006/table">
            <a:tbl>
              <a:tblPr rtl="1" firstRow="1" firstCol="1" bandRow="1">
                <a:tableStyleId>{0FC89021-8BAF-4B48-8DD3-A975498943CF}</a:tableStyleId>
              </a:tblPr>
              <a:tblGrid>
                <a:gridCol w="2611755">
                  <a:extLst>
                    <a:ext uri="{9D8B030D-6E8A-4147-A177-3AD203B41FA5}">
                      <a16:colId xmlns:a16="http://schemas.microsoft.com/office/drawing/2014/main" val="3379676909"/>
                    </a:ext>
                  </a:extLst>
                </a:gridCol>
                <a:gridCol w="406041">
                  <a:extLst>
                    <a:ext uri="{9D8B030D-6E8A-4147-A177-3AD203B41FA5}">
                      <a16:colId xmlns:a16="http://schemas.microsoft.com/office/drawing/2014/main" val="1176323699"/>
                    </a:ext>
                  </a:extLst>
                </a:gridCol>
                <a:gridCol w="271253">
                  <a:extLst>
                    <a:ext uri="{9D8B030D-6E8A-4147-A177-3AD203B41FA5}">
                      <a16:colId xmlns:a16="http://schemas.microsoft.com/office/drawing/2014/main" val="3226602267"/>
                    </a:ext>
                  </a:extLst>
                </a:gridCol>
                <a:gridCol w="312822">
                  <a:extLst>
                    <a:ext uri="{9D8B030D-6E8A-4147-A177-3AD203B41FA5}">
                      <a16:colId xmlns:a16="http://schemas.microsoft.com/office/drawing/2014/main" val="312949030"/>
                    </a:ext>
                  </a:extLst>
                </a:gridCol>
                <a:gridCol w="341795">
                  <a:extLst>
                    <a:ext uri="{9D8B030D-6E8A-4147-A177-3AD203B41FA5}">
                      <a16:colId xmlns:a16="http://schemas.microsoft.com/office/drawing/2014/main" val="2672222446"/>
                    </a:ext>
                  </a:extLst>
                </a:gridCol>
                <a:gridCol w="399322">
                  <a:extLst>
                    <a:ext uri="{9D8B030D-6E8A-4147-A177-3AD203B41FA5}">
                      <a16:colId xmlns:a16="http://schemas.microsoft.com/office/drawing/2014/main" val="115610470"/>
                    </a:ext>
                  </a:extLst>
                </a:gridCol>
              </a:tblGrid>
              <a:tr h="238883"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	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5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4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extLst>
                  <a:ext uri="{0D108BD9-81ED-4DB2-BD59-A6C34878D82A}">
                    <a16:rowId xmlns:a16="http://schemas.microsoft.com/office/drawing/2014/main" val="2657133077"/>
                  </a:ext>
                </a:extLst>
              </a:tr>
              <a:tr h="262414"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سوالات پرسشنامه دلبستگی بزرگسالی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خیلی زیاد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زیاد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متوسط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کم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خیلی کم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extLst>
                  <a:ext uri="{0D108BD9-81ED-4DB2-BD59-A6C34878D82A}">
                    <a16:rowId xmlns:a16="http://schemas.microsoft.com/office/drawing/2014/main" val="3262813995"/>
                  </a:ext>
                </a:extLst>
              </a:tr>
              <a:tr h="238883"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1- نمی­توانم دوست صمیمی­ ای پیدا کنم .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extLst>
                  <a:ext uri="{0D108BD9-81ED-4DB2-BD59-A6C34878D82A}">
                    <a16:rowId xmlns:a16="http://schemas.microsoft.com/office/drawing/2014/main" val="775444252"/>
                  </a:ext>
                </a:extLst>
              </a:tr>
              <a:tr h="253539"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2- نمی­توانم به گفته­های دیگران اعتماد کنم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extLst>
                  <a:ext uri="{0D108BD9-81ED-4DB2-BD59-A6C34878D82A}">
                    <a16:rowId xmlns:a16="http://schemas.microsoft.com/office/drawing/2014/main" val="3319809157"/>
                  </a:ext>
                </a:extLst>
              </a:tr>
              <a:tr h="238883"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3- از اینکه با دیگران زیاد دوستی برقرار کنم می­ترسم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extLst>
                  <a:ext uri="{0D108BD9-81ED-4DB2-BD59-A6C34878D82A}">
                    <a16:rowId xmlns:a16="http://schemas.microsoft.com/office/drawing/2014/main" val="2400185039"/>
                  </a:ext>
                </a:extLst>
              </a:tr>
              <a:tr h="253539"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4- از اینکه دیگران زیاد به من نزدیک شوند می­ترسم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extLst>
                  <a:ext uri="{0D108BD9-81ED-4DB2-BD59-A6C34878D82A}">
                    <a16:rowId xmlns:a16="http://schemas.microsoft.com/office/drawing/2014/main" val="1107494370"/>
                  </a:ext>
                </a:extLst>
              </a:tr>
              <a:tr h="262414"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5- وقتی که نیاز دارم با دیگران ارتباط برقرار کنم نمی­توانم آنها را پیدا کنم(غیر قابل دسترس)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extLst>
                  <a:ext uri="{0D108BD9-81ED-4DB2-BD59-A6C34878D82A}">
                    <a16:rowId xmlns:a16="http://schemas.microsoft.com/office/drawing/2014/main" val="3572820938"/>
                  </a:ext>
                </a:extLst>
              </a:tr>
              <a:tr h="253539"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6- از اینکه با دیگران صمیمی شوم خوشحال می­شوم 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extLst>
                  <a:ext uri="{0D108BD9-81ED-4DB2-BD59-A6C34878D82A}">
                    <a16:rowId xmlns:a16="http://schemas.microsoft.com/office/drawing/2014/main" val="3703571259"/>
                  </a:ext>
                </a:extLst>
              </a:tr>
              <a:tr h="262414"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7- وقتی که نیاز دارم با دیگران ارتباط برقرار کنم می­توانم آنها را پیدا کنم(قابل دسترس)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extLst>
                  <a:ext uri="{0D108BD9-81ED-4DB2-BD59-A6C34878D82A}">
                    <a16:rowId xmlns:a16="http://schemas.microsoft.com/office/drawing/2014/main" val="3020617672"/>
                  </a:ext>
                </a:extLst>
              </a:tr>
              <a:tr h="238883"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8- از اینکه دیگران با من دوست نشوند نگران نیستم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extLst>
                  <a:ext uri="{0D108BD9-81ED-4DB2-BD59-A6C34878D82A}">
                    <a16:rowId xmlns:a16="http://schemas.microsoft.com/office/drawing/2014/main" val="741710952"/>
                  </a:ext>
                </a:extLst>
              </a:tr>
              <a:tr h="253539"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9- به آسانی با دیگران دوست می­شوم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extLst>
                  <a:ext uri="{0D108BD9-81ED-4DB2-BD59-A6C34878D82A}">
                    <a16:rowId xmlns:a16="http://schemas.microsoft.com/office/drawing/2014/main" val="4153430283"/>
                  </a:ext>
                </a:extLst>
              </a:tr>
              <a:tr h="238883"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10- از اینکه دیگران با من صمیمی باشند خوشحال می­شوم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extLst>
                  <a:ext uri="{0D108BD9-81ED-4DB2-BD59-A6C34878D82A}">
                    <a16:rowId xmlns:a16="http://schemas.microsoft.com/office/drawing/2014/main" val="3294109050"/>
                  </a:ext>
                </a:extLst>
              </a:tr>
              <a:tr h="253539"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11- از توانایی خود برای صمیمی شدن با دیگران اطمینان دارم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extLst>
                  <a:ext uri="{0D108BD9-81ED-4DB2-BD59-A6C34878D82A}">
                    <a16:rowId xmlns:a16="http://schemas.microsoft.com/office/drawing/2014/main" val="2712958651"/>
                  </a:ext>
                </a:extLst>
              </a:tr>
              <a:tr h="238883"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12- از اینکه نزدیکان و دیگران مرا دوست ندارند نگران هستم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extLst>
                  <a:ext uri="{0D108BD9-81ED-4DB2-BD59-A6C34878D82A}">
                    <a16:rowId xmlns:a16="http://schemas.microsoft.com/office/drawing/2014/main" val="760845102"/>
                  </a:ext>
                </a:extLst>
              </a:tr>
              <a:tr h="262414"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13- من رابطه صمیمی با دیگران را دوست دارم ولی دیگران این رابطه را دوست ندارند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extLst>
                  <a:ext uri="{0D108BD9-81ED-4DB2-BD59-A6C34878D82A}">
                    <a16:rowId xmlns:a16="http://schemas.microsoft.com/office/drawing/2014/main" val="3075575455"/>
                  </a:ext>
                </a:extLst>
              </a:tr>
              <a:tr h="238883"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14- از اینکه دوستان و دیگران دوست ندارند با من باشند نگران هستم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extLst>
                  <a:ext uri="{0D108BD9-81ED-4DB2-BD59-A6C34878D82A}">
                    <a16:rowId xmlns:a16="http://schemas.microsoft.com/office/drawing/2014/main" val="2554872258"/>
                  </a:ext>
                </a:extLst>
              </a:tr>
              <a:tr h="253539"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15- آرزو دارم با فرد دیگری دوست شوم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</a:pPr>
                      <a:r>
                        <a:rPr lang="fa-IR" sz="6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4448" marR="34448" marT="0" marB="0"/>
                </a:tc>
                <a:extLst>
                  <a:ext uri="{0D108BD9-81ED-4DB2-BD59-A6C34878D82A}">
                    <a16:rowId xmlns:a16="http://schemas.microsoft.com/office/drawing/2014/main" val="83345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62373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ful Premium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93D98"/>
      </a:accent1>
      <a:accent2>
        <a:srgbClr val="BF3B6D"/>
      </a:accent2>
      <a:accent3>
        <a:srgbClr val="DB314F"/>
      </a:accent3>
      <a:accent4>
        <a:srgbClr val="F32E34"/>
      </a:accent4>
      <a:accent5>
        <a:srgbClr val="F35941"/>
      </a:accent5>
      <a:accent6>
        <a:srgbClr val="FD974D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778</Words>
  <Application>Microsoft Office PowerPoint</Application>
  <PresentationFormat>On-screen Show (16:9)</PresentationFormat>
  <Paragraphs>181</Paragraphs>
  <Slides>26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Montserrat SemiBold</vt:lpstr>
      <vt:lpstr>Calibri</vt:lpstr>
      <vt:lpstr>Arial</vt:lpstr>
      <vt:lpstr>Poppins</vt:lpstr>
      <vt:lpstr>Times New Roman</vt:lpstr>
      <vt:lpstr>Livvic</vt:lpstr>
      <vt:lpstr>Wingdings</vt:lpstr>
      <vt:lpstr>Montserrat</vt:lpstr>
      <vt:lpstr>Roboto Condensed Light</vt:lpstr>
      <vt:lpstr>Montserrat Light</vt:lpstr>
      <vt:lpstr>Poppins Medium</vt:lpstr>
      <vt:lpstr>Gradientful Premium XL by Slidesgo</vt:lpstr>
      <vt:lpstr>بررسی ارتباط فرهنگ(فردگرایی/جمع گرایی)  با استرس و دلبستگی مراقبین جانبازان</vt:lpstr>
      <vt:lpstr>مقدمه</vt:lpstr>
      <vt:lpstr>سطوح مختلف دلبستگی</vt:lpstr>
      <vt:lpstr>فرهنگ ها</vt:lpstr>
      <vt:lpstr>جمع آوری دادگان</vt:lpstr>
      <vt:lpstr>جمع آوری داده از طریق آشنایان مراجعه به دانشکده روان شناسی پایان نامه دکتر محمود مرادی</vt:lpstr>
      <vt:lpstr>معرفی دادگان</vt:lpstr>
      <vt:lpstr>362 رکورد / 10 ویژگی  </vt:lpstr>
      <vt:lpstr>PowerPoint Presentation</vt:lpstr>
      <vt:lpstr>هدف</vt:lpstr>
      <vt:lpstr>پیش پردازش ها</vt:lpstr>
      <vt:lpstr>PowerPoint Presentation</vt:lpstr>
      <vt:lpstr>Normalize data with z-score technique</vt:lpstr>
      <vt:lpstr>PowerPoint Presentation</vt:lpstr>
      <vt:lpstr>PowerPoint Presentation</vt:lpstr>
      <vt:lpstr>حذف برخی ویژگی ها با correlation</vt:lpstr>
      <vt:lpstr>پردازش ها</vt:lpstr>
      <vt:lpstr>دسته بندی داده ها با روش  Decision Tree</vt:lpstr>
      <vt:lpstr>PowerPoint Presentation</vt:lpstr>
      <vt:lpstr>Decision Tree Before Pruning</vt:lpstr>
      <vt:lpstr>Confusion Matrix Before Pruning</vt:lpstr>
      <vt:lpstr>Cost Complexity Pruning</vt:lpstr>
      <vt:lpstr>Confusion Matrix After Pruning</vt:lpstr>
      <vt:lpstr>Decision Tree After Pruning</vt:lpstr>
      <vt:lpstr>PowerPoint Presentation</vt:lpstr>
      <vt:lpstr>ممنون از توجه شما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Gradientful</dc:title>
  <dc:creator>Parmida</dc:creator>
  <cp:lastModifiedBy>parmida soyder</cp:lastModifiedBy>
  <cp:revision>65</cp:revision>
  <dcterms:modified xsi:type="dcterms:W3CDTF">2021-06-28T14:29:09Z</dcterms:modified>
</cp:coreProperties>
</file>