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75793" autoAdjust="0"/>
  </p:normalViewPr>
  <p:slideViewPr>
    <p:cSldViewPr snapToGrid="0" snapToObjects="1">
      <p:cViewPr varScale="1">
        <p:scale>
          <a:sx n="90" d="100"/>
          <a:sy n="9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65819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398" y="1202619"/>
            <a:ext cx="7855500" cy="525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</a:t>
            </a:r>
            <a:r>
              <a:rPr lang="en-US" dirty="0"/>
              <a:t>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/AJAX</a:t>
            </a:r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Server Used 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98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their courses and answer the questions</a:t>
            </a:r>
          </a:p>
          <a:p>
            <a:r>
              <a:rPr lang="en-US" dirty="0" smtClean="0"/>
              <a:t>Review the questions and answers after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1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Field Test</a:t>
            </a:r>
          </a:p>
          <a:p>
            <a:r>
              <a:rPr lang="en-US" dirty="0" smtClean="0"/>
              <a:t>Investigation &amp; Results</a:t>
            </a:r>
            <a:endParaRPr lang="en-US" dirty="0" smtClean="0"/>
          </a:p>
          <a:p>
            <a:r>
              <a:rPr lang="en-US" dirty="0" smtClean="0"/>
              <a:t>Second Field Test </a:t>
            </a:r>
          </a:p>
          <a:p>
            <a:r>
              <a:rPr lang="en-US" dirty="0" smtClean="0"/>
              <a:t>Short Video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  <a:endParaRPr lang="en-US" dirty="0" smtClean="0"/>
          </a:p>
          <a:p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480</TotalTime>
  <Words>283</Words>
  <Application>Microsoft Macintosh PowerPoint</Application>
  <PresentationFormat>On-screen Show (4:3)</PresentationFormat>
  <Paragraphs>106</Paragraphs>
  <Slides>10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InPress </vt:lpstr>
      <vt:lpstr>The Problem </vt:lpstr>
      <vt:lpstr>The Solution</vt:lpstr>
      <vt:lpstr>Implementation</vt:lpstr>
      <vt:lpstr>Instructor</vt:lpstr>
      <vt:lpstr>Student view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Justin</cp:lastModifiedBy>
  <cp:revision>29</cp:revision>
  <dcterms:created xsi:type="dcterms:W3CDTF">2014-04-15T22:01:50Z</dcterms:created>
  <dcterms:modified xsi:type="dcterms:W3CDTF">2014-04-16T01:57:31Z</dcterms:modified>
</cp:coreProperties>
</file>