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26</TotalTime>
  <Words>19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Elemental</vt:lpstr>
      <vt:lpstr>InPress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3</cp:revision>
  <dcterms:created xsi:type="dcterms:W3CDTF">2014-04-08T15:57:55Z</dcterms:created>
  <dcterms:modified xsi:type="dcterms:W3CDTF">2014-04-08T16:24:08Z</dcterms:modified>
</cp:coreProperties>
</file>