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Default Extension="emf" ContentType="image/x-emf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583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InPress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180" y="5660190"/>
            <a:ext cx="7237662" cy="1752600"/>
          </a:xfrm>
        </p:spPr>
        <p:txBody>
          <a:bodyPr/>
          <a:lstStyle/>
          <a:p>
            <a:r>
              <a:rPr lang="en-US" dirty="0" smtClean="0"/>
              <a:t>McMaster University Computing and Software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079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Abdul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Muhammad</a:t>
            </a:r>
          </a:p>
          <a:p>
            <a:r>
              <a:rPr lang="en-US" altLang="zh-CN" dirty="0" smtClean="0"/>
              <a:t>Wenbo Liu</a:t>
            </a:r>
          </a:p>
          <a:p>
            <a:r>
              <a:rPr lang="en-US" altLang="zh-CN" dirty="0" smtClean="0"/>
              <a:t>Justin </a:t>
            </a:r>
            <a:r>
              <a:rPr lang="en-US" altLang="zh-CN" dirty="0" err="1" smtClean="0"/>
              <a:t>Kan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2884"/>
            <a:ext cx="4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 Science 4ZP6 Capstone Project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665819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3400">
        <p14:reveal/>
      </p:transition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in class </a:t>
            </a:r>
          </a:p>
          <a:p>
            <a:r>
              <a:rPr lang="en-US" dirty="0" smtClean="0"/>
              <a:t>What other Technologies lack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51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Ground of </a:t>
            </a:r>
            <a:r>
              <a:rPr lang="en-US" dirty="0" err="1" smtClean="0"/>
              <a:t>InPress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783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(software – Python </a:t>
            </a:r>
            <a:r>
              <a:rPr lang="en-US" dirty="0" err="1" smtClean="0"/>
              <a:t>Django</a:t>
            </a:r>
            <a:r>
              <a:rPr lang="en-US" smtClean="0"/>
              <a:t>, why?) </a:t>
            </a:r>
            <a:endParaRPr lang="en-US" dirty="0" smtClean="0"/>
          </a:p>
          <a:p>
            <a:r>
              <a:rPr lang="en-US" dirty="0" smtClean="0"/>
              <a:t>Basic Hardware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563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617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867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6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Schools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Security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66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634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95</TotalTime>
  <Words>69</Words>
  <Application>Microsoft Macintosh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InPress </vt:lpstr>
      <vt:lpstr>The Problem </vt:lpstr>
      <vt:lpstr>Back Ground of InPress</vt:lpstr>
      <vt:lpstr>How we approach</vt:lpstr>
      <vt:lpstr>Student view</vt:lpstr>
      <vt:lpstr>Instructor view</vt:lpstr>
      <vt:lpstr>Field Test</vt:lpstr>
      <vt:lpstr>The Next Steps 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InPress </dc:title>
  <dc:creator>Liu Wenbo</dc:creator>
  <cp:lastModifiedBy>Justin</cp:lastModifiedBy>
  <cp:revision>9</cp:revision>
  <dcterms:created xsi:type="dcterms:W3CDTF">2014-04-15T18:00:33Z</dcterms:created>
  <dcterms:modified xsi:type="dcterms:W3CDTF">2014-04-15T18:29:51Z</dcterms:modified>
</cp:coreProperties>
</file>