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286000" y="8382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dirty="0" smtClean="0"/>
              <a:t>This application is made to simulate a clicker [smartphone question/voting system]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dirty="0" smtClean="0"/>
              <a:t>project is written for web enabled devices</a:t>
            </a:r>
          </a:p>
          <a:p>
            <a:endParaRPr lang="en-US" dirty="0" smtClean="0"/>
          </a:p>
          <a:p>
            <a:r>
              <a:rPr lang="en-US" dirty="0" smtClean="0"/>
              <a:t>Used for students to participate in class/tutorial question sessions, by using their laptop/phone to interact with instructor.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web-based application which will replace </a:t>
            </a:r>
            <a:r>
              <a:rPr lang="en-US" dirty="0" err="1" smtClean="0"/>
              <a:t>i</a:t>
            </a:r>
            <a:r>
              <a:rPr lang="en-US" dirty="0" smtClean="0"/>
              <a:t>-Clicker, used for student and instructor to interaction class. Also for student to study </a:t>
            </a:r>
            <a:r>
              <a:rPr lang="en-US" smtClean="0"/>
              <a:t>after class.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210</TotalTime>
  <Words>108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InPress </vt:lpstr>
      <vt:lpstr>InPress</vt:lpstr>
      <vt:lpstr>Purpose</vt:lpstr>
      <vt:lpstr>How we approach</vt:lpstr>
      <vt:lpstr>Student view</vt:lpstr>
      <vt:lpstr>Instructor view</vt:lpstr>
      <vt:lpstr>Field Test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12</cp:revision>
  <dcterms:created xsi:type="dcterms:W3CDTF">2014-04-08T15:57:55Z</dcterms:created>
  <dcterms:modified xsi:type="dcterms:W3CDTF">2014-04-15T18:29:33Z</dcterms:modified>
</cp:coreProperties>
</file>