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7" r:id="rId5"/>
    <p:sldId id="261" r:id="rId6"/>
    <p:sldId id="260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93" autoAdjust="0"/>
  </p:normalViewPr>
  <p:slideViewPr>
    <p:cSldViewPr snapToGrid="0" snapToObjects="1">
      <p:cViewPr varScale="1">
        <p:scale>
          <a:sx n="79" d="100"/>
          <a:sy n="79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883-54D8-CE4F-B25E-85697DC78400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E142-AFDC-AE47-9FD3-50F8F607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6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“For the students, from the students"</a:t>
            </a:r>
          </a:p>
          <a:p>
            <a:r>
              <a:rPr lang="en-US" dirty="0" smtClean="0"/>
              <a:t>To create a web-based application</a:t>
            </a:r>
          </a:p>
          <a:p>
            <a:r>
              <a:rPr lang="en-US" dirty="0" smtClean="0"/>
              <a:t>Student can interact with instructor without bring any additional device</a:t>
            </a:r>
          </a:p>
          <a:p>
            <a:r>
              <a:rPr lang="en-US" dirty="0" smtClean="0"/>
              <a:t>Student also can review the in class activities after class </a:t>
            </a:r>
          </a:p>
          <a:p>
            <a:r>
              <a:rPr lang="en-US" dirty="0" smtClean="0"/>
              <a:t>Decrease the distance between student’s thought and instructor’s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Basic Hardware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6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“For the students, from the students"</a:t>
            </a:r>
          </a:p>
          <a:p>
            <a:r>
              <a:rPr lang="en-US" dirty="0" smtClean="0"/>
              <a:t>To create a web-based application</a:t>
            </a:r>
          </a:p>
          <a:p>
            <a:r>
              <a:rPr lang="en-US" dirty="0" smtClean="0"/>
              <a:t>Student can interact with instructor without bring any additional device</a:t>
            </a:r>
          </a:p>
          <a:p>
            <a:r>
              <a:rPr lang="en-US" dirty="0" smtClean="0"/>
              <a:t>Student also can review the in class activities after class </a:t>
            </a:r>
          </a:p>
          <a:p>
            <a:r>
              <a:rPr lang="en-US" dirty="0" smtClean="0"/>
              <a:t>Decrease the distance between student’s thought and instructor’s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Basic Hardware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583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InPress</a:t>
            </a:r>
            <a:r>
              <a:rPr lang="en-US" sz="7200" dirty="0" smtClean="0"/>
              <a:t>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180" y="5660190"/>
            <a:ext cx="7237662" cy="1752600"/>
          </a:xfrm>
        </p:spPr>
        <p:txBody>
          <a:bodyPr/>
          <a:lstStyle/>
          <a:p>
            <a:r>
              <a:rPr lang="en-US" dirty="0" smtClean="0"/>
              <a:t>McMaster University Computing and Software Department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079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Abdul </a:t>
            </a:r>
            <a:r>
              <a:rPr lang="en-US" altLang="zh-CN" dirty="0" err="1" smtClean="0"/>
              <a:t>Hadi</a:t>
            </a:r>
            <a:r>
              <a:rPr lang="en-US" altLang="zh-CN" dirty="0" smtClean="0"/>
              <a:t> Muhammad</a:t>
            </a:r>
          </a:p>
          <a:p>
            <a:r>
              <a:rPr lang="en-US" altLang="zh-CN" dirty="0" smtClean="0"/>
              <a:t>Wenbo Liu</a:t>
            </a:r>
          </a:p>
          <a:p>
            <a:r>
              <a:rPr lang="en-US" altLang="zh-CN" dirty="0" smtClean="0"/>
              <a:t>Justin </a:t>
            </a:r>
            <a:r>
              <a:rPr lang="en-US" altLang="zh-CN" dirty="0" err="1" smtClean="0"/>
              <a:t>Kan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2412884"/>
            <a:ext cx="4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 Science 4ZP6 Capstone Project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5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30" y="848104"/>
            <a:ext cx="6214444" cy="41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0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6823" y="1838158"/>
            <a:ext cx="4827177" cy="324184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500" dirty="0" smtClean="0"/>
              <a:t>Lack</a:t>
            </a:r>
            <a:r>
              <a:rPr lang="zh-CN" altLang="en-US" sz="4500" dirty="0" smtClean="0"/>
              <a:t> </a:t>
            </a:r>
            <a:r>
              <a:rPr lang="en-CA" altLang="zh-CN" sz="4500" dirty="0" smtClean="0"/>
              <a:t>of interaction between Instructors and Students</a:t>
            </a:r>
          </a:p>
          <a:p>
            <a:endParaRPr lang="en-US" altLang="zh-CN" sz="4500" dirty="0" smtClean="0"/>
          </a:p>
          <a:p>
            <a:r>
              <a:rPr lang="en-US" sz="4500" dirty="0" smtClean="0"/>
              <a:t>Learning Pitfalls</a:t>
            </a:r>
          </a:p>
          <a:p>
            <a:endParaRPr lang="en-US" sz="4500" dirty="0"/>
          </a:p>
          <a:p>
            <a:r>
              <a:rPr lang="en-US" sz="4500" dirty="0" smtClean="0"/>
              <a:t>Hardware Constraints</a:t>
            </a:r>
          </a:p>
          <a:p>
            <a:endParaRPr lang="en-US" sz="4500" dirty="0" smtClean="0"/>
          </a:p>
          <a:p>
            <a:r>
              <a:rPr lang="en-US" sz="4500" dirty="0" smtClean="0"/>
              <a:t>Communication barriers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082" y="228601"/>
            <a:ext cx="7543800" cy="914400"/>
          </a:xfrm>
        </p:spPr>
        <p:txBody>
          <a:bodyPr/>
          <a:lstStyle/>
          <a:p>
            <a:r>
              <a:rPr lang="en-US" altLang="zh-CN" dirty="0" smtClean="0"/>
              <a:t>The Problem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5363"/>
            <a:ext cx="4179455" cy="27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15" y="1703951"/>
            <a:ext cx="4350634" cy="458137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Web-Based Application (Compatible on most internet enabled devices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Real-time interaction and feedback from </a:t>
            </a:r>
            <a:r>
              <a:rPr lang="en-US" sz="2800" dirty="0" smtClean="0"/>
              <a:t>students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physical hardware </a:t>
            </a:r>
            <a:r>
              <a:rPr lang="en-US" sz="2800" dirty="0" smtClean="0"/>
              <a:t>required</a:t>
            </a:r>
          </a:p>
          <a:p>
            <a:endParaRPr lang="en-US" sz="2800" dirty="0" smtClean="0"/>
          </a:p>
          <a:p>
            <a:r>
              <a:rPr lang="en-US" sz="2800" dirty="0" smtClean="0"/>
              <a:t>Open Source (Free!)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398" y="111794"/>
            <a:ext cx="7543800" cy="914400"/>
          </a:xfrm>
        </p:spPr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000" y="3745477"/>
            <a:ext cx="4845999" cy="311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3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7183" y="1029369"/>
            <a:ext cx="7855500" cy="52559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“For the students, from the students"</a:t>
            </a:r>
          </a:p>
          <a:p>
            <a:r>
              <a:rPr lang="en-US" dirty="0"/>
              <a:t>To create a web-based application</a:t>
            </a:r>
          </a:p>
          <a:p>
            <a:r>
              <a:rPr lang="en-US" dirty="0"/>
              <a:t>Student can interact with instructor without bring any additional device</a:t>
            </a:r>
          </a:p>
          <a:p>
            <a:r>
              <a:rPr lang="en-US" dirty="0"/>
              <a:t>Student also can review the in class activities after class </a:t>
            </a:r>
          </a:p>
          <a:p>
            <a:r>
              <a:rPr lang="en-US" dirty="0"/>
              <a:t>Decrease the distance between student’s thought and instructor’s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main modules:</a:t>
            </a:r>
          </a:p>
          <a:p>
            <a:r>
              <a:rPr lang="en-US" dirty="0"/>
              <a:t>Instructor</a:t>
            </a:r>
          </a:p>
          <a:p>
            <a:r>
              <a:rPr lang="en-US" dirty="0"/>
              <a:t>Student</a:t>
            </a:r>
          </a:p>
          <a:p>
            <a:endParaRPr lang="en-US" dirty="0"/>
          </a:p>
          <a:p>
            <a:r>
              <a:rPr lang="en-US" dirty="0"/>
              <a:t>Technology used 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Django</a:t>
            </a:r>
            <a:endParaRPr lang="en-US" dirty="0"/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 err="1"/>
              <a:t>PostgresSQL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Basic Hardware  </a:t>
            </a:r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398" y="111794"/>
            <a:ext cx="7543800" cy="9144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6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Courses and Student</a:t>
            </a:r>
            <a:r>
              <a:rPr lang="en-US" dirty="0"/>
              <a:t> </a:t>
            </a:r>
            <a:r>
              <a:rPr lang="en-US" dirty="0" smtClean="0"/>
              <a:t>Accounts</a:t>
            </a:r>
            <a:endParaRPr lang="en-US" dirty="0"/>
          </a:p>
          <a:p>
            <a:r>
              <a:rPr lang="en-US" dirty="0" smtClean="0"/>
              <a:t>Create Assessments</a:t>
            </a:r>
          </a:p>
          <a:p>
            <a:r>
              <a:rPr lang="en-US" dirty="0" smtClean="0"/>
              <a:t>Add Short Answer and Multiple Choice questions</a:t>
            </a:r>
          </a:p>
          <a:p>
            <a:r>
              <a:rPr lang="en-US" dirty="0" smtClean="0"/>
              <a:t>Update question status</a:t>
            </a:r>
          </a:p>
          <a:p>
            <a:r>
              <a:rPr lang="en-US" dirty="0" smtClean="0"/>
              <a:t>Collect and analysis students’ answer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7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their courses and answer the questions</a:t>
            </a:r>
          </a:p>
          <a:p>
            <a:r>
              <a:rPr lang="en-US" dirty="0" smtClean="0"/>
              <a:t>Review the questions and answers after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7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9979" y="1352888"/>
            <a:ext cx="6096000" cy="3657599"/>
          </a:xfrm>
        </p:spPr>
        <p:txBody>
          <a:bodyPr/>
          <a:lstStyle/>
          <a:p>
            <a:r>
              <a:rPr lang="en-US" dirty="0" smtClean="0"/>
              <a:t>Portability for different environment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/>
              <a:t>Installation </a:t>
            </a:r>
            <a:r>
              <a:rPr lang="en-US" dirty="0" smtClean="0"/>
              <a:t>kit</a:t>
            </a:r>
          </a:p>
          <a:p>
            <a:r>
              <a:rPr lang="en-US" dirty="0" smtClean="0"/>
              <a:t>Localization</a:t>
            </a:r>
          </a:p>
          <a:p>
            <a:pPr marL="18288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Steps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47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237</TotalTime>
  <Words>305</Words>
  <Application>Microsoft Macintosh PowerPoint</Application>
  <PresentationFormat>On-screen Show (4:3)</PresentationFormat>
  <Paragraphs>99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Elemental</vt:lpstr>
      <vt:lpstr>InPress </vt:lpstr>
      <vt:lpstr>The Problem </vt:lpstr>
      <vt:lpstr>The Solution</vt:lpstr>
      <vt:lpstr>Implementation</vt:lpstr>
      <vt:lpstr>Instructor view</vt:lpstr>
      <vt:lpstr>Student view</vt:lpstr>
      <vt:lpstr>Field Test</vt:lpstr>
      <vt:lpstr>The Next Steps </vt:lpstr>
      <vt:lpstr>Conclusion</vt:lpstr>
      <vt:lpstr>Question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InPress </dc:title>
  <dc:creator>Liu Wenbo</dc:creator>
  <cp:lastModifiedBy>Liu Wenbo</cp:lastModifiedBy>
  <cp:revision>23</cp:revision>
  <dcterms:created xsi:type="dcterms:W3CDTF">2014-04-15T18:00:33Z</dcterms:created>
  <dcterms:modified xsi:type="dcterms:W3CDTF">2014-04-15T21:43:03Z</dcterms:modified>
</cp:coreProperties>
</file>