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E090EFF-37B5-024C-AB3F-FAC6BB2F278A}" type="datetimeFigureOut">
              <a:rPr lang="en-US" smtClean="0"/>
              <a:t>2014-04-08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CE186A8-1EE1-8542-BDA3-0885D92A639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583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InPress</a:t>
            </a:r>
            <a:r>
              <a:rPr lang="en-US" sz="7200" dirty="0" smtClean="0"/>
              <a:t>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180" y="5660190"/>
            <a:ext cx="7237662" cy="1752600"/>
          </a:xfrm>
        </p:spPr>
        <p:txBody>
          <a:bodyPr/>
          <a:lstStyle/>
          <a:p>
            <a:r>
              <a:rPr lang="en-US" dirty="0" smtClean="0"/>
              <a:t>McMaster University Computing and Software Department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079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Abdul </a:t>
            </a:r>
            <a:r>
              <a:rPr lang="en-US" altLang="zh-CN" dirty="0" err="1" smtClean="0"/>
              <a:t>Hadi</a:t>
            </a:r>
            <a:r>
              <a:rPr lang="en-US" altLang="zh-CN" dirty="0" smtClean="0"/>
              <a:t> Muhammad</a:t>
            </a:r>
          </a:p>
          <a:p>
            <a:r>
              <a:rPr lang="en-US" altLang="zh-CN" dirty="0" smtClean="0"/>
              <a:t>Wenbo Liu</a:t>
            </a:r>
          </a:p>
          <a:p>
            <a:r>
              <a:rPr lang="en-US" altLang="zh-CN" dirty="0" smtClean="0"/>
              <a:t>Justin </a:t>
            </a:r>
            <a:r>
              <a:rPr lang="en-US" altLang="zh-CN" dirty="0" err="1" smtClean="0"/>
              <a:t>Kan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2412884"/>
            <a:ext cx="44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 Science 4ZP6 Capstone Project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5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Ground of </a:t>
            </a:r>
            <a:r>
              <a:rPr lang="en-US" dirty="0" err="1" smtClean="0"/>
              <a:t>InPress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3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Purpose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3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7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7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47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66</TotalTime>
  <Words>34</Words>
  <Application>Microsoft Macintosh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InPress </vt:lpstr>
      <vt:lpstr>Back Ground of InPress</vt:lpstr>
      <vt:lpstr>Purpose</vt:lpstr>
      <vt:lpstr>How we approach</vt:lpstr>
      <vt:lpstr>Student view</vt:lpstr>
      <vt:lpstr>Instructor view</vt:lpstr>
      <vt:lpstr>Field Test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InPress </dc:title>
  <dc:creator>Liu Wenbo</dc:creator>
  <cp:lastModifiedBy>Liu Wenbo</cp:lastModifiedBy>
  <cp:revision>7</cp:revision>
  <dcterms:created xsi:type="dcterms:W3CDTF">2014-04-08T15:57:55Z</dcterms:created>
  <dcterms:modified xsi:type="dcterms:W3CDTF">2014-04-08T17:04:27Z</dcterms:modified>
</cp:coreProperties>
</file>