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3" autoAdjust="0"/>
  </p:normalViewPr>
  <p:slideViewPr>
    <p:cSldViewPr snapToGrid="0" snapToObjects="1">
      <p:cViewPr varScale="1">
        <p:scale>
          <a:sx n="67" d="100"/>
          <a:sy n="6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183" y="1029369"/>
            <a:ext cx="7855500" cy="5255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“For the students, from the students"</a:t>
            </a:r>
          </a:p>
          <a:p>
            <a:r>
              <a:rPr lang="en-US" dirty="0"/>
              <a:t>To create a web-based application</a:t>
            </a:r>
          </a:p>
          <a:p>
            <a:r>
              <a:rPr lang="en-US" dirty="0"/>
              <a:t>Student can interact with instructor without bring any additional device</a:t>
            </a:r>
          </a:p>
          <a:p>
            <a:r>
              <a:rPr lang="en-US" dirty="0"/>
              <a:t>Student also can review the in class activities after class </a:t>
            </a:r>
          </a:p>
          <a:p>
            <a:r>
              <a:rPr lang="en-US" dirty="0"/>
              <a:t>Decrease the distance between student’s thought and instructor’s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/>
              <a:t>Student</a:t>
            </a:r>
          </a:p>
          <a:p>
            <a:endParaRPr lang="en-US" dirty="0"/>
          </a:p>
          <a:p>
            <a:r>
              <a:rPr lang="en-US" dirty="0"/>
              <a:t>Technology used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PostgresSQL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Basic Hardware  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their courses and answer the questions</a:t>
            </a:r>
          </a:p>
          <a:p>
            <a:r>
              <a:rPr lang="en-US" dirty="0" smtClean="0"/>
              <a:t>Review the questions and answers after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245</TotalTime>
  <Words>316</Words>
  <Application>Microsoft Macintosh PowerPoint</Application>
  <PresentationFormat>On-screen Show (4:3)</PresentationFormat>
  <Paragraphs>110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InPress </vt:lpstr>
      <vt:lpstr>The Problem </vt:lpstr>
      <vt:lpstr>The Solution</vt:lpstr>
      <vt:lpstr>Implementation</vt:lpstr>
      <vt:lpstr>Instructor</vt:lpstr>
      <vt:lpstr>Student view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Abdul Hadi Muhammad</cp:lastModifiedBy>
  <cp:revision>25</cp:revision>
  <dcterms:created xsi:type="dcterms:W3CDTF">2014-04-15T18:00:33Z</dcterms:created>
  <dcterms:modified xsi:type="dcterms:W3CDTF">2014-04-15T21:59:30Z</dcterms:modified>
</cp:coreProperties>
</file>