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in class </a:t>
            </a:r>
          </a:p>
          <a:p>
            <a:r>
              <a:rPr lang="en-US" dirty="0" smtClean="0"/>
              <a:t>What other Technologies lack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3657599"/>
          </a:xfrm>
        </p:spPr>
        <p:txBody>
          <a:bodyPr/>
          <a:lstStyle/>
          <a:p>
            <a:r>
              <a:rPr lang="en-US" dirty="0" smtClean="0"/>
              <a:t>To Create a Web-based application</a:t>
            </a:r>
            <a:endParaRPr lang="en-US" dirty="0" smtClean="0"/>
          </a:p>
          <a:p>
            <a:r>
              <a:rPr lang="en-US" dirty="0" smtClean="0"/>
              <a:t>Student can interact with instructor without bring any additional device</a:t>
            </a:r>
            <a:endParaRPr lang="en-US" dirty="0"/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83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00714" y="859591"/>
            <a:ext cx="6096000" cy="4113462"/>
          </a:xfrm>
        </p:spPr>
        <p:txBody>
          <a:bodyPr>
            <a:normAutofit/>
          </a:bodyPr>
          <a:lstStyle/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Courses and Student</a:t>
            </a:r>
            <a:r>
              <a:rPr lang="en-US" dirty="0"/>
              <a:t> </a:t>
            </a:r>
            <a:r>
              <a:rPr lang="en-US" dirty="0" smtClean="0"/>
              <a:t>Accounts</a:t>
            </a:r>
            <a:endParaRPr lang="en-US" dirty="0"/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their courses and answer the questions</a:t>
            </a:r>
          </a:p>
          <a:p>
            <a:r>
              <a:rPr lang="en-US" dirty="0" smtClean="0"/>
              <a:t>Review the questions and answers after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</a:t>
            </a:r>
            <a:r>
              <a:rPr lang="en-US" dirty="0" smtClean="0"/>
              <a:t>environment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  <a:endParaRPr lang="en-US" dirty="0" smtClean="0"/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203</TotalTime>
  <Words>142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InPress </vt:lpstr>
      <vt:lpstr>The Problem </vt:lpstr>
      <vt:lpstr>Motivation</vt:lpstr>
      <vt:lpstr>How we approach</vt:lpstr>
      <vt:lpstr>Instructor view</vt:lpstr>
      <vt:lpstr>Student view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Liu Wenbo</cp:lastModifiedBy>
  <cp:revision>18</cp:revision>
  <dcterms:created xsi:type="dcterms:W3CDTF">2014-04-15T18:00:33Z</dcterms:created>
  <dcterms:modified xsi:type="dcterms:W3CDTF">2014-04-15T20:42:55Z</dcterms:modified>
</cp:coreProperties>
</file>