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1" r:id="rId6"/>
    <p:sldId id="268" r:id="rId7"/>
    <p:sldId id="269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3" autoAdjust="0"/>
  </p:normalViewPr>
  <p:slideViewPr>
    <p:cSldViewPr snapToGrid="0" snapToObjects="1">
      <p:cViewPr varScale="1">
        <p:scale>
          <a:sx n="79" d="100"/>
          <a:sy n="79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Web-Based Application (Compatible on most internet enabled devices)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183" y="1029369"/>
            <a:ext cx="7855500" cy="5255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“For the students, from the students"</a:t>
            </a:r>
          </a:p>
          <a:p>
            <a:r>
              <a:rPr lang="en-US" dirty="0"/>
              <a:t>To create a web-based application</a:t>
            </a:r>
          </a:p>
          <a:p>
            <a:r>
              <a:rPr lang="en-US" dirty="0"/>
              <a:t>Student can interact with instructor without bring any additional device</a:t>
            </a:r>
          </a:p>
          <a:p>
            <a:r>
              <a:rPr lang="en-US" dirty="0"/>
              <a:t>Student also can review the in class activities after class </a:t>
            </a:r>
          </a:p>
          <a:p>
            <a:r>
              <a:rPr lang="en-US" dirty="0"/>
              <a:t>Decrease the distance between student’s thought and instructor’s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/>
              <a:t>Student</a:t>
            </a:r>
          </a:p>
          <a:p>
            <a:endParaRPr lang="en-US" dirty="0"/>
          </a:p>
          <a:p>
            <a:r>
              <a:rPr lang="en-US" dirty="0"/>
              <a:t>Technology used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PostgresSQL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Basic Hardware  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174" b="13174"/>
          <a:stretch>
            <a:fillRect/>
          </a:stretch>
        </p:blipFill>
        <p:spPr>
          <a:xfrm>
            <a:off x="4105275" y="1279525"/>
            <a:ext cx="4727575" cy="522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1415" y="3354824"/>
            <a:ext cx="3692520" cy="36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Questions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LaTex Supported</a:t>
            </a:r>
          </a:p>
          <a:p>
            <a:endParaRPr lang="en-US" sz="2800" dirty="0"/>
          </a:p>
          <a:p>
            <a:r>
              <a:rPr lang="en-US" sz="2800" dirty="0" smtClean="0"/>
              <a:t>Real-Time Data Analysis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399" y="622969"/>
            <a:ext cx="60960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Visit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</a:p>
          <a:p>
            <a:r>
              <a:rPr lang="en-US" sz="2400" dirty="0" smtClean="0"/>
              <a:t>Answer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classmates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together</a:t>
            </a:r>
            <a:endParaRPr lang="en-US" sz="2400" dirty="0" smtClean="0"/>
          </a:p>
          <a:p>
            <a:r>
              <a:rPr lang="en-US" sz="2400" dirty="0" smtClean="0"/>
              <a:t>Review the questions and answers after class</a:t>
            </a:r>
          </a:p>
          <a:p>
            <a:r>
              <a:rPr lang="en-US" sz="2400" dirty="0" smtClean="0"/>
              <a:t>Student data structure</a:t>
            </a:r>
          </a:p>
          <a:p>
            <a:pPr lvl="1"/>
            <a:r>
              <a:rPr lang="en-US" sz="2200" dirty="0" smtClean="0"/>
              <a:t>Student number</a:t>
            </a:r>
          </a:p>
          <a:p>
            <a:pPr lvl="1"/>
            <a:r>
              <a:rPr lang="en-US" sz="2200" dirty="0" smtClean="0"/>
              <a:t>Student answer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223" y="114969"/>
            <a:ext cx="7543800" cy="914400"/>
          </a:xfrm>
        </p:spPr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3" y="4280568"/>
            <a:ext cx="4197117" cy="2161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89" y="4280568"/>
            <a:ext cx="3178666" cy="2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573" y="1108392"/>
            <a:ext cx="6096000" cy="3657599"/>
          </a:xfrm>
        </p:spPr>
        <p:txBody>
          <a:bodyPr/>
          <a:lstStyle/>
          <a:p>
            <a:r>
              <a:rPr lang="en-US" dirty="0" smtClean="0"/>
              <a:t>Student’s answer will be keeping update</a:t>
            </a:r>
          </a:p>
          <a:p>
            <a:r>
              <a:rPr lang="en-US" dirty="0" smtClean="0"/>
              <a:t>Instructor can see the answer summary </a:t>
            </a:r>
          </a:p>
          <a:p>
            <a:pPr lvl="1"/>
            <a:r>
              <a:rPr lang="en-US" dirty="0" smtClean="0"/>
              <a:t>How many answered</a:t>
            </a:r>
          </a:p>
          <a:p>
            <a:pPr lvl="1"/>
            <a:r>
              <a:rPr lang="en-US" dirty="0" smtClean="0"/>
              <a:t>Which answer been most answered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73" y="248356"/>
            <a:ext cx="7543800" cy="914400"/>
          </a:xfrm>
        </p:spPr>
        <p:txBody>
          <a:bodyPr/>
          <a:lstStyle/>
          <a:p>
            <a:r>
              <a:rPr lang="en-US" dirty="0" smtClean="0"/>
              <a:t>Student Answer </a:t>
            </a:r>
            <a:r>
              <a:rPr lang="en-US" dirty="0" err="1"/>
              <a:t>A</a:t>
            </a:r>
            <a:r>
              <a:rPr lang="en-US" dirty="0" err="1" smtClean="0"/>
              <a:t>naylsis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245</TotalTime>
  <Words>347</Words>
  <Application>Microsoft Macintosh PowerPoint</Application>
  <PresentationFormat>On-screen Show (4:3)</PresentationFormat>
  <Paragraphs>120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InPress </vt:lpstr>
      <vt:lpstr>The Problem </vt:lpstr>
      <vt:lpstr>The Solution</vt:lpstr>
      <vt:lpstr>Implementation</vt:lpstr>
      <vt:lpstr>Instructor</vt:lpstr>
      <vt:lpstr>Student view</vt:lpstr>
      <vt:lpstr>Student Answer Anaylsis 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Liu Wenbo</cp:lastModifiedBy>
  <cp:revision>26</cp:revision>
  <dcterms:created xsi:type="dcterms:W3CDTF">2014-04-15T18:00:33Z</dcterms:created>
  <dcterms:modified xsi:type="dcterms:W3CDTF">2014-04-15T22:34:05Z</dcterms:modified>
</cp:coreProperties>
</file>