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Default Extension="emf" ContentType="image/x-emf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665819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3400">
        <p14:reveal/>
      </p:transition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30" y="848104"/>
            <a:ext cx="6214444" cy="41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3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in class </a:t>
            </a:r>
          </a:p>
          <a:p>
            <a:r>
              <a:rPr lang="en-US" dirty="0" smtClean="0"/>
              <a:t>What other Technologies lack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51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smtClean="0"/>
              <a:t>“For the Students, from the Students”</a:t>
            </a:r>
          </a:p>
          <a:p>
            <a:pPr marL="18288" indent="0">
              <a:buNone/>
            </a:pPr>
            <a:r>
              <a:rPr lang="en-US" dirty="0" smtClean="0"/>
              <a:t>Students should be the one in charge</a:t>
            </a:r>
          </a:p>
          <a:p>
            <a:pPr marL="18288" indent="0">
              <a:buNone/>
            </a:pPr>
            <a:r>
              <a:rPr lang="en-US" dirty="0" err="1" smtClean="0"/>
              <a:t>Enage</a:t>
            </a:r>
            <a:r>
              <a:rPr lang="en-US" dirty="0" smtClean="0"/>
              <a:t> Students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783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859591"/>
            <a:ext cx="6096000" cy="4113462"/>
          </a:xfrm>
        </p:spPr>
        <p:txBody>
          <a:bodyPr>
            <a:normAutofit/>
          </a:bodyPr>
          <a:lstStyle/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563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Courses and Student</a:t>
            </a:r>
            <a:r>
              <a:rPr lang="en-US" dirty="0"/>
              <a:t> </a:t>
            </a:r>
            <a:r>
              <a:rPr lang="en-US" dirty="0" smtClean="0"/>
              <a:t>Accounts</a:t>
            </a:r>
            <a:endParaRPr lang="en-US" dirty="0"/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86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their courses and answer the questions</a:t>
            </a:r>
          </a:p>
          <a:p>
            <a:r>
              <a:rPr lang="en-US" dirty="0" smtClean="0"/>
              <a:t>Review the questions and answers after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617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Field Test – Video / </a:t>
            </a:r>
            <a:r>
              <a:rPr lang="en-US" dirty="0" err="1" smtClean="0"/>
              <a:t>Picutres</a:t>
            </a:r>
            <a:endParaRPr lang="en-US" dirty="0" smtClean="0"/>
          </a:p>
          <a:p>
            <a:r>
              <a:rPr lang="en-US" dirty="0" smtClean="0"/>
              <a:t>Why it failed on the first time </a:t>
            </a:r>
          </a:p>
          <a:p>
            <a:r>
              <a:rPr lang="en-US" dirty="0" smtClean="0"/>
              <a:t>How we found out , and what we learnt</a:t>
            </a:r>
          </a:p>
          <a:p>
            <a:r>
              <a:rPr lang="en-US" dirty="0" smtClean="0"/>
              <a:t>What did we use (TOP </a:t>
            </a:r>
            <a:r>
              <a:rPr lang="en-US" smtClean="0"/>
              <a:t>/ new relic)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6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1874" y="1318128"/>
            <a:ext cx="6096000" cy="3657599"/>
          </a:xfrm>
        </p:spPr>
        <p:txBody>
          <a:bodyPr/>
          <a:lstStyle/>
          <a:p>
            <a:r>
              <a:rPr lang="en-US" dirty="0" smtClean="0"/>
              <a:t>Portability for different environment (Different Schools)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/>
              <a:t>Installation </a:t>
            </a:r>
            <a:r>
              <a:rPr lang="en-US" dirty="0" smtClean="0"/>
              <a:t>kit</a:t>
            </a:r>
          </a:p>
          <a:p>
            <a:r>
              <a:rPr lang="en-US" dirty="0" smtClean="0"/>
              <a:t>Localization</a:t>
            </a: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66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63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165</TotalTime>
  <Words>162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InPress </vt:lpstr>
      <vt:lpstr>The Problem </vt:lpstr>
      <vt:lpstr>Motivation</vt:lpstr>
      <vt:lpstr>How we approach</vt:lpstr>
      <vt:lpstr>Instructor view</vt:lpstr>
      <vt:lpstr>Student view</vt:lpstr>
      <vt:lpstr>Field Test</vt:lpstr>
      <vt:lpstr>The Next Steps </vt:lpstr>
      <vt:lpstr>Conclusion</vt:lpstr>
      <vt:lpstr>Question Time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Justin</cp:lastModifiedBy>
  <cp:revision>17</cp:revision>
  <dcterms:created xsi:type="dcterms:W3CDTF">2014-04-15T20:48:25Z</dcterms:created>
  <dcterms:modified xsi:type="dcterms:W3CDTF">2014-04-15T21:10:21Z</dcterms:modified>
</cp:coreProperties>
</file>