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52"/>
  </p:notesMasterIdLst>
  <p:sldIdLst>
    <p:sldId id="256" r:id="rId2"/>
    <p:sldId id="258" r:id="rId3"/>
    <p:sldId id="273" r:id="rId4"/>
    <p:sldId id="319" r:id="rId5"/>
    <p:sldId id="320" r:id="rId6"/>
    <p:sldId id="324" r:id="rId7"/>
    <p:sldId id="331"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7" r:id="rId24"/>
    <p:sldId id="419" r:id="rId25"/>
    <p:sldId id="420" r:id="rId26"/>
    <p:sldId id="418" r:id="rId27"/>
    <p:sldId id="421" r:id="rId28"/>
    <p:sldId id="422" r:id="rId29"/>
    <p:sldId id="423" r:id="rId30"/>
    <p:sldId id="284" r:id="rId31"/>
    <p:sldId id="424" r:id="rId32"/>
    <p:sldId id="425" r:id="rId33"/>
    <p:sldId id="426" r:id="rId34"/>
    <p:sldId id="427" r:id="rId35"/>
    <p:sldId id="428" r:id="rId36"/>
    <p:sldId id="429" r:id="rId37"/>
    <p:sldId id="430" r:id="rId38"/>
    <p:sldId id="431" r:id="rId39"/>
    <p:sldId id="432" r:id="rId40"/>
    <p:sldId id="289" r:id="rId41"/>
    <p:sldId id="435" r:id="rId42"/>
    <p:sldId id="440" r:id="rId43"/>
    <p:sldId id="434" r:id="rId44"/>
    <p:sldId id="436" r:id="rId45"/>
    <p:sldId id="437" r:id="rId46"/>
    <p:sldId id="438" r:id="rId47"/>
    <p:sldId id="439" r:id="rId48"/>
    <p:sldId id="385" r:id="rId49"/>
    <p:sldId id="281" r:id="rId50"/>
    <p:sldId id="318"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5010FC-9A04-4DA9-A739-DE003F9867BB}">
  <a:tblStyle styleId="{105010FC-9A04-4DA9-A739-DE003F9867B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81667" autoAdjust="0"/>
  </p:normalViewPr>
  <p:slideViewPr>
    <p:cSldViewPr snapToGrid="0">
      <p:cViewPr>
        <p:scale>
          <a:sx n="130" d="100"/>
          <a:sy n="130" d="100"/>
        </p:scale>
        <p:origin x="14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7" name="Shape 2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10</a:t>
            </a:fld>
            <a:endParaRPr lang="en-US" dirty="0"/>
          </a:p>
        </p:txBody>
      </p:sp>
    </p:spTree>
    <p:extLst>
      <p:ext uri="{BB962C8B-B14F-4D97-AF65-F5344CB8AC3E}">
        <p14:creationId xmlns:p14="http://schemas.microsoft.com/office/powerpoint/2010/main" val="1332703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11</a:t>
            </a:fld>
            <a:endParaRPr lang="en-US" dirty="0"/>
          </a:p>
        </p:txBody>
      </p:sp>
    </p:spTree>
    <p:extLst>
      <p:ext uri="{BB962C8B-B14F-4D97-AF65-F5344CB8AC3E}">
        <p14:creationId xmlns:p14="http://schemas.microsoft.com/office/powerpoint/2010/main" val="66282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12</a:t>
            </a:fld>
            <a:endParaRPr lang="en-US" dirty="0"/>
          </a:p>
        </p:txBody>
      </p:sp>
    </p:spTree>
    <p:extLst>
      <p:ext uri="{BB962C8B-B14F-4D97-AF65-F5344CB8AC3E}">
        <p14:creationId xmlns:p14="http://schemas.microsoft.com/office/powerpoint/2010/main" val="61019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13</a:t>
            </a:fld>
            <a:endParaRPr lang="en-US" dirty="0"/>
          </a:p>
        </p:txBody>
      </p:sp>
    </p:spTree>
    <p:extLst>
      <p:ext uri="{BB962C8B-B14F-4D97-AF65-F5344CB8AC3E}">
        <p14:creationId xmlns:p14="http://schemas.microsoft.com/office/powerpoint/2010/main" val="1972609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14</a:t>
            </a:fld>
            <a:endParaRPr lang="en-US" dirty="0"/>
          </a:p>
        </p:txBody>
      </p:sp>
    </p:spTree>
    <p:extLst>
      <p:ext uri="{BB962C8B-B14F-4D97-AF65-F5344CB8AC3E}">
        <p14:creationId xmlns:p14="http://schemas.microsoft.com/office/powerpoint/2010/main" val="857372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15</a:t>
            </a:fld>
            <a:endParaRPr lang="en-US" dirty="0"/>
          </a:p>
        </p:txBody>
      </p:sp>
    </p:spTree>
    <p:extLst>
      <p:ext uri="{BB962C8B-B14F-4D97-AF65-F5344CB8AC3E}">
        <p14:creationId xmlns:p14="http://schemas.microsoft.com/office/powerpoint/2010/main" val="1298227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16</a:t>
            </a:fld>
            <a:endParaRPr lang="en-US" dirty="0"/>
          </a:p>
        </p:txBody>
      </p:sp>
    </p:spTree>
    <p:extLst>
      <p:ext uri="{BB962C8B-B14F-4D97-AF65-F5344CB8AC3E}">
        <p14:creationId xmlns:p14="http://schemas.microsoft.com/office/powerpoint/2010/main" val="909996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17</a:t>
            </a:fld>
            <a:endParaRPr lang="en-US" dirty="0"/>
          </a:p>
        </p:txBody>
      </p:sp>
    </p:spTree>
    <p:extLst>
      <p:ext uri="{BB962C8B-B14F-4D97-AF65-F5344CB8AC3E}">
        <p14:creationId xmlns:p14="http://schemas.microsoft.com/office/powerpoint/2010/main" val="329374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18</a:t>
            </a:fld>
            <a:endParaRPr lang="en-US" dirty="0"/>
          </a:p>
        </p:txBody>
      </p:sp>
    </p:spTree>
    <p:extLst>
      <p:ext uri="{BB962C8B-B14F-4D97-AF65-F5344CB8AC3E}">
        <p14:creationId xmlns:p14="http://schemas.microsoft.com/office/powerpoint/2010/main" val="200984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19</a:t>
            </a:fld>
            <a:endParaRPr lang="en-US" dirty="0"/>
          </a:p>
        </p:txBody>
      </p:sp>
    </p:spTree>
    <p:extLst>
      <p:ext uri="{BB962C8B-B14F-4D97-AF65-F5344CB8AC3E}">
        <p14:creationId xmlns:p14="http://schemas.microsoft.com/office/powerpoint/2010/main" val="120991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dirty="0"/>
          </a:p>
        </p:txBody>
      </p:sp>
      <p:sp>
        <p:nvSpPr>
          <p:cNvPr id="669" name="Shape 6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20</a:t>
            </a:fld>
            <a:endParaRPr lang="en-US" dirty="0"/>
          </a:p>
        </p:txBody>
      </p:sp>
    </p:spTree>
    <p:extLst>
      <p:ext uri="{BB962C8B-B14F-4D97-AF65-F5344CB8AC3E}">
        <p14:creationId xmlns:p14="http://schemas.microsoft.com/office/powerpoint/2010/main" val="1509741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21</a:t>
            </a:fld>
            <a:endParaRPr lang="en-US" dirty="0"/>
          </a:p>
        </p:txBody>
      </p:sp>
    </p:spTree>
    <p:extLst>
      <p:ext uri="{BB962C8B-B14F-4D97-AF65-F5344CB8AC3E}">
        <p14:creationId xmlns:p14="http://schemas.microsoft.com/office/powerpoint/2010/main" val="907377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22</a:t>
            </a:fld>
            <a:endParaRPr lang="en-US" dirty="0"/>
          </a:p>
        </p:txBody>
      </p:sp>
    </p:spTree>
    <p:extLst>
      <p:ext uri="{BB962C8B-B14F-4D97-AF65-F5344CB8AC3E}">
        <p14:creationId xmlns:p14="http://schemas.microsoft.com/office/powerpoint/2010/main" val="573938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23</a:t>
            </a:fld>
            <a:endParaRPr lang="en-US" dirty="0"/>
          </a:p>
        </p:txBody>
      </p:sp>
    </p:spTree>
    <p:extLst>
      <p:ext uri="{BB962C8B-B14F-4D97-AF65-F5344CB8AC3E}">
        <p14:creationId xmlns:p14="http://schemas.microsoft.com/office/powerpoint/2010/main" val="513084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24</a:t>
            </a:fld>
            <a:endParaRPr lang="en-US" dirty="0"/>
          </a:p>
        </p:txBody>
      </p:sp>
    </p:spTree>
    <p:extLst>
      <p:ext uri="{BB962C8B-B14F-4D97-AF65-F5344CB8AC3E}">
        <p14:creationId xmlns:p14="http://schemas.microsoft.com/office/powerpoint/2010/main" val="1712255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25</a:t>
            </a:fld>
            <a:endParaRPr lang="en-US" dirty="0"/>
          </a:p>
        </p:txBody>
      </p:sp>
    </p:spTree>
    <p:extLst>
      <p:ext uri="{BB962C8B-B14F-4D97-AF65-F5344CB8AC3E}">
        <p14:creationId xmlns:p14="http://schemas.microsoft.com/office/powerpoint/2010/main" val="353152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26</a:t>
            </a:fld>
            <a:endParaRPr lang="en-US" dirty="0"/>
          </a:p>
        </p:txBody>
      </p:sp>
    </p:spTree>
    <p:extLst>
      <p:ext uri="{BB962C8B-B14F-4D97-AF65-F5344CB8AC3E}">
        <p14:creationId xmlns:p14="http://schemas.microsoft.com/office/powerpoint/2010/main" val="1887532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27</a:t>
            </a:fld>
            <a:endParaRPr lang="en-US" dirty="0"/>
          </a:p>
        </p:txBody>
      </p:sp>
    </p:spTree>
    <p:extLst>
      <p:ext uri="{BB962C8B-B14F-4D97-AF65-F5344CB8AC3E}">
        <p14:creationId xmlns:p14="http://schemas.microsoft.com/office/powerpoint/2010/main" val="39750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28</a:t>
            </a:fld>
            <a:endParaRPr lang="en-US" dirty="0"/>
          </a:p>
        </p:txBody>
      </p:sp>
    </p:spTree>
    <p:extLst>
      <p:ext uri="{BB962C8B-B14F-4D97-AF65-F5344CB8AC3E}">
        <p14:creationId xmlns:p14="http://schemas.microsoft.com/office/powerpoint/2010/main" val="173200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29</a:t>
            </a:fld>
            <a:endParaRPr lang="en-US" dirty="0"/>
          </a:p>
        </p:txBody>
      </p:sp>
    </p:spTree>
    <p:extLst>
      <p:ext uri="{BB962C8B-B14F-4D97-AF65-F5344CB8AC3E}">
        <p14:creationId xmlns:p14="http://schemas.microsoft.com/office/powerpoint/2010/main" val="201265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Shape 7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72093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 dirty="0"/>
              <a:t>Blue version _ LIKE THIS ONE THE MOST</a:t>
            </a:r>
          </a:p>
        </p:txBody>
      </p:sp>
      <p:sp>
        <p:nvSpPr>
          <p:cNvPr id="669" name="Shape 6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054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31</a:t>
            </a:fld>
            <a:endParaRPr lang="en-US" dirty="0"/>
          </a:p>
        </p:txBody>
      </p:sp>
    </p:spTree>
    <p:extLst>
      <p:ext uri="{BB962C8B-B14F-4D97-AF65-F5344CB8AC3E}">
        <p14:creationId xmlns:p14="http://schemas.microsoft.com/office/powerpoint/2010/main" val="1773133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32</a:t>
            </a:fld>
            <a:endParaRPr lang="en-US" dirty="0"/>
          </a:p>
        </p:txBody>
      </p:sp>
    </p:spTree>
    <p:extLst>
      <p:ext uri="{BB962C8B-B14F-4D97-AF65-F5344CB8AC3E}">
        <p14:creationId xmlns:p14="http://schemas.microsoft.com/office/powerpoint/2010/main" val="1955859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$x('//div[@id="</a:t>
            </a:r>
            <a:r>
              <a:rPr lang="en-US" dirty="0" err="1" smtClean="0"/>
              <a:t>fkbx</a:t>
            </a:r>
            <a:r>
              <a:rPr lang="en-US" dirty="0" smtClean="0"/>
              <a:t>"]/child::div')</a:t>
            </a:r>
          </a:p>
          <a:p>
            <a:r>
              <a:rPr lang="en-US" dirty="0" smtClean="0"/>
              <a:t>$x('//div[@id="</a:t>
            </a:r>
            <a:r>
              <a:rPr lang="en-US" dirty="0" err="1" smtClean="0"/>
              <a:t>fkbx</a:t>
            </a:r>
            <a:r>
              <a:rPr lang="en-US" dirty="0" smtClean="0"/>
              <a:t>"]/attribute::style')</a:t>
            </a:r>
          </a:p>
          <a:p>
            <a:r>
              <a:rPr lang="en-US" dirty="0" smtClean="0"/>
              <a:t>$x('//div[@id="</a:t>
            </a:r>
            <a:r>
              <a:rPr lang="en-US" dirty="0" err="1" smtClean="0"/>
              <a:t>fkbx</a:t>
            </a:r>
            <a:r>
              <a:rPr lang="en-US" dirty="0" smtClean="0"/>
              <a:t>"]//attribute::aria-label')</a:t>
            </a:r>
          </a:p>
          <a:p>
            <a:r>
              <a:rPr lang="en-US" dirty="0" smtClean="0"/>
              <a:t>$x('//div[@id="</a:t>
            </a:r>
            <a:r>
              <a:rPr lang="en-US" dirty="0" err="1" smtClean="0"/>
              <a:t>lga</a:t>
            </a:r>
            <a:r>
              <a:rPr lang="en-US" dirty="0" smtClean="0"/>
              <a:t>"]//child::text()')</a:t>
            </a:r>
          </a:p>
          <a:p>
            <a:r>
              <a:rPr lang="en-US" dirty="0" smtClean="0"/>
              <a:t>$x('//div[@id="</a:t>
            </a:r>
            <a:r>
              <a:rPr lang="en-US" dirty="0" err="1" smtClean="0"/>
              <a:t>fkbx</a:t>
            </a:r>
            <a:r>
              <a:rPr lang="en-US" dirty="0" smtClean="0"/>
              <a:t>"]/descendant::div')</a:t>
            </a:r>
          </a:p>
          <a:p>
            <a:r>
              <a:rPr lang="en-US" dirty="0" smtClean="0"/>
              <a:t>$x('//div[@id="</a:t>
            </a:r>
            <a:r>
              <a:rPr lang="en-US" dirty="0" err="1" smtClean="0"/>
              <a:t>fkbx</a:t>
            </a:r>
            <a:r>
              <a:rPr lang="en-US" dirty="0" smtClean="0"/>
              <a:t>"]/ancestor::form')</a:t>
            </a:r>
          </a:p>
          <a:p>
            <a:r>
              <a:rPr lang="en-US" dirty="0" smtClean="0"/>
              <a:t>$x('//div[@id="</a:t>
            </a:r>
            <a:r>
              <a:rPr lang="en-US" dirty="0" err="1" smtClean="0"/>
              <a:t>fkbx</a:t>
            </a:r>
            <a:r>
              <a:rPr lang="en-US" dirty="0" smtClean="0"/>
              <a:t>"]/ancestor-or-self::div')</a:t>
            </a:r>
          </a:p>
          <a:p>
            <a:r>
              <a:rPr lang="en-US" dirty="0" smtClean="0"/>
              <a:t>$x('//form[@id="f"]/child::*')</a:t>
            </a:r>
          </a:p>
          <a:p>
            <a:r>
              <a:rPr lang="en-US" dirty="0" smtClean="0"/>
              <a:t>$x('//form[@id="f"]/child::*/child::input')</a:t>
            </a:r>
          </a:p>
          <a:p>
            <a:r>
              <a:rPr lang="en-US" dirty="0" smtClean="0"/>
              <a:t>$x('//form[@id="f"]/child::*/child::div')</a:t>
            </a:r>
          </a:p>
          <a:p>
            <a:r>
              <a:rPr lang="en-US" dirty="0" smtClean="0"/>
              <a:t>$x('//div[@id="</a:t>
            </a:r>
            <a:r>
              <a:rPr lang="en-US" dirty="0" err="1" smtClean="0"/>
              <a:t>fkbx</a:t>
            </a:r>
            <a:r>
              <a:rPr lang="en-US" dirty="0" smtClean="0"/>
              <a:t>-text"]/following::*')</a:t>
            </a:r>
          </a:p>
          <a:p>
            <a:r>
              <a:rPr lang="en-US" dirty="0" smtClean="0"/>
              <a:t>$x('//div[@id="</a:t>
            </a:r>
            <a:r>
              <a:rPr lang="en-US" dirty="0" err="1" smtClean="0"/>
              <a:t>fkbx</a:t>
            </a:r>
            <a:r>
              <a:rPr lang="en-US" dirty="0" smtClean="0"/>
              <a:t>-text"]/following-sibling::*')</a:t>
            </a:r>
          </a:p>
          <a:p>
            <a:r>
              <a:rPr lang="en-US" dirty="0" smtClean="0"/>
              <a:t>$x('//div[@id="</a:t>
            </a:r>
            <a:r>
              <a:rPr lang="en-US" dirty="0" err="1" smtClean="0"/>
              <a:t>fkbx</a:t>
            </a:r>
            <a:r>
              <a:rPr lang="en-US" dirty="0" smtClean="0"/>
              <a:t>"]/preceding-sibling::*')</a:t>
            </a:r>
          </a:p>
          <a:p>
            <a:r>
              <a:rPr lang="en-US" dirty="0" smtClean="0"/>
              <a:t>$x('//div[@id="</a:t>
            </a:r>
            <a:r>
              <a:rPr lang="en-US" dirty="0" err="1" smtClean="0"/>
              <a:t>fkbx</a:t>
            </a:r>
            <a:r>
              <a:rPr lang="en-US" dirty="0" smtClean="0"/>
              <a:t>"]/preceding::*')</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33</a:t>
            </a:fld>
            <a:endParaRPr lang="en-US" dirty="0"/>
          </a:p>
        </p:txBody>
      </p:sp>
    </p:spTree>
    <p:extLst>
      <p:ext uri="{BB962C8B-B14F-4D97-AF65-F5344CB8AC3E}">
        <p14:creationId xmlns:p14="http://schemas.microsoft.com/office/powerpoint/2010/main" val="1265891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34</a:t>
            </a:fld>
            <a:endParaRPr lang="en-US" dirty="0"/>
          </a:p>
        </p:txBody>
      </p:sp>
    </p:spTree>
    <p:extLst>
      <p:ext uri="{BB962C8B-B14F-4D97-AF65-F5344CB8AC3E}">
        <p14:creationId xmlns:p14="http://schemas.microsoft.com/office/powerpoint/2010/main" val="1061866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35</a:t>
            </a:fld>
            <a:endParaRPr lang="en-US" dirty="0"/>
          </a:p>
        </p:txBody>
      </p:sp>
    </p:spTree>
    <p:extLst>
      <p:ext uri="{BB962C8B-B14F-4D97-AF65-F5344CB8AC3E}">
        <p14:creationId xmlns:p14="http://schemas.microsoft.com/office/powerpoint/2010/main" val="112877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36</a:t>
            </a:fld>
            <a:endParaRPr lang="en-US" dirty="0"/>
          </a:p>
        </p:txBody>
      </p:sp>
    </p:spTree>
    <p:extLst>
      <p:ext uri="{BB962C8B-B14F-4D97-AF65-F5344CB8AC3E}">
        <p14:creationId xmlns:p14="http://schemas.microsoft.com/office/powerpoint/2010/main" val="1787635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37</a:t>
            </a:fld>
            <a:endParaRPr lang="en-US" dirty="0"/>
          </a:p>
        </p:txBody>
      </p:sp>
    </p:spTree>
    <p:extLst>
      <p:ext uri="{BB962C8B-B14F-4D97-AF65-F5344CB8AC3E}">
        <p14:creationId xmlns:p14="http://schemas.microsoft.com/office/powerpoint/2010/main" val="1354732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38</a:t>
            </a:fld>
            <a:endParaRPr lang="en-US" dirty="0"/>
          </a:p>
        </p:txBody>
      </p:sp>
    </p:spTree>
    <p:extLst>
      <p:ext uri="{BB962C8B-B14F-4D97-AF65-F5344CB8AC3E}">
        <p14:creationId xmlns:p14="http://schemas.microsoft.com/office/powerpoint/2010/main" val="436121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39</a:t>
            </a:fld>
            <a:endParaRPr lang="en-US" dirty="0"/>
          </a:p>
        </p:txBody>
      </p:sp>
    </p:spTree>
    <p:extLst>
      <p:ext uri="{BB962C8B-B14F-4D97-AF65-F5344CB8AC3E}">
        <p14:creationId xmlns:p14="http://schemas.microsoft.com/office/powerpoint/2010/main" val="80216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dirty="0"/>
          </a:p>
        </p:txBody>
      </p:sp>
      <p:sp>
        <p:nvSpPr>
          <p:cNvPr id="669" name="Shape 6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625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785" name="Shape 7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1570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785" name="Shape 7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422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42</a:t>
            </a:fld>
            <a:endParaRPr lang="en-US" dirty="0"/>
          </a:p>
        </p:txBody>
      </p:sp>
    </p:spTree>
    <p:extLst>
      <p:ext uri="{BB962C8B-B14F-4D97-AF65-F5344CB8AC3E}">
        <p14:creationId xmlns:p14="http://schemas.microsoft.com/office/powerpoint/2010/main" val="1076225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43</a:t>
            </a:fld>
            <a:endParaRPr lang="en-US" dirty="0"/>
          </a:p>
        </p:txBody>
      </p:sp>
    </p:spTree>
    <p:extLst>
      <p:ext uri="{BB962C8B-B14F-4D97-AF65-F5344CB8AC3E}">
        <p14:creationId xmlns:p14="http://schemas.microsoft.com/office/powerpoint/2010/main" val="1200729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44</a:t>
            </a:fld>
            <a:endParaRPr lang="en-US" dirty="0"/>
          </a:p>
        </p:txBody>
      </p:sp>
    </p:spTree>
    <p:extLst>
      <p:ext uri="{BB962C8B-B14F-4D97-AF65-F5344CB8AC3E}">
        <p14:creationId xmlns:p14="http://schemas.microsoft.com/office/powerpoint/2010/main" val="2091022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45</a:t>
            </a:fld>
            <a:endParaRPr lang="en-US" dirty="0"/>
          </a:p>
        </p:txBody>
      </p:sp>
    </p:spTree>
    <p:extLst>
      <p:ext uri="{BB962C8B-B14F-4D97-AF65-F5344CB8AC3E}">
        <p14:creationId xmlns:p14="http://schemas.microsoft.com/office/powerpoint/2010/main" val="1661457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46</a:t>
            </a:fld>
            <a:endParaRPr lang="en-US" dirty="0"/>
          </a:p>
        </p:txBody>
      </p:sp>
    </p:spTree>
    <p:extLst>
      <p:ext uri="{BB962C8B-B14F-4D97-AF65-F5344CB8AC3E}">
        <p14:creationId xmlns:p14="http://schemas.microsoft.com/office/powerpoint/2010/main" val="1399077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47</a:t>
            </a:fld>
            <a:endParaRPr lang="en-US" dirty="0"/>
          </a:p>
        </p:txBody>
      </p:sp>
    </p:spTree>
    <p:extLst>
      <p:ext uri="{BB962C8B-B14F-4D97-AF65-F5344CB8AC3E}">
        <p14:creationId xmlns:p14="http://schemas.microsoft.com/office/powerpoint/2010/main" val="877415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48</a:t>
            </a:fld>
            <a:endParaRPr lang="en-US" dirty="0"/>
          </a:p>
        </p:txBody>
      </p:sp>
    </p:spTree>
    <p:extLst>
      <p:ext uri="{BB962C8B-B14F-4D97-AF65-F5344CB8AC3E}">
        <p14:creationId xmlns:p14="http://schemas.microsoft.com/office/powerpoint/2010/main" val="3266109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7" name="Shape 2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03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5</a:t>
            </a:fld>
            <a:endParaRPr lang="en-US" dirty="0"/>
          </a:p>
        </p:txBody>
      </p:sp>
    </p:spTree>
    <p:extLst>
      <p:ext uri="{BB962C8B-B14F-4D97-AF65-F5344CB8AC3E}">
        <p14:creationId xmlns:p14="http://schemas.microsoft.com/office/powerpoint/2010/main" val="17260297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7" name="Shape 2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50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dirty="0"/>
          </a:p>
        </p:txBody>
      </p:sp>
      <p:sp>
        <p:nvSpPr>
          <p:cNvPr id="669" name="Shape 6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75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7</a:t>
            </a:fld>
            <a:endParaRPr lang="en-US" dirty="0"/>
          </a:p>
        </p:txBody>
      </p:sp>
    </p:spTree>
    <p:extLst>
      <p:ext uri="{BB962C8B-B14F-4D97-AF65-F5344CB8AC3E}">
        <p14:creationId xmlns:p14="http://schemas.microsoft.com/office/powerpoint/2010/main" val="32972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8</a:t>
            </a:fld>
            <a:endParaRPr lang="en-US" dirty="0"/>
          </a:p>
        </p:txBody>
      </p:sp>
    </p:spTree>
    <p:extLst>
      <p:ext uri="{BB962C8B-B14F-4D97-AF65-F5344CB8AC3E}">
        <p14:creationId xmlns:p14="http://schemas.microsoft.com/office/powerpoint/2010/main" val="139845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2216B3B-382B-4A1B-8470-BE5900B3D83F}" type="slidenum">
              <a:rPr lang="en-US" smtClean="0"/>
              <a:pPr/>
              <a:t>9</a:t>
            </a:fld>
            <a:endParaRPr lang="en-US" dirty="0"/>
          </a:p>
        </p:txBody>
      </p:sp>
    </p:spTree>
    <p:extLst>
      <p:ext uri="{BB962C8B-B14F-4D97-AF65-F5344CB8AC3E}">
        <p14:creationId xmlns:p14="http://schemas.microsoft.com/office/powerpoint/2010/main" val="62882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95"/>
        <p:cNvGrpSpPr/>
        <p:nvPr/>
      </p:nvGrpSpPr>
      <p:grpSpPr>
        <a:xfrm>
          <a:off x="0" y="0"/>
          <a:ext cx="0" cy="0"/>
          <a:chOff x="0" y="0"/>
          <a:chExt cx="0" cy="0"/>
        </a:xfrm>
      </p:grpSpPr>
      <p:sp>
        <p:nvSpPr>
          <p:cNvPr id="96" name="Shape 96"/>
          <p:cNvSpPr>
            <a:spLocks noGrp="1"/>
          </p:cNvSpPr>
          <p:nvPr>
            <p:ph type="pic" idx="2"/>
          </p:nvPr>
        </p:nvSpPr>
        <p:spPr>
          <a:xfrm>
            <a:off x="0" y="0"/>
            <a:ext cx="9144000" cy="51435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161"/>
        <p:cNvGrpSpPr/>
        <p:nvPr/>
      </p:nvGrpSpPr>
      <p:grpSpPr>
        <a:xfrm>
          <a:off x="0" y="0"/>
          <a:ext cx="0" cy="0"/>
          <a:chOff x="0" y="0"/>
          <a:chExt cx="0" cy="0"/>
        </a:xfrm>
      </p:grpSpPr>
      <p:sp>
        <p:nvSpPr>
          <p:cNvPr id="162" name="Shape 162"/>
          <p:cNvSpPr>
            <a:spLocks noGrp="1"/>
          </p:cNvSpPr>
          <p:nvPr>
            <p:ph type="pic" idx="2"/>
          </p:nvPr>
        </p:nvSpPr>
        <p:spPr>
          <a:xfrm>
            <a:off x="6784882" y="1348485"/>
            <a:ext cx="1580100" cy="24405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64" name="Shape 164"/>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5" name="Shape 165"/>
          <p:cNvSpPr/>
          <p:nvPr/>
        </p:nvSpPr>
        <p:spPr>
          <a:xfrm>
            <a:off x="628650" y="4701021"/>
            <a:ext cx="7886700" cy="34200"/>
          </a:xfrm>
          <a:prstGeom prst="roundRect">
            <a:avLst>
              <a:gd name="adj" fmla="val 50000"/>
            </a:avLst>
          </a:prstGeom>
          <a:solidFill>
            <a:srgbClr val="D8D8D8"/>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166" name="Shape 166"/>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
        <p:nvSpPr>
          <p:cNvPr id="167" name="Shape 167"/>
          <p:cNvSpPr/>
          <p:nvPr/>
        </p:nvSpPr>
        <p:spPr>
          <a:xfrm>
            <a:off x="8199255" y="4818026"/>
            <a:ext cx="236700" cy="2367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168" name="Shape 168"/>
          <p:cNvSpPr txBox="1"/>
          <p:nvPr/>
        </p:nvSpPr>
        <p:spPr>
          <a:xfrm>
            <a:off x="628650" y="4855580"/>
            <a:ext cx="1786800" cy="161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600">
                <a:solidFill>
                  <a:srgbClr val="7F7F7F"/>
                </a:solidFill>
                <a:latin typeface="Open Sans"/>
                <a:ea typeface="Open Sans"/>
                <a:cs typeface="Open Sans"/>
                <a:sym typeface="Open Sans"/>
              </a:rPr>
              <a:t>Laukpauk Presentation | www.yourwebsite.com</a:t>
            </a:r>
          </a:p>
        </p:txBody>
      </p:sp>
      <p:sp>
        <p:nvSpPr>
          <p:cNvPr id="169" name="Shape 169"/>
          <p:cNvSpPr>
            <a:spLocks noGrp="1"/>
          </p:cNvSpPr>
          <p:nvPr>
            <p:ph type="pic" idx="3"/>
          </p:nvPr>
        </p:nvSpPr>
        <p:spPr>
          <a:xfrm>
            <a:off x="779090" y="1343241"/>
            <a:ext cx="1580099" cy="24405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0" name="Shape 170"/>
          <p:cNvSpPr>
            <a:spLocks noGrp="1"/>
          </p:cNvSpPr>
          <p:nvPr>
            <p:ph type="pic" idx="4"/>
          </p:nvPr>
        </p:nvSpPr>
        <p:spPr>
          <a:xfrm>
            <a:off x="2781021" y="1343241"/>
            <a:ext cx="1580100" cy="24405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1" name="Shape 171"/>
          <p:cNvSpPr>
            <a:spLocks noGrp="1"/>
          </p:cNvSpPr>
          <p:nvPr>
            <p:ph type="pic" idx="5"/>
          </p:nvPr>
        </p:nvSpPr>
        <p:spPr>
          <a:xfrm>
            <a:off x="4782950" y="1343241"/>
            <a:ext cx="1580100" cy="24405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2" name="Shape 172"/>
          <p:cNvSpPr/>
          <p:nvPr/>
        </p:nvSpPr>
        <p:spPr>
          <a:xfrm>
            <a:off x="8186435" y="4841523"/>
            <a:ext cx="262200" cy="1962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fld id="{00000000-1234-1234-1234-123412341234}" type="slidenum">
              <a:rPr lang="en" sz="800">
                <a:solidFill>
                  <a:schemeClr val="lt1"/>
                </a:solidFill>
                <a:latin typeface="Open Sans"/>
                <a:ea typeface="Open Sans"/>
                <a:cs typeface="Open Sans"/>
                <a:sym typeface="Open Sans"/>
              </a:rPr>
              <a:t>‹#›</a:t>
            </a:fld>
            <a:endParaRPr lang="en" sz="800">
              <a:solidFill>
                <a:schemeClr val="lt1"/>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173"/>
        <p:cNvGrpSpPr/>
        <p:nvPr/>
      </p:nvGrpSpPr>
      <p:grpSpPr>
        <a:xfrm>
          <a:off x="0" y="0"/>
          <a:ext cx="0" cy="0"/>
          <a:chOff x="0" y="0"/>
          <a:chExt cx="0" cy="0"/>
        </a:xfrm>
      </p:grpSpPr>
      <p:sp>
        <p:nvSpPr>
          <p:cNvPr id="174" name="Shape 174"/>
          <p:cNvSpPr>
            <a:spLocks noGrp="1"/>
          </p:cNvSpPr>
          <p:nvPr>
            <p:ph type="pic" idx="2"/>
          </p:nvPr>
        </p:nvSpPr>
        <p:spPr>
          <a:xfrm>
            <a:off x="6443661" y="1391270"/>
            <a:ext cx="1812300" cy="1086299"/>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5" name="Shape 175"/>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76" name="Shape 176"/>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7" name="Shape 177"/>
          <p:cNvSpPr/>
          <p:nvPr/>
        </p:nvSpPr>
        <p:spPr>
          <a:xfrm>
            <a:off x="628650" y="4701021"/>
            <a:ext cx="7886700" cy="34200"/>
          </a:xfrm>
          <a:prstGeom prst="roundRect">
            <a:avLst>
              <a:gd name="adj" fmla="val 50000"/>
            </a:avLst>
          </a:prstGeom>
          <a:solidFill>
            <a:srgbClr val="D8D8D8"/>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178" name="Shape 178"/>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
        <p:nvSpPr>
          <p:cNvPr id="179" name="Shape 179"/>
          <p:cNvSpPr/>
          <p:nvPr/>
        </p:nvSpPr>
        <p:spPr>
          <a:xfrm>
            <a:off x="8199255" y="4818026"/>
            <a:ext cx="236700" cy="2367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180" name="Shape 180"/>
          <p:cNvSpPr txBox="1"/>
          <p:nvPr/>
        </p:nvSpPr>
        <p:spPr>
          <a:xfrm>
            <a:off x="628650" y="4855580"/>
            <a:ext cx="1786800" cy="161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600">
                <a:solidFill>
                  <a:srgbClr val="7F7F7F"/>
                </a:solidFill>
                <a:latin typeface="Open Sans"/>
                <a:ea typeface="Open Sans"/>
                <a:cs typeface="Open Sans"/>
                <a:sym typeface="Open Sans"/>
              </a:rPr>
              <a:t>Laukpauk Presentation | www.yourwebsite.com</a:t>
            </a:r>
          </a:p>
        </p:txBody>
      </p:sp>
      <p:sp>
        <p:nvSpPr>
          <p:cNvPr id="181" name="Shape 181"/>
          <p:cNvSpPr>
            <a:spLocks noGrp="1"/>
          </p:cNvSpPr>
          <p:nvPr>
            <p:ph type="pic" idx="3"/>
          </p:nvPr>
        </p:nvSpPr>
        <p:spPr>
          <a:xfrm>
            <a:off x="887507" y="1395139"/>
            <a:ext cx="1811700" cy="17241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2" name="Shape 182"/>
          <p:cNvSpPr>
            <a:spLocks noGrp="1"/>
          </p:cNvSpPr>
          <p:nvPr>
            <p:ph type="pic" idx="4"/>
          </p:nvPr>
        </p:nvSpPr>
        <p:spPr>
          <a:xfrm>
            <a:off x="6444082" y="2520287"/>
            <a:ext cx="1811699" cy="17241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3" name="Shape 183"/>
          <p:cNvSpPr>
            <a:spLocks noGrp="1"/>
          </p:cNvSpPr>
          <p:nvPr>
            <p:ph type="pic" idx="5"/>
          </p:nvPr>
        </p:nvSpPr>
        <p:spPr>
          <a:xfrm>
            <a:off x="886666" y="3158089"/>
            <a:ext cx="1812300" cy="1086299"/>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4" name="Shape 184"/>
          <p:cNvSpPr>
            <a:spLocks noGrp="1"/>
          </p:cNvSpPr>
          <p:nvPr>
            <p:ph type="pic" idx="6"/>
          </p:nvPr>
        </p:nvSpPr>
        <p:spPr>
          <a:xfrm>
            <a:off x="2738578" y="1395139"/>
            <a:ext cx="1813200" cy="12771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5" name="Shape 185"/>
          <p:cNvSpPr>
            <a:spLocks noGrp="1"/>
          </p:cNvSpPr>
          <p:nvPr>
            <p:ph type="pic" idx="7"/>
          </p:nvPr>
        </p:nvSpPr>
        <p:spPr>
          <a:xfrm>
            <a:off x="2738578" y="2710296"/>
            <a:ext cx="1813200" cy="15342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6" name="Shape 186"/>
          <p:cNvSpPr>
            <a:spLocks noGrp="1"/>
          </p:cNvSpPr>
          <p:nvPr>
            <p:ph type="pic" idx="8"/>
          </p:nvPr>
        </p:nvSpPr>
        <p:spPr>
          <a:xfrm>
            <a:off x="4590490" y="1394182"/>
            <a:ext cx="1813200" cy="1534199"/>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7" name="Shape 187"/>
          <p:cNvSpPr>
            <a:spLocks noGrp="1"/>
          </p:cNvSpPr>
          <p:nvPr>
            <p:ph type="pic" idx="9"/>
          </p:nvPr>
        </p:nvSpPr>
        <p:spPr>
          <a:xfrm>
            <a:off x="4590489" y="2964816"/>
            <a:ext cx="1813200" cy="12771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88" name="Shape 188"/>
          <p:cNvSpPr/>
          <p:nvPr/>
        </p:nvSpPr>
        <p:spPr>
          <a:xfrm>
            <a:off x="8186435" y="4841523"/>
            <a:ext cx="262200" cy="1962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fld id="{00000000-1234-1234-1234-123412341234}" type="slidenum">
              <a:rPr lang="en" sz="800">
                <a:solidFill>
                  <a:schemeClr val="lt1"/>
                </a:solidFill>
                <a:latin typeface="Open Sans"/>
                <a:ea typeface="Open Sans"/>
                <a:cs typeface="Open Sans"/>
                <a:sym typeface="Open Sans"/>
              </a:rPr>
              <a:t>‹#›</a:t>
            </a:fld>
            <a:endParaRPr lang="en" sz="800">
              <a:solidFill>
                <a:schemeClr val="lt1"/>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Custom Layout">
    <p:spTree>
      <p:nvGrpSpPr>
        <p:cNvPr id="1" name="Shape 189"/>
        <p:cNvGrpSpPr/>
        <p:nvPr/>
      </p:nvGrpSpPr>
      <p:grpSpPr>
        <a:xfrm>
          <a:off x="0" y="0"/>
          <a:ext cx="0" cy="0"/>
          <a:chOff x="0" y="0"/>
          <a:chExt cx="0" cy="0"/>
        </a:xfrm>
      </p:grpSpPr>
      <p:sp>
        <p:nvSpPr>
          <p:cNvPr id="190" name="Shape 190"/>
          <p:cNvSpPr>
            <a:spLocks noGrp="1"/>
          </p:cNvSpPr>
          <p:nvPr>
            <p:ph type="pic" idx="2"/>
          </p:nvPr>
        </p:nvSpPr>
        <p:spPr>
          <a:xfrm>
            <a:off x="0" y="1395139"/>
            <a:ext cx="9144000" cy="2116799"/>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92" name="Shape 192"/>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93" name="Shape 193"/>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00740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6659" y="205979"/>
            <a:ext cx="6420141" cy="857250"/>
          </a:xfrm>
          <a:prstGeom prst="rect">
            <a:avLst/>
          </a:prstGeom>
        </p:spPr>
        <p:txBody>
          <a:bodyPr/>
          <a:lstStyle>
            <a:lvl1pPr algn="r">
              <a:defRPr sz="2400" b="1" cap="small">
                <a:solidFill>
                  <a:srgbClr val="15ACE5"/>
                </a:solidFill>
                <a:latin typeface="Gill Sans"/>
                <a:cs typeface="Gill Sans"/>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a:solidFill>
                  <a:schemeClr val="tx1"/>
                </a:solidFill>
                <a:latin typeface="Gill Sans Light"/>
                <a:cs typeface="Gill Sans Light"/>
              </a:defRPr>
            </a:lvl1pPr>
            <a:lvl2pPr>
              <a:defRPr>
                <a:solidFill>
                  <a:schemeClr val="tx1"/>
                </a:solidFill>
                <a:latin typeface="Gill Sans Light"/>
                <a:cs typeface="Gill Sans Light"/>
              </a:defRPr>
            </a:lvl2pPr>
            <a:lvl3pPr>
              <a:defRPr>
                <a:solidFill>
                  <a:schemeClr val="tx1"/>
                </a:solidFill>
                <a:latin typeface="Gill Sans Light"/>
                <a:cs typeface="Gill Sans Light"/>
              </a:defRPr>
            </a:lvl3pPr>
            <a:lvl4pPr>
              <a:defRPr>
                <a:solidFill>
                  <a:schemeClr val="tx1"/>
                </a:solidFill>
                <a:latin typeface="Gill Sans Light"/>
                <a:cs typeface="Gill Sans Light"/>
              </a:defRPr>
            </a:lvl4pPr>
            <a:lvl5pPr>
              <a:defRPr>
                <a:solidFill>
                  <a:schemeClr val="tx1"/>
                </a:solidFill>
                <a:latin typeface="Gill Sans Light"/>
                <a:cs typeface="Gill Sans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FDE1A-2ED6-46D5-9D73-EC8C0BB9DDA3}" type="datetime1">
              <a:rPr lang="en-US" smtClean="0"/>
              <a:t>11/8/17</a:t>
            </a:fld>
            <a:endParaRPr lang="en-US" dirty="0"/>
          </a:p>
        </p:txBody>
      </p:sp>
      <p:sp>
        <p:nvSpPr>
          <p:cNvPr id="5" name="Footer Placeholder 4"/>
          <p:cNvSpPr>
            <a:spLocks noGrp="1"/>
          </p:cNvSpPr>
          <p:nvPr>
            <p:ph type="ftr" sz="quarter" idx="11"/>
          </p:nvPr>
        </p:nvSpPr>
        <p:spPr/>
        <p:txBody>
          <a:bodyPr/>
          <a:lstStyle/>
          <a:p>
            <a:r>
              <a:rPr lang="en-US" smtClean="0"/>
              <a:t>qAutomate Introduction</a:t>
            </a:r>
            <a:endParaRPr lang="en-US" dirty="0"/>
          </a:p>
        </p:txBody>
      </p:sp>
      <p:sp>
        <p:nvSpPr>
          <p:cNvPr id="6" name="Slide Number Placeholder 5"/>
          <p:cNvSpPr>
            <a:spLocks noGrp="1"/>
          </p:cNvSpPr>
          <p:nvPr>
            <p:ph type="sldNum" sz="quarter" idx="12"/>
          </p:nvPr>
        </p:nvSpPr>
        <p:spPr/>
        <p:txBody>
          <a:bodyPr/>
          <a:lstStyle/>
          <a:p>
            <a:fld id="{2CD0088F-A2A8-6943-8C55-CC363DEAD6B2}" type="slidenum">
              <a:rPr lang="en-US" smtClean="0"/>
              <a:pPr/>
              <a:t>‹#›</a:t>
            </a:fld>
            <a:endParaRPr lang="en-US" dirty="0"/>
          </a:p>
        </p:txBody>
      </p:sp>
    </p:spTree>
    <p:extLst>
      <p:ext uri="{BB962C8B-B14F-4D97-AF65-F5344CB8AC3E}">
        <p14:creationId xmlns:p14="http://schemas.microsoft.com/office/powerpoint/2010/main" val="2015235572"/>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112"/>
        <p:cNvGrpSpPr/>
        <p:nvPr/>
      </p:nvGrpSpPr>
      <p:grpSpPr>
        <a:xfrm>
          <a:off x="0" y="0"/>
          <a:ext cx="0" cy="0"/>
          <a:chOff x="0" y="0"/>
          <a:chExt cx="0" cy="0"/>
        </a:xfrm>
      </p:grpSpPr>
      <p:sp>
        <p:nvSpPr>
          <p:cNvPr id="113" name="Shape 113"/>
          <p:cNvSpPr>
            <a:spLocks noGrp="1"/>
          </p:cNvSpPr>
          <p:nvPr>
            <p:ph type="pic" idx="2"/>
          </p:nvPr>
        </p:nvSpPr>
        <p:spPr>
          <a:xfrm>
            <a:off x="6533588" y="1444428"/>
            <a:ext cx="1971600" cy="12684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15" name="Shape 115"/>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p:nvPr/>
        </p:nvSpPr>
        <p:spPr>
          <a:xfrm>
            <a:off x="628650" y="4701021"/>
            <a:ext cx="7886700" cy="34200"/>
          </a:xfrm>
          <a:prstGeom prst="roundRect">
            <a:avLst>
              <a:gd name="adj" fmla="val 50000"/>
            </a:avLst>
          </a:prstGeom>
          <a:solidFill>
            <a:srgbClr val="D8D8D8"/>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117" name="Shape 117"/>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
        <p:nvSpPr>
          <p:cNvPr id="118" name="Shape 118"/>
          <p:cNvSpPr/>
          <p:nvPr/>
        </p:nvSpPr>
        <p:spPr>
          <a:xfrm>
            <a:off x="8199255" y="4818026"/>
            <a:ext cx="236700" cy="2367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119" name="Shape 119"/>
          <p:cNvSpPr txBox="1"/>
          <p:nvPr/>
        </p:nvSpPr>
        <p:spPr>
          <a:xfrm>
            <a:off x="628650" y="4855580"/>
            <a:ext cx="1786800" cy="161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600">
                <a:solidFill>
                  <a:srgbClr val="7F7F7F"/>
                </a:solidFill>
                <a:latin typeface="Open Sans"/>
                <a:ea typeface="Open Sans"/>
                <a:cs typeface="Open Sans"/>
                <a:sym typeface="Open Sans"/>
              </a:rPr>
              <a:t>Laukpauk Presentation | www.yourwebsite.com</a:t>
            </a:r>
          </a:p>
        </p:txBody>
      </p:sp>
      <p:sp>
        <p:nvSpPr>
          <p:cNvPr id="120" name="Shape 120"/>
          <p:cNvSpPr>
            <a:spLocks noGrp="1"/>
          </p:cNvSpPr>
          <p:nvPr>
            <p:ph type="pic" idx="3"/>
          </p:nvPr>
        </p:nvSpPr>
        <p:spPr>
          <a:xfrm>
            <a:off x="628650" y="1444428"/>
            <a:ext cx="1971600" cy="12684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4"/>
          </p:nvPr>
        </p:nvSpPr>
        <p:spPr>
          <a:xfrm>
            <a:off x="2600325" y="1444428"/>
            <a:ext cx="1971600" cy="12684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a:spLocks noGrp="1"/>
          </p:cNvSpPr>
          <p:nvPr>
            <p:ph type="pic" idx="5"/>
          </p:nvPr>
        </p:nvSpPr>
        <p:spPr>
          <a:xfrm>
            <a:off x="4561913" y="1444428"/>
            <a:ext cx="1971600" cy="12684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p:nvPr/>
        </p:nvSpPr>
        <p:spPr>
          <a:xfrm>
            <a:off x="8186435" y="4841523"/>
            <a:ext cx="262200" cy="1962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fld id="{00000000-1234-1234-1234-123412341234}" type="slidenum">
              <a:rPr lang="en" sz="800">
                <a:solidFill>
                  <a:schemeClr val="lt1"/>
                </a:solidFill>
                <a:latin typeface="Open Sans"/>
                <a:ea typeface="Open Sans"/>
                <a:cs typeface="Open Sans"/>
                <a:sym typeface="Open Sans"/>
              </a:rPr>
              <a:t>‹#›</a:t>
            </a:fld>
            <a:endParaRPr lang="en" sz="800">
              <a:solidFill>
                <a:schemeClr val="lt1"/>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5_Custom Layout">
    <p:spTree>
      <p:nvGrpSpPr>
        <p:cNvPr id="1" name="Shape 124"/>
        <p:cNvGrpSpPr/>
        <p:nvPr/>
      </p:nvGrpSpPr>
      <p:grpSpPr>
        <a:xfrm>
          <a:off x="0" y="0"/>
          <a:ext cx="0" cy="0"/>
          <a:chOff x="0" y="0"/>
          <a:chExt cx="0" cy="0"/>
        </a:xfrm>
      </p:grpSpPr>
      <p:sp>
        <p:nvSpPr>
          <p:cNvPr id="125" name="Shape 125"/>
          <p:cNvSpPr>
            <a:spLocks noGrp="1"/>
          </p:cNvSpPr>
          <p:nvPr>
            <p:ph type="pic" idx="2"/>
          </p:nvPr>
        </p:nvSpPr>
        <p:spPr>
          <a:xfrm>
            <a:off x="796738" y="1395138"/>
            <a:ext cx="1341299" cy="1341299"/>
          </a:xfrm>
          <a:prstGeom prst="teardrop">
            <a:avLst>
              <a:gd name="adj" fmla="val 100000"/>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6" name="Shape 126"/>
          <p:cNvSpPr>
            <a:spLocks noGrp="1"/>
          </p:cNvSpPr>
          <p:nvPr>
            <p:ph type="pic" idx="3"/>
          </p:nvPr>
        </p:nvSpPr>
        <p:spPr>
          <a:xfrm>
            <a:off x="4952502" y="1395138"/>
            <a:ext cx="1341300" cy="1341299"/>
          </a:xfrm>
          <a:prstGeom prst="teardrop">
            <a:avLst>
              <a:gd name="adj" fmla="val 100000"/>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Shape 127"/>
          <p:cNvSpPr>
            <a:spLocks noGrp="1"/>
          </p:cNvSpPr>
          <p:nvPr>
            <p:ph type="pic" idx="4"/>
          </p:nvPr>
        </p:nvSpPr>
        <p:spPr>
          <a:xfrm>
            <a:off x="4952502" y="2929575"/>
            <a:ext cx="1341300" cy="1341299"/>
          </a:xfrm>
          <a:prstGeom prst="teardrop">
            <a:avLst>
              <a:gd name="adj" fmla="val 100000"/>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Shape 128"/>
          <p:cNvSpPr>
            <a:spLocks noGrp="1"/>
          </p:cNvSpPr>
          <p:nvPr>
            <p:ph type="pic" idx="5"/>
          </p:nvPr>
        </p:nvSpPr>
        <p:spPr>
          <a:xfrm>
            <a:off x="796738" y="2929575"/>
            <a:ext cx="1341299" cy="1341299"/>
          </a:xfrm>
          <a:prstGeom prst="teardrop">
            <a:avLst>
              <a:gd name="adj" fmla="val 100000"/>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30" name="Shape 130"/>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1" name="Shape 131"/>
          <p:cNvSpPr/>
          <p:nvPr/>
        </p:nvSpPr>
        <p:spPr>
          <a:xfrm>
            <a:off x="628650" y="4701021"/>
            <a:ext cx="7886700" cy="34200"/>
          </a:xfrm>
          <a:prstGeom prst="roundRect">
            <a:avLst>
              <a:gd name="adj" fmla="val 50000"/>
            </a:avLst>
          </a:prstGeom>
          <a:solidFill>
            <a:srgbClr val="D8D8D8"/>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132" name="Shape 132"/>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
        <p:nvSpPr>
          <p:cNvPr id="133" name="Shape 133"/>
          <p:cNvSpPr/>
          <p:nvPr/>
        </p:nvSpPr>
        <p:spPr>
          <a:xfrm>
            <a:off x="8199255" y="4818026"/>
            <a:ext cx="236700" cy="2367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134" name="Shape 134"/>
          <p:cNvSpPr txBox="1"/>
          <p:nvPr/>
        </p:nvSpPr>
        <p:spPr>
          <a:xfrm>
            <a:off x="628650" y="4855580"/>
            <a:ext cx="1786800" cy="161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600">
                <a:solidFill>
                  <a:srgbClr val="7F7F7F"/>
                </a:solidFill>
                <a:latin typeface="Open Sans"/>
                <a:ea typeface="Open Sans"/>
                <a:cs typeface="Open Sans"/>
                <a:sym typeface="Open Sans"/>
              </a:rPr>
              <a:t>Laukpauk Presentation | www.yourwebsite.com</a:t>
            </a:r>
          </a:p>
        </p:txBody>
      </p:sp>
      <p:sp>
        <p:nvSpPr>
          <p:cNvPr id="135" name="Shape 135"/>
          <p:cNvSpPr/>
          <p:nvPr/>
        </p:nvSpPr>
        <p:spPr>
          <a:xfrm>
            <a:off x="8186435" y="4841523"/>
            <a:ext cx="262200" cy="1962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fld id="{00000000-1234-1234-1234-123412341234}" type="slidenum">
              <a:rPr lang="en" sz="800">
                <a:solidFill>
                  <a:schemeClr val="lt1"/>
                </a:solidFill>
                <a:latin typeface="Open Sans"/>
                <a:ea typeface="Open Sans"/>
                <a:cs typeface="Open Sans"/>
                <a:sym typeface="Open Sans"/>
              </a:rPr>
              <a:t>‹#›</a:t>
            </a:fld>
            <a:endParaRPr lang="en" sz="800">
              <a:solidFill>
                <a:schemeClr val="lt1"/>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Custom Layout">
    <p:spTree>
      <p:nvGrpSpPr>
        <p:cNvPr id="1" name="Shape 136"/>
        <p:cNvGrpSpPr/>
        <p:nvPr/>
      </p:nvGrpSpPr>
      <p:grpSpPr>
        <a:xfrm>
          <a:off x="0" y="0"/>
          <a:ext cx="0" cy="0"/>
          <a:chOff x="0" y="0"/>
          <a:chExt cx="0" cy="0"/>
        </a:xfrm>
      </p:grpSpPr>
      <p:sp>
        <p:nvSpPr>
          <p:cNvPr id="137" name="Shape 137"/>
          <p:cNvSpPr>
            <a:spLocks noGrp="1"/>
          </p:cNvSpPr>
          <p:nvPr>
            <p:ph type="pic" idx="2"/>
          </p:nvPr>
        </p:nvSpPr>
        <p:spPr>
          <a:xfrm>
            <a:off x="4862945" y="0"/>
            <a:ext cx="4281000" cy="51435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0_Custom Layout">
    <p:spTree>
      <p:nvGrpSpPr>
        <p:cNvPr id="1" name="Shape 138"/>
        <p:cNvGrpSpPr/>
        <p:nvPr/>
      </p:nvGrpSpPr>
      <p:grpSpPr>
        <a:xfrm>
          <a:off x="0" y="0"/>
          <a:ext cx="0" cy="0"/>
          <a:chOff x="0" y="0"/>
          <a:chExt cx="0" cy="0"/>
        </a:xfrm>
      </p:grpSpPr>
      <p:sp>
        <p:nvSpPr>
          <p:cNvPr id="139" name="Shape 139"/>
          <p:cNvSpPr>
            <a:spLocks noGrp="1"/>
          </p:cNvSpPr>
          <p:nvPr>
            <p:ph type="pic" idx="2"/>
          </p:nvPr>
        </p:nvSpPr>
        <p:spPr>
          <a:xfrm>
            <a:off x="0" y="1479828"/>
            <a:ext cx="9144000" cy="23157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41" name="Shape 141"/>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2" name="Shape 142"/>
          <p:cNvSpPr/>
          <p:nvPr/>
        </p:nvSpPr>
        <p:spPr>
          <a:xfrm>
            <a:off x="628650" y="4701021"/>
            <a:ext cx="7886700" cy="34200"/>
          </a:xfrm>
          <a:prstGeom prst="roundRect">
            <a:avLst>
              <a:gd name="adj" fmla="val 50000"/>
            </a:avLst>
          </a:prstGeom>
          <a:solidFill>
            <a:srgbClr val="D8D8D8"/>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143" name="Shape 143"/>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
        <p:nvSpPr>
          <p:cNvPr id="144" name="Shape 144"/>
          <p:cNvSpPr/>
          <p:nvPr/>
        </p:nvSpPr>
        <p:spPr>
          <a:xfrm>
            <a:off x="8199255" y="4818026"/>
            <a:ext cx="236700" cy="2367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145" name="Shape 145"/>
          <p:cNvSpPr txBox="1"/>
          <p:nvPr/>
        </p:nvSpPr>
        <p:spPr>
          <a:xfrm>
            <a:off x="628650" y="4855580"/>
            <a:ext cx="1786800" cy="161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600">
                <a:solidFill>
                  <a:srgbClr val="7F7F7F"/>
                </a:solidFill>
                <a:latin typeface="Open Sans"/>
                <a:ea typeface="Open Sans"/>
                <a:cs typeface="Open Sans"/>
                <a:sym typeface="Open Sans"/>
              </a:rPr>
              <a:t>Laukpauk Presentation | www.yourwebsite.com</a:t>
            </a:r>
          </a:p>
        </p:txBody>
      </p:sp>
      <p:sp>
        <p:nvSpPr>
          <p:cNvPr id="146" name="Shape 146"/>
          <p:cNvSpPr/>
          <p:nvPr/>
        </p:nvSpPr>
        <p:spPr>
          <a:xfrm>
            <a:off x="8186435" y="4841523"/>
            <a:ext cx="262200" cy="1962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fld id="{00000000-1234-1234-1234-123412341234}" type="slidenum">
              <a:rPr lang="en" sz="800">
                <a:solidFill>
                  <a:schemeClr val="lt1"/>
                </a:solidFill>
                <a:latin typeface="Open Sans"/>
                <a:ea typeface="Open Sans"/>
                <a:cs typeface="Open Sans"/>
                <a:sym typeface="Open Sans"/>
              </a:rPr>
              <a:t>‹#›</a:t>
            </a:fld>
            <a:endParaRPr lang="en" sz="800">
              <a:solidFill>
                <a:schemeClr val="lt1"/>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49" name="Shape 149"/>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0" name="Shape 150"/>
          <p:cNvSpPr/>
          <p:nvPr/>
        </p:nvSpPr>
        <p:spPr>
          <a:xfrm>
            <a:off x="628650" y="4701021"/>
            <a:ext cx="7886700" cy="34200"/>
          </a:xfrm>
          <a:prstGeom prst="roundRect">
            <a:avLst>
              <a:gd name="adj" fmla="val 50000"/>
            </a:avLst>
          </a:prstGeom>
          <a:solidFill>
            <a:srgbClr val="D8D8D8"/>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cxnSp>
        <p:nvCxnSpPr>
          <p:cNvPr id="151" name="Shape 151"/>
          <p:cNvCxnSpPr/>
          <p:nvPr/>
        </p:nvCxnSpPr>
        <p:spPr>
          <a:xfrm>
            <a:off x="4025816" y="681640"/>
            <a:ext cx="1092300" cy="0"/>
          </a:xfrm>
          <a:prstGeom prst="straightConnector1">
            <a:avLst/>
          </a:prstGeom>
          <a:noFill/>
          <a:ln w="9525" cap="flat" cmpd="sng">
            <a:solidFill>
              <a:srgbClr val="B3D334"/>
            </a:solidFill>
            <a:prstDash val="solid"/>
            <a:miter/>
            <a:headEnd type="none" w="med" len="med"/>
            <a:tailEnd type="none" w="med" len="med"/>
          </a:ln>
        </p:spPr>
      </p:cxnSp>
      <p:sp>
        <p:nvSpPr>
          <p:cNvPr id="152" name="Shape 152"/>
          <p:cNvSpPr/>
          <p:nvPr/>
        </p:nvSpPr>
        <p:spPr>
          <a:xfrm>
            <a:off x="8199255" y="4818026"/>
            <a:ext cx="236700" cy="2367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153" name="Shape 153"/>
          <p:cNvSpPr txBox="1"/>
          <p:nvPr/>
        </p:nvSpPr>
        <p:spPr>
          <a:xfrm>
            <a:off x="628650" y="4855580"/>
            <a:ext cx="1786800" cy="1617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600">
                <a:solidFill>
                  <a:srgbClr val="7F7F7F"/>
                </a:solidFill>
                <a:latin typeface="Open Sans"/>
                <a:ea typeface="Open Sans"/>
                <a:cs typeface="Open Sans"/>
                <a:sym typeface="Open Sans"/>
              </a:rPr>
              <a:t>Laukpauk Presentation | www.yourwebsite.com</a:t>
            </a:r>
          </a:p>
        </p:txBody>
      </p:sp>
      <p:sp>
        <p:nvSpPr>
          <p:cNvPr id="154" name="Shape 154"/>
          <p:cNvSpPr/>
          <p:nvPr/>
        </p:nvSpPr>
        <p:spPr>
          <a:xfrm>
            <a:off x="8186435" y="4841523"/>
            <a:ext cx="262200" cy="1962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fld id="{00000000-1234-1234-1234-123412341234}" type="slidenum">
              <a:rPr lang="en" sz="800">
                <a:solidFill>
                  <a:schemeClr val="lt1"/>
                </a:solidFill>
                <a:latin typeface="Open Sans"/>
                <a:ea typeface="Open Sans"/>
                <a:cs typeface="Open Sans"/>
                <a:sym typeface="Open Sans"/>
              </a:rPr>
              <a:t>‹#›</a:t>
            </a:fld>
            <a:endParaRPr lang="en" sz="800">
              <a:solidFill>
                <a:schemeClr val="lt1"/>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_Custom Layou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28650" y="231361"/>
            <a:ext cx="7886700" cy="588000"/>
          </a:xfrm>
          <a:prstGeom prst="rect">
            <a:avLst/>
          </a:prstGeom>
          <a:noFill/>
          <a:ln>
            <a:noFill/>
          </a:ln>
        </p:spPr>
        <p:txBody>
          <a:bodyPr lIns="68575" tIns="68575" rIns="68575" bIns="68575" anchor="ctr" anchorCtr="0"/>
          <a:lstStyle>
            <a:lvl1pPr marL="0" marR="0" lvl="0" indent="0" algn="ctr" rtl="0">
              <a:lnSpc>
                <a:spcPct val="90000"/>
              </a:lnSpc>
              <a:spcBef>
                <a:spcPts val="0"/>
              </a:spcBef>
              <a:buClr>
                <a:srgbClr val="7F7F7F"/>
              </a:buClr>
              <a:buFont typeface="Open Sans"/>
              <a:buNone/>
              <a:defRPr sz="1800" b="0" i="0" u="none" strike="noStrike" cap="none">
                <a:solidFill>
                  <a:srgbClr val="7F7F7F"/>
                </a:solidFill>
                <a:latin typeface="Open Sans"/>
                <a:ea typeface="Open Sans"/>
                <a:cs typeface="Open Sans"/>
                <a:sym typeface="Open Sans"/>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57" name="Shape 157"/>
          <p:cNvSpPr txBox="1">
            <a:spLocks noGrp="1"/>
          </p:cNvSpPr>
          <p:nvPr>
            <p:ph type="body" idx="1"/>
          </p:nvPr>
        </p:nvSpPr>
        <p:spPr>
          <a:xfrm>
            <a:off x="628650" y="807181"/>
            <a:ext cx="7886700" cy="394800"/>
          </a:xfrm>
          <a:prstGeom prst="rect">
            <a:avLst/>
          </a:prstGeom>
          <a:noFill/>
          <a:ln>
            <a:noFill/>
          </a:ln>
        </p:spPr>
        <p:txBody>
          <a:bodyPr lIns="68575" tIns="68575" rIns="68575" bIns="68575" anchor="t" anchorCtr="0"/>
          <a:lstStyle>
            <a:lvl1pPr marL="0" marR="0" lvl="0" indent="0" algn="ctr" rtl="0">
              <a:lnSpc>
                <a:spcPct val="90000"/>
              </a:lnSpc>
              <a:spcBef>
                <a:spcPts val="800"/>
              </a:spcBef>
              <a:buClr>
                <a:srgbClr val="7F7F7F"/>
              </a:buClr>
              <a:buFont typeface="Arial"/>
              <a:buNone/>
              <a:defRPr sz="800" b="0" i="0" u="none" strike="noStrike" cap="none">
                <a:solidFill>
                  <a:srgbClr val="7F7F7F"/>
                </a:solidFill>
                <a:latin typeface="Open Sans"/>
                <a:ea typeface="Open Sans"/>
                <a:cs typeface="Open Sans"/>
                <a:sym typeface="Open Sans"/>
              </a:defRPr>
            </a:lvl1pPr>
            <a:lvl2pPr marL="342900" marR="0" lvl="1" indent="0" algn="l" rtl="0">
              <a:lnSpc>
                <a:spcPct val="90000"/>
              </a:lnSpc>
              <a:spcBef>
                <a:spcPts val="400"/>
              </a:spcBef>
              <a:buClr>
                <a:schemeClr val="dk1"/>
              </a:buClr>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8_Custom Layout">
    <p:spTree>
      <p:nvGrpSpPr>
        <p:cNvPr id="1" name="Shape 158"/>
        <p:cNvGrpSpPr/>
        <p:nvPr/>
      </p:nvGrpSpPr>
      <p:grpSpPr>
        <a:xfrm>
          <a:off x="0" y="0"/>
          <a:ext cx="0" cy="0"/>
          <a:chOff x="0" y="0"/>
          <a:chExt cx="0" cy="0"/>
        </a:xfrm>
      </p:grpSpPr>
      <p:sp>
        <p:nvSpPr>
          <p:cNvPr id="159" name="Shape 159"/>
          <p:cNvSpPr>
            <a:spLocks noGrp="1"/>
          </p:cNvSpPr>
          <p:nvPr>
            <p:ph type="pic" idx="2"/>
          </p:nvPr>
        </p:nvSpPr>
        <p:spPr>
          <a:xfrm>
            <a:off x="0" y="0"/>
            <a:ext cx="9144000" cy="35451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1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dk1"/>
              </a:buClr>
              <a:buSzPct val="61111"/>
              <a:buFont typeface="Open Sans"/>
              <a:buNone/>
              <a:defRPr sz="1800" b="0" i="0" u="none" strike="noStrike" cap="none">
                <a:solidFill>
                  <a:schemeClr val="dk1"/>
                </a:solidFill>
                <a:latin typeface="Open Sans"/>
                <a:ea typeface="Open Sans"/>
                <a:cs typeface="Open Sans"/>
                <a:sym typeface="Open Sans"/>
              </a:defRPr>
            </a:lvl1pPr>
            <a:lvl2pPr lvl="1" indent="0" rtl="0">
              <a:spcBef>
                <a:spcPts val="0"/>
              </a:spcBef>
              <a:buSzPct val="78571"/>
              <a:buNone/>
              <a:defRPr sz="1400"/>
            </a:lvl2pPr>
            <a:lvl3pPr lvl="2" indent="0" rtl="0">
              <a:spcBef>
                <a:spcPts val="0"/>
              </a:spcBef>
              <a:buSzPct val="78571"/>
              <a:buNone/>
              <a:defRPr sz="1400"/>
            </a:lvl3pPr>
            <a:lvl4pPr lvl="3" indent="0" rtl="0">
              <a:spcBef>
                <a:spcPts val="0"/>
              </a:spcBef>
              <a:buSzPct val="78571"/>
              <a:buNone/>
              <a:defRPr sz="1400"/>
            </a:lvl4pPr>
            <a:lvl5pPr lvl="4" indent="0" rtl="0">
              <a:spcBef>
                <a:spcPts val="0"/>
              </a:spcBef>
              <a:buSzPct val="78571"/>
              <a:buNone/>
              <a:defRPr sz="1400"/>
            </a:lvl5pPr>
            <a:lvl6pPr lvl="5" indent="0" rtl="0">
              <a:spcBef>
                <a:spcPts val="0"/>
              </a:spcBef>
              <a:buSzPct val="78571"/>
              <a:buNone/>
              <a:defRPr sz="1400"/>
            </a:lvl6pPr>
            <a:lvl7pPr lvl="6" indent="0" rtl="0">
              <a:spcBef>
                <a:spcPts val="0"/>
              </a:spcBef>
              <a:buSzPct val="78571"/>
              <a:buNone/>
              <a:defRPr sz="1400"/>
            </a:lvl7pPr>
            <a:lvl8pPr lvl="7" indent="0" rtl="0">
              <a:spcBef>
                <a:spcPts val="0"/>
              </a:spcBef>
              <a:buSzPct val="78571"/>
              <a:buNone/>
              <a:defRPr sz="1400"/>
            </a:lvl8pPr>
            <a:lvl9pPr lvl="8" indent="0" rtl="0">
              <a:spcBef>
                <a:spcPts val="0"/>
              </a:spcBef>
              <a:buSzPct val="78571"/>
              <a:buNone/>
              <a:defRPr sz="1400"/>
            </a:lvl9pPr>
          </a:lstStyle>
          <a:p>
            <a:endParaRPr/>
          </a:p>
        </p:txBody>
      </p:sp>
      <p:sp>
        <p:nvSpPr>
          <p:cNvPr id="91" name="Shape 91"/>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SzPct val="137500"/>
              <a:buFont typeface="Arial"/>
              <a:buNone/>
              <a:defRPr sz="800" b="0" i="0" u="none" strike="noStrike" cap="none">
                <a:solidFill>
                  <a:schemeClr val="dk1"/>
                </a:solidFill>
                <a:latin typeface="Open Sans"/>
                <a:ea typeface="Open Sans"/>
                <a:cs typeface="Open Sans"/>
                <a:sym typeface="Open Sans"/>
              </a:defRPr>
            </a:lvl1pPr>
            <a:lvl2pPr marL="342900" marR="0" lvl="1" indent="0" algn="l" rtl="0">
              <a:lnSpc>
                <a:spcPct val="90000"/>
              </a:lnSpc>
              <a:spcBef>
                <a:spcPts val="400"/>
              </a:spcBef>
              <a:buClr>
                <a:schemeClr val="dk1"/>
              </a:buClr>
              <a:buSzPct val="61111"/>
              <a:buFont typeface="Arial"/>
              <a:buNone/>
              <a:defRPr sz="1800" b="0" i="0" u="none" strike="noStrike" cap="none">
                <a:solidFill>
                  <a:schemeClr val="dk1"/>
                </a:solidFill>
                <a:latin typeface="Open Sans"/>
                <a:ea typeface="Open Sans"/>
                <a:cs typeface="Open Sans"/>
                <a:sym typeface="Open Sans"/>
              </a:defRPr>
            </a:lvl2pPr>
            <a:lvl3pPr marL="685800" marR="0" lvl="2" indent="0" algn="l" rtl="0">
              <a:lnSpc>
                <a:spcPct val="90000"/>
              </a:lnSpc>
              <a:spcBef>
                <a:spcPts val="400"/>
              </a:spcBef>
              <a:buClr>
                <a:schemeClr val="dk1"/>
              </a:buClr>
              <a:buSzPct val="73333"/>
              <a:buFont typeface="Arial"/>
              <a:buNone/>
              <a:defRPr sz="1500" b="0" i="0" u="none" strike="noStrike" cap="none">
                <a:solidFill>
                  <a:schemeClr val="dk1"/>
                </a:solidFill>
                <a:latin typeface="Open Sans"/>
                <a:ea typeface="Open Sans"/>
                <a:cs typeface="Open Sans"/>
                <a:sym typeface="Open Sans"/>
              </a:defRPr>
            </a:lvl3pPr>
            <a:lvl4pPr marL="1028700" marR="0" lvl="3"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4pPr>
            <a:lvl5pPr marL="1371600" marR="0" lvl="4" indent="0" algn="l" rtl="0">
              <a:lnSpc>
                <a:spcPct val="90000"/>
              </a:lnSpc>
              <a:spcBef>
                <a:spcPts val="400"/>
              </a:spcBef>
              <a:buClr>
                <a:schemeClr val="dk1"/>
              </a:buClr>
              <a:buSzPct val="78571"/>
              <a:buFont typeface="Arial"/>
              <a:buNone/>
              <a:defRPr sz="1400" b="0" i="0" u="none" strike="noStrike" cap="none">
                <a:solidFill>
                  <a:schemeClr val="dk1"/>
                </a:solidFill>
                <a:latin typeface="Open Sans"/>
                <a:ea typeface="Open Sans"/>
                <a:cs typeface="Open Sans"/>
                <a:sym typeface="Open Sans"/>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Open Sans"/>
                <a:ea typeface="Open Sans"/>
                <a:cs typeface="Open Sans"/>
                <a:sym typeface="Open Sans"/>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Open Sans"/>
                <a:ea typeface="Open Sans"/>
                <a:cs typeface="Open Sans"/>
                <a:sym typeface="Open Sans"/>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Open Sans"/>
                <a:ea typeface="Open Sans"/>
                <a:cs typeface="Open Sans"/>
                <a:sym typeface="Open Sans"/>
              </a:rPr>
              <a:t>‹#›</a:t>
            </a:fld>
            <a:endParaRPr lang="en" sz="900" b="0" i="0" u="none" strike="noStrike" cap="none">
              <a:solidFill>
                <a:srgbClr val="888888"/>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68"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94" r:id="rId13"/>
    <p:sldLayoutId id="214748369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www.w3.org/XML/1998/namespa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hyperlink" Target="http://www.w3.org/TR/xpath/#node-tests" TargetMode="External"/><Relationship Id="rId4" Type="http://schemas.openxmlformats.org/officeDocument/2006/relationships/hyperlink" Target="http://www.tutorialspoint.com/xpath/index.htm" TargetMode="External"/><Relationship Id="rId5" Type="http://schemas.openxmlformats.org/officeDocument/2006/relationships/hyperlink" Target="https://www.w3schools.com/xml/xpath_intro.asp" TargetMode="External"/><Relationship Id="rId6" Type="http://schemas.openxmlformats.org/officeDocument/2006/relationships/hyperlink" Target="https://developer.mozilla.org/en-US/docs/Web/XPath/Functions" TargetMode="External"/><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alpha val="89800"/>
          </a:srgbClr>
        </a:solidFill>
        <a:effectLst/>
      </p:bgPr>
    </p:bg>
    <p:spTree>
      <p:nvGrpSpPr>
        <p:cNvPr id="1" name="Shape 218"/>
        <p:cNvGrpSpPr/>
        <p:nvPr/>
      </p:nvGrpSpPr>
      <p:grpSpPr>
        <a:xfrm>
          <a:off x="0" y="0"/>
          <a:ext cx="0" cy="0"/>
          <a:chOff x="0" y="0"/>
          <a:chExt cx="0" cy="0"/>
        </a:xfrm>
      </p:grpSpPr>
      <p:pic>
        <p:nvPicPr>
          <p:cNvPr id="219" name="Shape 219"/>
          <p:cNvPicPr preferRelativeResize="0"/>
          <p:nvPr/>
        </p:nvPicPr>
        <p:blipFill rotWithShape="1">
          <a:blip r:embed="rId3">
            <a:alphaModFix amt="8000"/>
          </a:blip>
          <a:srcRect l="20817" r="22368"/>
          <a:stretch/>
        </p:blipFill>
        <p:spPr>
          <a:xfrm>
            <a:off x="0" y="9525"/>
            <a:ext cx="9144002" cy="5143499"/>
          </a:xfrm>
          <a:prstGeom prst="rect">
            <a:avLst/>
          </a:prstGeom>
          <a:noFill/>
          <a:ln>
            <a:noFill/>
          </a:ln>
        </p:spPr>
      </p:pic>
      <p:pic>
        <p:nvPicPr>
          <p:cNvPr id="220" name="Shape 220"/>
          <p:cNvPicPr preferRelativeResize="0"/>
          <p:nvPr/>
        </p:nvPicPr>
        <p:blipFill rotWithShape="1">
          <a:blip r:embed="rId4">
            <a:alphaModFix/>
          </a:blip>
          <a:srcRect b="7578"/>
          <a:stretch/>
        </p:blipFill>
        <p:spPr>
          <a:xfrm>
            <a:off x="1796025" y="1531575"/>
            <a:ext cx="5417574" cy="1946024"/>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p>
          <a:p>
            <a:pPr marL="214313" indent="-214313">
              <a:buFont typeface="Courier New" panose="02070309020205020404" pitchFamily="49" charset="0"/>
              <a:buChar char="o"/>
              <a:defRPr/>
            </a:pPr>
            <a:r>
              <a:rPr lang="en-US" sz="1800" dirty="0">
                <a:solidFill>
                  <a:srgbClr val="0B0080"/>
                </a:solidFill>
                <a:latin typeface="Arial" charset="0"/>
                <a:cs typeface="Arial"/>
              </a:rPr>
              <a:t>Text Nodes:</a:t>
            </a:r>
          </a:p>
          <a:p>
            <a:pPr lvl="1">
              <a:buFont typeface="Arial" panose="020B0604020202020204" pitchFamily="34" charset="0"/>
              <a:buChar char="•"/>
              <a:defRPr/>
            </a:pPr>
            <a:r>
              <a:rPr lang="en-US" sz="1800" dirty="0">
                <a:solidFill>
                  <a:srgbClr val="0B0080"/>
                </a:solidFill>
                <a:latin typeface="Arial" charset="0"/>
                <a:cs typeface="Arial"/>
              </a:rPr>
              <a:t>A text node always has </a:t>
            </a:r>
            <a:r>
              <a:rPr lang="en-US" sz="1800" dirty="0">
                <a:solidFill>
                  <a:srgbClr val="C00000"/>
                </a:solidFill>
                <a:latin typeface="Arial" charset="0"/>
                <a:cs typeface="Arial"/>
              </a:rPr>
              <a:t>at least one character of data</a:t>
            </a:r>
            <a:r>
              <a:rPr lang="en-US" sz="1800" dirty="0">
                <a:solidFill>
                  <a:srgbClr val="0B0080"/>
                </a:solidFill>
                <a:latin typeface="Arial" charset="0"/>
                <a:cs typeface="Arial"/>
              </a:rPr>
              <a:t>.</a:t>
            </a:r>
          </a:p>
          <a:p>
            <a:pPr lvl="1">
              <a:buFont typeface="Arial" panose="020B0604020202020204" pitchFamily="34" charset="0"/>
              <a:buChar char="•"/>
              <a:defRPr/>
            </a:pPr>
            <a:r>
              <a:rPr lang="en-US" sz="1800" dirty="0">
                <a:solidFill>
                  <a:srgbClr val="0B0080"/>
                </a:solidFill>
                <a:latin typeface="Arial" charset="0"/>
                <a:cs typeface="Arial"/>
              </a:rPr>
              <a:t>Character data is grouped into text nodes</a:t>
            </a:r>
          </a:p>
          <a:p>
            <a:pPr lvl="1" indent="0">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r>
              <a:rPr lang="en-US" sz="1500" dirty="0"/>
              <a:t/>
            </a:r>
            <a:br>
              <a:rPr lang="en-US" sz="1500" dirty="0"/>
            </a:br>
            <a:r>
              <a:rPr lang="en-US" sz="1500" dirty="0"/>
              <a:t>  &lt;room&gt;</a:t>
            </a:r>
            <a:br>
              <a:rPr lang="en-US" sz="1500" dirty="0"/>
            </a:br>
            <a:r>
              <a:rPr lang="en-US" sz="1500" dirty="0"/>
              <a:t>    &lt;</a:t>
            </a:r>
            <a:r>
              <a:rPr lang="en-US" sz="1500" dirty="0">
                <a:solidFill>
                  <a:srgbClr val="C00000"/>
                </a:solidFill>
              </a:rPr>
              <a:t>title </a:t>
            </a:r>
            <a:r>
              <a:rPr lang="en-US" sz="1500" dirty="0" err="1"/>
              <a:t>lang</a:t>
            </a:r>
            <a:r>
              <a:rPr lang="en-US" sz="1500" dirty="0"/>
              <a:t>="</a:t>
            </a:r>
            <a:r>
              <a:rPr lang="en-US" sz="1500" dirty="0" err="1"/>
              <a:t>en</a:t>
            </a:r>
            <a:r>
              <a:rPr lang="en-US" sz="1500" dirty="0"/>
              <a:t>"&gt;Old Trafford&lt;</a:t>
            </a:r>
            <a:r>
              <a:rPr lang="en-US" sz="1500" dirty="0">
                <a:solidFill>
                  <a:srgbClr val="C00000"/>
                </a:solidFill>
              </a:rPr>
              <a:t>/title</a:t>
            </a:r>
            <a:r>
              <a:rPr lang="en-US" sz="1500" dirty="0"/>
              <a:t>&gt;</a:t>
            </a:r>
            <a:br>
              <a:rPr lang="en-US" sz="1500" dirty="0"/>
            </a:br>
            <a:r>
              <a:rPr lang="en-US" sz="1500" dirty="0"/>
              <a:t>    &lt;</a:t>
            </a:r>
            <a:r>
              <a:rPr lang="en-US" sz="1500" dirty="0">
                <a:solidFill>
                  <a:srgbClr val="C00000"/>
                </a:solidFill>
              </a:rPr>
              <a:t>table</a:t>
            </a:r>
            <a:r>
              <a:rPr lang="en-US" sz="1500" dirty="0"/>
              <a:t>&gt;25&lt;</a:t>
            </a:r>
            <a:r>
              <a:rPr lang="en-US" sz="1500" dirty="0">
                <a:solidFill>
                  <a:srgbClr val="C00000"/>
                </a:solidFill>
              </a:rPr>
              <a:t>/table</a:t>
            </a:r>
            <a:r>
              <a:rPr lang="en-US" sz="1500" dirty="0"/>
              <a:t>&gt;</a:t>
            </a:r>
            <a:br>
              <a:rPr lang="en-US" sz="1500" dirty="0"/>
            </a:br>
            <a:r>
              <a:rPr lang="en-US" sz="1500" dirty="0"/>
              <a:t>    &lt;</a:t>
            </a:r>
            <a:r>
              <a:rPr lang="en-US" sz="1500" dirty="0">
                <a:solidFill>
                  <a:srgbClr val="C00000"/>
                </a:solidFill>
              </a:rPr>
              <a:t>computer</a:t>
            </a:r>
            <a:r>
              <a:rPr lang="en-US" sz="1500" dirty="0"/>
              <a:t>&gt;5&lt;</a:t>
            </a:r>
            <a:r>
              <a:rPr lang="en-US" sz="1500" dirty="0">
                <a:solidFill>
                  <a:srgbClr val="C00000"/>
                </a:solidFill>
              </a:rPr>
              <a:t>/computer</a:t>
            </a:r>
            <a:r>
              <a:rPr lang="en-US" sz="1500" dirty="0"/>
              <a:t>&gt;</a:t>
            </a:r>
            <a:br>
              <a:rPr lang="en-US" sz="1500" dirty="0"/>
            </a:br>
            <a:r>
              <a:rPr lang="en-US" sz="1500" dirty="0"/>
              <a:t>  &lt;/room&gt;</a:t>
            </a:r>
            <a:br>
              <a:rPr lang="en-US" sz="1500" dirty="0"/>
            </a:br>
            <a:r>
              <a:rPr lang="en-US" sz="1500" dirty="0"/>
              <a:t>&lt;/ </a:t>
            </a:r>
            <a:r>
              <a:rPr lang="en-US" sz="1500" dirty="0" smtClean="0"/>
              <a:t>training&gt;</a:t>
            </a:r>
            <a:endParaRPr lang="en-US" sz="1500" dirty="0"/>
          </a:p>
          <a:p>
            <a:pPr lvl="1" indent="0">
              <a:defRPr/>
            </a:pPr>
            <a:endParaRPr lang="en-US" sz="1500" dirty="0"/>
          </a:p>
          <a:p>
            <a:pPr>
              <a:defRPr/>
            </a:pPr>
            <a:r>
              <a:rPr lang="en-US" sz="1500" dirty="0"/>
              <a:t>=&gt; </a:t>
            </a:r>
            <a:r>
              <a:rPr lang="en-US" sz="1500" dirty="0" smtClean="0"/>
              <a:t>&lt;</a:t>
            </a:r>
            <a:r>
              <a:rPr lang="en-US" sz="1500" dirty="0" smtClean="0">
                <a:solidFill>
                  <a:srgbClr val="C00000"/>
                </a:solidFill>
              </a:rPr>
              <a:t> </a:t>
            </a:r>
            <a:r>
              <a:rPr lang="en-US" sz="1500" dirty="0">
                <a:solidFill>
                  <a:srgbClr val="C00000"/>
                </a:solidFill>
              </a:rPr>
              <a:t>title </a:t>
            </a:r>
            <a:r>
              <a:rPr lang="en-US" sz="1500" dirty="0"/>
              <a:t>&gt;, &lt;</a:t>
            </a:r>
            <a:r>
              <a:rPr lang="en-US" sz="1500" dirty="0">
                <a:solidFill>
                  <a:srgbClr val="C00000"/>
                </a:solidFill>
              </a:rPr>
              <a:t>table</a:t>
            </a:r>
            <a:r>
              <a:rPr lang="en-US" sz="1500" dirty="0"/>
              <a:t>&gt;, &lt;</a:t>
            </a:r>
            <a:r>
              <a:rPr lang="en-US" sz="1500" dirty="0">
                <a:solidFill>
                  <a:srgbClr val="C00000"/>
                </a:solidFill>
              </a:rPr>
              <a:t>computer</a:t>
            </a:r>
            <a:r>
              <a:rPr lang="en-US" sz="1500" dirty="0"/>
              <a:t>&gt; are text nodes.</a:t>
            </a:r>
            <a:endParaRPr lang="en-US" altLang="en-US" sz="1500" dirty="0">
              <a:latin typeface="Arial" charset="0"/>
            </a:endParaRPr>
          </a:p>
          <a:p>
            <a:pPr marL="214313" indent="-214313">
              <a:buFont typeface="Arial" panose="020B0604020202020204" pitchFamily="34" charset="0"/>
              <a:buChar char="•"/>
              <a:defRPr/>
            </a:pPr>
            <a:endParaRPr lang="en-US" altLang="en-US" sz="1350" dirty="0">
              <a:latin typeface="Arial" charset="0"/>
            </a:endParaRPr>
          </a:p>
          <a:p>
            <a:pPr marL="285750" indent="-285750">
              <a:buFont typeface="Symbol" charset="2"/>
              <a:buChar char="Þ"/>
              <a:defRPr/>
            </a:pPr>
            <a:endParaRPr lang="en-US" altLang="en-US" sz="1500" dirty="0">
              <a:latin typeface="Arial" charset="0"/>
            </a:endParaRPr>
          </a:p>
          <a:p>
            <a:pPr marL="214313" indent="-214313">
              <a:buFont typeface="Arial" panose="020B0604020202020204" pitchFamily="34" charset="0"/>
              <a:buChar char="•"/>
              <a:defRPr/>
            </a:pPr>
            <a:endParaRPr lang="en-US" altLang="en-US" sz="1350" dirty="0">
              <a:latin typeface="Arial" charset="0"/>
            </a:endParaRPr>
          </a:p>
          <a:p>
            <a:pPr marL="214313" indent="-214313">
              <a:buFont typeface="Arial" panose="020B0604020202020204" pitchFamily="34" charset="0"/>
              <a:buChar char="•"/>
              <a:defRPr/>
            </a:pPr>
            <a:endParaRPr lang="en-US" altLang="en-US" sz="1350" dirty="0">
              <a:latin typeface="Arial" charset="0"/>
              <a:ea typeface="+mn-ea"/>
            </a:endParaRPr>
          </a:p>
        </p:txBody>
      </p:sp>
    </p:spTree>
    <p:extLst>
      <p:ext uri="{BB962C8B-B14F-4D97-AF65-F5344CB8AC3E}">
        <p14:creationId xmlns:p14="http://schemas.microsoft.com/office/powerpoint/2010/main" val="156031745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42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sz="1800" dirty="0" smtClean="0">
                <a:solidFill>
                  <a:srgbClr val="0B0080"/>
                </a:solidFill>
                <a:latin typeface="Arial" charset="0"/>
                <a:cs typeface="Arial"/>
              </a:rPr>
              <a:t>Attribute </a:t>
            </a:r>
            <a:r>
              <a:rPr lang="en-US" sz="1800" dirty="0">
                <a:solidFill>
                  <a:srgbClr val="0B0080"/>
                </a:solidFill>
                <a:latin typeface="Arial" charset="0"/>
                <a:cs typeface="Arial"/>
              </a:rPr>
              <a:t>Nodes:</a:t>
            </a:r>
          </a:p>
          <a:p>
            <a:pPr lvl="1">
              <a:buFont typeface="Arial" panose="020B0604020202020204" pitchFamily="34" charset="0"/>
              <a:buChar char="•"/>
              <a:defRPr/>
            </a:pPr>
            <a:r>
              <a:rPr lang="en-US" sz="1800" dirty="0">
                <a:solidFill>
                  <a:srgbClr val="0B0080"/>
                </a:solidFill>
                <a:latin typeface="Arial" charset="0"/>
                <a:cs typeface="Arial"/>
              </a:rPr>
              <a:t>Element node has </a:t>
            </a:r>
            <a:r>
              <a:rPr lang="en-US" sz="1800" dirty="0">
                <a:solidFill>
                  <a:srgbClr val="C00000"/>
                </a:solidFill>
                <a:latin typeface="Arial" charset="0"/>
                <a:cs typeface="Arial"/>
              </a:rPr>
              <a:t>an attribute value</a:t>
            </a:r>
            <a:r>
              <a:rPr lang="en-US" sz="1800" dirty="0">
                <a:solidFill>
                  <a:srgbClr val="0B0080"/>
                </a:solidFill>
                <a:latin typeface="Arial" charset="0"/>
                <a:cs typeface="Arial"/>
              </a:rPr>
              <a:t>.</a:t>
            </a:r>
          </a:p>
          <a:p>
            <a:pPr lvl="1">
              <a:buFont typeface="Arial" panose="020B0604020202020204" pitchFamily="34" charset="0"/>
              <a:buChar char="•"/>
              <a:defRPr/>
            </a:pPr>
            <a:r>
              <a:rPr lang="en-US" sz="1800" dirty="0">
                <a:solidFill>
                  <a:srgbClr val="0B0080"/>
                </a:solidFill>
                <a:latin typeface="Arial" charset="0"/>
                <a:cs typeface="Arial"/>
              </a:rPr>
              <a:t>Some attributes, such as </a:t>
            </a:r>
            <a:r>
              <a:rPr lang="en-US" sz="1800" dirty="0" err="1">
                <a:solidFill>
                  <a:srgbClr val="0B0080"/>
                </a:solidFill>
                <a:latin typeface="Arial" charset="0"/>
                <a:cs typeface="Arial"/>
              </a:rPr>
              <a:t>xml:lang</a:t>
            </a:r>
            <a:r>
              <a:rPr lang="en-US" sz="1800" dirty="0">
                <a:solidFill>
                  <a:srgbClr val="0B0080"/>
                </a:solidFill>
                <a:latin typeface="Arial" charset="0"/>
                <a:cs typeface="Arial"/>
              </a:rPr>
              <a:t> and </a:t>
            </a:r>
            <a:r>
              <a:rPr lang="en-US" sz="1800" dirty="0" err="1">
                <a:solidFill>
                  <a:srgbClr val="0B0080"/>
                </a:solidFill>
                <a:latin typeface="Arial" charset="0"/>
                <a:cs typeface="Arial"/>
              </a:rPr>
              <a:t>xml:space</a:t>
            </a:r>
            <a:r>
              <a:rPr lang="en-US" sz="1800" dirty="0">
                <a:solidFill>
                  <a:srgbClr val="0B0080"/>
                </a:solidFill>
                <a:latin typeface="Arial" charset="0"/>
                <a:cs typeface="Arial"/>
              </a:rPr>
              <a:t>, have the semantics that they apply to all elements that are descendants of the element bearing the attribute, unless overridden with an instance of the same attribute on another descendant element</a:t>
            </a:r>
          </a:p>
          <a:p>
            <a:pPr lvl="1" indent="0">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r>
              <a:rPr lang="en-US" sz="1500" dirty="0"/>
              <a:t/>
            </a:r>
            <a:br>
              <a:rPr lang="en-US" sz="1500" dirty="0"/>
            </a:br>
            <a:r>
              <a:rPr lang="en-US" sz="1500" dirty="0"/>
              <a:t>  &lt;room&gt;</a:t>
            </a:r>
            <a:br>
              <a:rPr lang="en-US" sz="1500" dirty="0"/>
            </a:br>
            <a:r>
              <a:rPr lang="en-US" sz="1500" dirty="0"/>
              <a:t>    &lt;</a:t>
            </a:r>
            <a:r>
              <a:rPr lang="en-US" sz="1500" dirty="0">
                <a:solidFill>
                  <a:srgbClr val="C00000"/>
                </a:solidFill>
              </a:rPr>
              <a:t>title </a:t>
            </a:r>
            <a:r>
              <a:rPr lang="en-US" sz="1500" dirty="0" err="1"/>
              <a:t>lang</a:t>
            </a:r>
            <a:r>
              <a:rPr lang="en-US" sz="1500" dirty="0"/>
              <a:t>="</a:t>
            </a:r>
            <a:r>
              <a:rPr lang="en-US" sz="1500" dirty="0" err="1"/>
              <a:t>en</a:t>
            </a:r>
            <a:r>
              <a:rPr lang="en-US" sz="1500" dirty="0"/>
              <a:t>"&gt;Old Trafford&lt;</a:t>
            </a:r>
            <a:r>
              <a:rPr lang="en-US" sz="1500" dirty="0">
                <a:solidFill>
                  <a:srgbClr val="C00000"/>
                </a:solidFill>
              </a:rPr>
              <a:t>/title</a:t>
            </a:r>
            <a:r>
              <a:rPr lang="en-US" sz="1500" dirty="0"/>
              <a:t>&gt;</a:t>
            </a:r>
            <a:br>
              <a:rPr lang="en-US" sz="1500" dirty="0"/>
            </a:br>
            <a:r>
              <a:rPr lang="en-US" sz="1500" dirty="0"/>
              <a:t>    &lt;table&gt;25&lt;/table&gt;</a:t>
            </a:r>
            <a:br>
              <a:rPr lang="en-US" sz="1500" dirty="0"/>
            </a:br>
            <a:r>
              <a:rPr lang="en-US" sz="1500" dirty="0"/>
              <a:t>    &lt;computer&gt;5&lt;/computer&gt;</a:t>
            </a:r>
            <a:br>
              <a:rPr lang="en-US" sz="1500" dirty="0"/>
            </a:br>
            <a:r>
              <a:rPr lang="en-US" sz="1500" dirty="0"/>
              <a:t>  &lt;/room&gt;</a:t>
            </a:r>
            <a:br>
              <a:rPr lang="en-US" sz="1500" dirty="0"/>
            </a:br>
            <a:r>
              <a:rPr lang="en-US" sz="1500" dirty="0"/>
              <a:t>&lt;/ </a:t>
            </a:r>
            <a:r>
              <a:rPr lang="en-US" sz="1500" dirty="0" smtClean="0"/>
              <a:t>training&gt;</a:t>
            </a:r>
            <a:endParaRPr lang="en-US" sz="1500" dirty="0"/>
          </a:p>
          <a:p>
            <a:pPr lvl="1" indent="0">
              <a:defRPr/>
            </a:pPr>
            <a:endParaRPr lang="en-US" sz="1500" dirty="0"/>
          </a:p>
          <a:p>
            <a:pPr>
              <a:defRPr/>
            </a:pPr>
            <a:r>
              <a:rPr lang="en-US" sz="1500" dirty="0"/>
              <a:t>=&gt; </a:t>
            </a:r>
            <a:r>
              <a:rPr lang="en-US" sz="1500" dirty="0" smtClean="0"/>
              <a:t>&lt;</a:t>
            </a:r>
            <a:r>
              <a:rPr lang="en-US" sz="1500" dirty="0" smtClean="0">
                <a:solidFill>
                  <a:srgbClr val="C00000"/>
                </a:solidFill>
              </a:rPr>
              <a:t> </a:t>
            </a:r>
            <a:r>
              <a:rPr lang="en-US" sz="1500" dirty="0">
                <a:solidFill>
                  <a:srgbClr val="C00000"/>
                </a:solidFill>
              </a:rPr>
              <a:t>title </a:t>
            </a:r>
            <a:r>
              <a:rPr lang="en-US" sz="1500" dirty="0"/>
              <a:t>&gt; is attribute node</a:t>
            </a:r>
            <a:r>
              <a:rPr lang="en-US" sz="1500" dirty="0" smtClean="0"/>
              <a:t>.</a:t>
            </a:r>
            <a:endParaRPr lang="en-US" altLang="en-US" sz="1350" dirty="0">
              <a:latin typeface="Arial" charset="0"/>
              <a:ea typeface="+mn-ea"/>
            </a:endParaRPr>
          </a:p>
        </p:txBody>
      </p:sp>
    </p:spTree>
    <p:extLst>
      <p:ext uri="{BB962C8B-B14F-4D97-AF65-F5344CB8AC3E}">
        <p14:creationId xmlns:p14="http://schemas.microsoft.com/office/powerpoint/2010/main" val="147466957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38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sz="1800" dirty="0" smtClean="0">
                <a:solidFill>
                  <a:srgbClr val="0B0080"/>
                </a:solidFill>
                <a:latin typeface="Arial" charset="0"/>
                <a:cs typeface="Arial"/>
              </a:rPr>
              <a:t>Comment </a:t>
            </a:r>
            <a:r>
              <a:rPr lang="en-US" sz="1800" dirty="0">
                <a:solidFill>
                  <a:srgbClr val="0B0080"/>
                </a:solidFill>
                <a:latin typeface="Arial" charset="0"/>
                <a:cs typeface="Arial"/>
              </a:rPr>
              <a:t>Nodes:</a:t>
            </a:r>
          </a:p>
          <a:p>
            <a:pPr lvl="1">
              <a:buFont typeface="Arial" panose="020B0604020202020204" pitchFamily="34" charset="0"/>
              <a:buChar char="•"/>
              <a:defRPr/>
            </a:pPr>
            <a:r>
              <a:rPr lang="en-US" sz="1800" dirty="0">
                <a:solidFill>
                  <a:srgbClr val="0B0080"/>
                </a:solidFill>
                <a:latin typeface="Arial" charset="0"/>
                <a:cs typeface="Arial"/>
              </a:rPr>
              <a:t>Comments are comment nodes. </a:t>
            </a:r>
          </a:p>
          <a:p>
            <a:pPr lvl="1" indent="0">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endParaRPr lang="en-US" sz="1500" dirty="0"/>
          </a:p>
          <a:p>
            <a:pPr lvl="1" indent="0">
              <a:defRPr/>
            </a:pPr>
            <a:r>
              <a:rPr lang="en-US" sz="1500" dirty="0">
                <a:solidFill>
                  <a:srgbClr val="C00000"/>
                </a:solidFill>
              </a:rPr>
              <a:t>&lt;!-- comment --&gt;</a:t>
            </a:r>
            <a:r>
              <a:rPr lang="en-US" sz="1500" dirty="0"/>
              <a:t/>
            </a:r>
            <a:br>
              <a:rPr lang="en-US" sz="1500" dirty="0"/>
            </a:br>
            <a:r>
              <a:rPr lang="en-US" sz="1500" dirty="0"/>
              <a:t>  &lt;room&gt;</a:t>
            </a:r>
            <a:br>
              <a:rPr lang="en-US" sz="1500" dirty="0"/>
            </a:br>
            <a:r>
              <a:rPr lang="en-US" sz="1500" dirty="0"/>
              <a:t>    &lt;title </a:t>
            </a:r>
            <a:r>
              <a:rPr lang="en-US" sz="1500" dirty="0" err="1"/>
              <a:t>lang</a:t>
            </a:r>
            <a:r>
              <a:rPr lang="en-US" sz="1500" dirty="0"/>
              <a:t>="</a:t>
            </a:r>
            <a:r>
              <a:rPr lang="en-US" sz="1500" dirty="0" err="1"/>
              <a:t>en</a:t>
            </a:r>
            <a:r>
              <a:rPr lang="en-US" sz="1500" dirty="0"/>
              <a:t>"&gt;Old Trafford&lt;/title&gt;</a:t>
            </a:r>
            <a:br>
              <a:rPr lang="en-US" sz="1500" dirty="0"/>
            </a:br>
            <a:r>
              <a:rPr lang="en-US" sz="1500" dirty="0"/>
              <a:t>    &lt;table&gt;25&lt;/table&gt;</a:t>
            </a:r>
            <a:br>
              <a:rPr lang="en-US" sz="1500" dirty="0"/>
            </a:br>
            <a:r>
              <a:rPr lang="en-US" sz="1500" dirty="0"/>
              <a:t>    &lt;computer&gt;5&lt;/computer&gt;</a:t>
            </a:r>
            <a:br>
              <a:rPr lang="en-US" sz="1500" dirty="0"/>
            </a:br>
            <a:r>
              <a:rPr lang="en-US" sz="1500" dirty="0"/>
              <a:t>  &lt;/room&gt;</a:t>
            </a:r>
            <a:br>
              <a:rPr lang="en-US" sz="1500" dirty="0"/>
            </a:br>
            <a:r>
              <a:rPr lang="en-US" sz="1500" dirty="0"/>
              <a:t>&lt;/ </a:t>
            </a:r>
            <a:r>
              <a:rPr lang="en-US" sz="1500" dirty="0" smtClean="0"/>
              <a:t>training&gt;</a:t>
            </a:r>
            <a:endParaRPr lang="en-US" sz="1500" dirty="0"/>
          </a:p>
          <a:p>
            <a:pPr lvl="1" indent="0">
              <a:defRPr/>
            </a:pPr>
            <a:endParaRPr lang="en-US" sz="1500" dirty="0"/>
          </a:p>
          <a:p>
            <a:pPr>
              <a:defRPr/>
            </a:pPr>
            <a:r>
              <a:rPr lang="en-US" sz="1500" dirty="0"/>
              <a:t>=&gt; </a:t>
            </a:r>
            <a:r>
              <a:rPr lang="en-US" sz="1500" dirty="0" smtClean="0">
                <a:solidFill>
                  <a:srgbClr val="C00000"/>
                </a:solidFill>
              </a:rPr>
              <a:t>&lt;!-- </a:t>
            </a:r>
            <a:r>
              <a:rPr lang="en-US" sz="1500" dirty="0">
                <a:solidFill>
                  <a:srgbClr val="C00000"/>
                </a:solidFill>
              </a:rPr>
              <a:t>comment --&gt; </a:t>
            </a:r>
            <a:r>
              <a:rPr lang="en-US" sz="1500" dirty="0"/>
              <a:t>is comment node.</a:t>
            </a:r>
            <a:endParaRPr lang="en-US" altLang="en-US" sz="1500" dirty="0">
              <a:latin typeface="Arial" charset="0"/>
            </a:endParaRPr>
          </a:p>
          <a:p>
            <a:pPr marL="214313" indent="-214313">
              <a:buFont typeface="Arial" panose="020B0604020202020204" pitchFamily="34" charset="0"/>
              <a:buChar char="•"/>
              <a:defRPr/>
            </a:pPr>
            <a:endParaRPr lang="en-US" altLang="en-US" sz="1350" dirty="0">
              <a:latin typeface="Arial" charset="0"/>
            </a:endParaRPr>
          </a:p>
          <a:p>
            <a:pPr marL="285750" indent="-285750">
              <a:buFont typeface="Symbol" charset="2"/>
              <a:buChar char="Þ"/>
              <a:defRPr/>
            </a:pPr>
            <a:endParaRPr lang="en-US" altLang="en-US" sz="1350" dirty="0">
              <a:latin typeface="Arial" charset="0"/>
              <a:ea typeface="+mn-ea"/>
            </a:endParaRPr>
          </a:p>
        </p:txBody>
      </p:sp>
    </p:spTree>
    <p:extLst>
      <p:ext uri="{BB962C8B-B14F-4D97-AF65-F5344CB8AC3E}">
        <p14:creationId xmlns:p14="http://schemas.microsoft.com/office/powerpoint/2010/main" val="43753163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362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sz="1800" dirty="0" smtClean="0">
                <a:solidFill>
                  <a:srgbClr val="0B0080"/>
                </a:solidFill>
                <a:latin typeface="Arial" charset="0"/>
                <a:cs typeface="Arial"/>
              </a:rPr>
              <a:t>Processing </a:t>
            </a:r>
            <a:r>
              <a:rPr lang="en-US" sz="1800" dirty="0">
                <a:solidFill>
                  <a:srgbClr val="0B0080"/>
                </a:solidFill>
                <a:latin typeface="Arial" charset="0"/>
                <a:cs typeface="Arial"/>
              </a:rPr>
              <a:t>Instruction Nodes:</a:t>
            </a:r>
          </a:p>
          <a:p>
            <a:pPr lvl="1">
              <a:buFont typeface="Arial" panose="020B0604020202020204" pitchFamily="34" charset="0"/>
              <a:buChar char="•"/>
              <a:defRPr/>
            </a:pPr>
            <a:r>
              <a:rPr lang="en-US" sz="1800" dirty="0">
                <a:solidFill>
                  <a:srgbClr val="0B0080"/>
                </a:solidFill>
                <a:latin typeface="Arial" charset="0"/>
                <a:cs typeface="Arial"/>
              </a:rPr>
              <a:t>Nodes intended to carry instructions to the application. </a:t>
            </a:r>
          </a:p>
          <a:p>
            <a:pPr lvl="1" indent="0">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endParaRPr lang="en-US" sz="1500" dirty="0"/>
          </a:p>
          <a:p>
            <a:pPr lvl="1" indent="0">
              <a:defRPr/>
            </a:pPr>
            <a:r>
              <a:rPr lang="en-US" sz="1500" dirty="0"/>
              <a:t>&lt;?</a:t>
            </a:r>
            <a:r>
              <a:rPr lang="en-US" sz="1500" dirty="0">
                <a:solidFill>
                  <a:srgbClr val="C00000"/>
                </a:solidFill>
              </a:rPr>
              <a:t>xml-stylesheet</a:t>
            </a:r>
            <a:r>
              <a:rPr lang="en-US" sz="1500" dirty="0"/>
              <a:t> type="text/</a:t>
            </a:r>
            <a:r>
              <a:rPr lang="en-US" sz="1500" dirty="0" err="1"/>
              <a:t>xsl</a:t>
            </a:r>
            <a:r>
              <a:rPr lang="en-US" sz="1500" dirty="0"/>
              <a:t>" </a:t>
            </a:r>
            <a:r>
              <a:rPr lang="en-US" sz="1500" dirty="0" err="1"/>
              <a:t>href</a:t>
            </a:r>
            <a:r>
              <a:rPr lang="en-US" sz="1500" dirty="0"/>
              <a:t>="</a:t>
            </a:r>
            <a:r>
              <a:rPr lang="en-US" sz="1500" dirty="0" err="1"/>
              <a:t>style.xsl</a:t>
            </a:r>
            <a:r>
              <a:rPr lang="en-US" sz="1500" dirty="0"/>
              <a:t>"?&gt;</a:t>
            </a:r>
            <a:br>
              <a:rPr lang="en-US" sz="1500" dirty="0"/>
            </a:br>
            <a:r>
              <a:rPr lang="en-US" sz="1500" dirty="0"/>
              <a:t>  &lt;room&gt;</a:t>
            </a:r>
            <a:br>
              <a:rPr lang="en-US" sz="1500" dirty="0"/>
            </a:br>
            <a:r>
              <a:rPr lang="en-US" sz="1500" dirty="0"/>
              <a:t>    &lt;title </a:t>
            </a:r>
            <a:r>
              <a:rPr lang="en-US" sz="1500" dirty="0" err="1"/>
              <a:t>lang</a:t>
            </a:r>
            <a:r>
              <a:rPr lang="en-US" sz="1500" dirty="0"/>
              <a:t>="</a:t>
            </a:r>
            <a:r>
              <a:rPr lang="en-US" sz="1500" dirty="0" err="1"/>
              <a:t>en</a:t>
            </a:r>
            <a:r>
              <a:rPr lang="en-US" sz="1500" dirty="0"/>
              <a:t>"&gt;Old Trafford&lt;/title&gt;</a:t>
            </a:r>
            <a:br>
              <a:rPr lang="en-US" sz="1500" dirty="0"/>
            </a:br>
            <a:r>
              <a:rPr lang="en-US" sz="1500" dirty="0"/>
              <a:t>    &lt;table&gt;25&lt;/table&gt;</a:t>
            </a:r>
            <a:br>
              <a:rPr lang="en-US" sz="1500" dirty="0"/>
            </a:br>
            <a:r>
              <a:rPr lang="en-US" sz="1500" dirty="0"/>
              <a:t>    &lt;computer&gt;5&lt;/computer&gt;</a:t>
            </a:r>
            <a:br>
              <a:rPr lang="en-US" sz="1500" dirty="0"/>
            </a:br>
            <a:r>
              <a:rPr lang="en-US" sz="1500" dirty="0"/>
              <a:t>  &lt;/room&gt;</a:t>
            </a:r>
            <a:br>
              <a:rPr lang="en-US" sz="1500" dirty="0"/>
            </a:br>
            <a:r>
              <a:rPr lang="en-US" sz="1500" dirty="0"/>
              <a:t>&lt;/ </a:t>
            </a:r>
            <a:r>
              <a:rPr lang="en-US" sz="1500" dirty="0" smtClean="0"/>
              <a:t>training&gt;</a:t>
            </a:r>
            <a:endParaRPr lang="en-US" sz="1500" dirty="0"/>
          </a:p>
          <a:p>
            <a:pPr lvl="1" indent="0">
              <a:defRPr/>
            </a:pPr>
            <a:endParaRPr lang="en-US" sz="1500" dirty="0"/>
          </a:p>
          <a:p>
            <a:pPr>
              <a:defRPr/>
            </a:pPr>
            <a:r>
              <a:rPr lang="en-US" sz="1500" dirty="0"/>
              <a:t>=&gt; </a:t>
            </a:r>
            <a:r>
              <a:rPr lang="en-US" sz="1500" dirty="0" smtClean="0"/>
              <a:t> </a:t>
            </a:r>
            <a:r>
              <a:rPr lang="en-US" sz="1500" dirty="0" smtClean="0">
                <a:solidFill>
                  <a:srgbClr val="C00000"/>
                </a:solidFill>
              </a:rPr>
              <a:t>&lt; </a:t>
            </a:r>
            <a:r>
              <a:rPr lang="en-US" sz="1500" dirty="0">
                <a:solidFill>
                  <a:srgbClr val="C00000"/>
                </a:solidFill>
              </a:rPr>
              <a:t>xml-stylesheet &gt; </a:t>
            </a:r>
            <a:r>
              <a:rPr lang="en-US" sz="1500" dirty="0"/>
              <a:t>is Processing Instruction node.</a:t>
            </a:r>
          </a:p>
          <a:p>
            <a:pPr>
              <a:defRPr/>
            </a:pPr>
            <a:r>
              <a:rPr lang="en-US" sz="1500" dirty="0"/>
              <a:t>&lt;xml version…&gt; is xml declaration, is not a processing instruction, however </a:t>
            </a:r>
            <a:r>
              <a:rPr lang="en-US" sz="1500" dirty="0" smtClean="0"/>
              <a:t>it’s </a:t>
            </a:r>
            <a:r>
              <a:rPr lang="en-US" sz="1500" dirty="0"/>
              <a:t>similar syntax</a:t>
            </a:r>
            <a:r>
              <a:rPr lang="en-US" sz="1350" dirty="0" smtClean="0"/>
              <a:t>.</a:t>
            </a:r>
            <a:endParaRPr lang="en-US" altLang="en-US" sz="1350" dirty="0">
              <a:latin typeface="Arial" charset="0"/>
            </a:endParaRPr>
          </a:p>
        </p:txBody>
      </p:sp>
    </p:spTree>
    <p:extLst>
      <p:ext uri="{BB962C8B-B14F-4D97-AF65-F5344CB8AC3E}">
        <p14:creationId xmlns:p14="http://schemas.microsoft.com/office/powerpoint/2010/main" val="1663468479"/>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sz="1800" dirty="0" smtClean="0">
                <a:solidFill>
                  <a:srgbClr val="0B0080"/>
                </a:solidFill>
                <a:latin typeface="Arial" charset="0"/>
                <a:cs typeface="Arial"/>
              </a:rPr>
              <a:t>Namespace </a:t>
            </a:r>
            <a:r>
              <a:rPr lang="en-US" sz="1800" dirty="0">
                <a:solidFill>
                  <a:srgbClr val="0B0080"/>
                </a:solidFill>
                <a:latin typeface="Arial" charset="0"/>
                <a:cs typeface="Arial"/>
              </a:rPr>
              <a:t>Nodes:</a:t>
            </a:r>
          </a:p>
          <a:p>
            <a:pPr marL="771525" lvl="1">
              <a:buFont typeface="Arial" panose="020B0604020202020204" pitchFamily="34" charset="0"/>
              <a:buChar char="•"/>
              <a:defRPr/>
            </a:pPr>
            <a:r>
              <a:rPr lang="en-US" sz="1800" dirty="0">
                <a:solidFill>
                  <a:srgbClr val="0B0080"/>
                </a:solidFill>
                <a:latin typeface="Arial" charset="0"/>
                <a:cs typeface="Arial"/>
              </a:rPr>
              <a:t>For every attribute on the element whose name starts with </a:t>
            </a:r>
            <a:r>
              <a:rPr lang="en-US" sz="1800" dirty="0" err="1">
                <a:solidFill>
                  <a:srgbClr val="C00000"/>
                </a:solidFill>
                <a:latin typeface="Arial" charset="0"/>
                <a:cs typeface="Arial"/>
              </a:rPr>
              <a:t>xmlns</a:t>
            </a:r>
            <a:r>
              <a:rPr lang="en-US" sz="1800" dirty="0">
                <a:solidFill>
                  <a:srgbClr val="C00000"/>
                </a:solidFill>
                <a:latin typeface="Arial" charset="0"/>
                <a:cs typeface="Arial"/>
              </a:rPr>
              <a:t>:</a:t>
            </a:r>
            <a:r>
              <a:rPr lang="en-US" sz="1800" dirty="0">
                <a:solidFill>
                  <a:srgbClr val="0B0080"/>
                </a:solidFill>
                <a:latin typeface="Arial" charset="0"/>
                <a:cs typeface="Arial"/>
              </a:rPr>
              <a:t>;</a:t>
            </a:r>
          </a:p>
          <a:p>
            <a:pPr marL="771525" lvl="1">
              <a:buFont typeface="Arial" panose="020B0604020202020204" pitchFamily="34" charset="0"/>
              <a:buChar char="•"/>
              <a:defRPr/>
            </a:pPr>
            <a:r>
              <a:rPr lang="en-US" sz="1800" dirty="0">
                <a:solidFill>
                  <a:srgbClr val="0B0080"/>
                </a:solidFill>
                <a:latin typeface="Arial" charset="0"/>
                <a:cs typeface="Arial"/>
              </a:rPr>
              <a:t>There is always </a:t>
            </a:r>
            <a:r>
              <a:rPr lang="en-US" sz="1800" dirty="0">
                <a:solidFill>
                  <a:srgbClr val="C00000"/>
                </a:solidFill>
                <a:latin typeface="Arial" charset="0"/>
                <a:cs typeface="Arial"/>
              </a:rPr>
              <a:t>at least one namespace </a:t>
            </a:r>
            <a:r>
              <a:rPr lang="en-US" sz="1800" dirty="0">
                <a:solidFill>
                  <a:srgbClr val="0B0080"/>
                </a:solidFill>
                <a:latin typeface="Arial" charset="0"/>
                <a:cs typeface="Arial"/>
              </a:rPr>
              <a:t>node in scope for any element in an XML document. </a:t>
            </a:r>
          </a:p>
          <a:p>
            <a:pPr marL="771525" lvl="1">
              <a:buFont typeface="Arial" panose="020B0604020202020204" pitchFamily="34" charset="0"/>
              <a:buChar char="•"/>
              <a:defRPr/>
            </a:pPr>
            <a:r>
              <a:rPr lang="en-US" sz="1800" dirty="0">
                <a:solidFill>
                  <a:srgbClr val="0B0080"/>
                </a:solidFill>
                <a:latin typeface="Arial" charset="0"/>
                <a:cs typeface="Arial"/>
              </a:rPr>
              <a:t>This is the namespace node with the prefix xml and namespace </a:t>
            </a:r>
            <a:r>
              <a:rPr lang="en-US" sz="1800" dirty="0">
                <a:solidFill>
                  <a:srgbClr val="0B0080"/>
                </a:solidFill>
                <a:latin typeface="Arial" charset="0"/>
                <a:cs typeface="Arial"/>
                <a:hlinkClick r:id="rId3"/>
              </a:rPr>
              <a:t>http://www.w3.org/XML/1998/namespace</a:t>
            </a:r>
            <a:r>
              <a:rPr lang="en-US" sz="1800" dirty="0">
                <a:solidFill>
                  <a:srgbClr val="0B0080"/>
                </a:solidFill>
                <a:latin typeface="Arial" charset="0"/>
                <a:cs typeface="Arial"/>
              </a:rPr>
              <a:t>.</a:t>
            </a:r>
          </a:p>
          <a:p>
            <a:pPr marL="771525" lvl="1">
              <a:buFont typeface="Arial" panose="020B0604020202020204" pitchFamily="34" charset="0"/>
              <a:buChar char="•"/>
              <a:defRPr/>
            </a:pPr>
            <a:endParaRPr lang="en-US" sz="1800" dirty="0">
              <a:solidFill>
                <a:srgbClr val="0B0080"/>
              </a:solidFill>
              <a:latin typeface="Arial" charset="0"/>
              <a:cs typeface="Arial"/>
            </a:endParaRPr>
          </a:p>
          <a:p>
            <a:pPr>
              <a:defRPr/>
            </a:pPr>
            <a:r>
              <a:rPr lang="en-US" sz="1500" dirty="0" smtClean="0"/>
              <a:t>        &lt;</a:t>
            </a:r>
            <a:r>
              <a:rPr lang="en-US" sz="1500" dirty="0"/>
              <a:t>root&gt; </a:t>
            </a:r>
          </a:p>
          <a:p>
            <a:pPr>
              <a:defRPr/>
            </a:pPr>
            <a:r>
              <a:rPr lang="en-US" sz="1500" dirty="0"/>
              <a:t>        </a:t>
            </a:r>
            <a:r>
              <a:rPr lang="en-US" sz="1500" dirty="0" smtClean="0"/>
              <a:t>        &lt;</a:t>
            </a:r>
            <a:r>
              <a:rPr lang="en-US" sz="1500" dirty="0"/>
              <a:t>element1 </a:t>
            </a:r>
            <a:r>
              <a:rPr lang="en-US" sz="1500" dirty="0" err="1" smtClean="0">
                <a:solidFill>
                  <a:srgbClr val="C00000"/>
                </a:solidFill>
              </a:rPr>
              <a:t>xmlns</a:t>
            </a:r>
            <a:r>
              <a:rPr lang="en-US" sz="1500" dirty="0" smtClean="0"/>
              <a:t>="http</a:t>
            </a:r>
            <a:r>
              <a:rPr lang="en-US" sz="1500" dirty="0"/>
              <a:t>://</a:t>
            </a:r>
            <a:r>
              <a:rPr lang="en-US" sz="1500" dirty="0" err="1" smtClean="0"/>
              <a:t>www.contoso.com</a:t>
            </a:r>
            <a:r>
              <a:rPr lang="en-US" sz="1500" dirty="0" smtClean="0"/>
              <a:t>" </a:t>
            </a:r>
            <a:r>
              <a:rPr lang="en-US" sz="1500" dirty="0" err="1" smtClean="0">
                <a:solidFill>
                  <a:srgbClr val="C00000"/>
                </a:solidFill>
              </a:rPr>
              <a:t>xmlns:books</a:t>
            </a:r>
            <a:r>
              <a:rPr lang="en-US" sz="1500" dirty="0"/>
              <a:t>="http://</a:t>
            </a:r>
            <a:r>
              <a:rPr lang="en-US" sz="1500" dirty="0" err="1"/>
              <a:t>www.contoso.com</a:t>
            </a:r>
            <a:r>
              <a:rPr lang="en-US" sz="1500" dirty="0"/>
              <a:t>/books"&gt;</a:t>
            </a:r>
          </a:p>
          <a:p>
            <a:pPr lvl="1" indent="0">
              <a:defRPr/>
            </a:pPr>
            <a:r>
              <a:rPr lang="en-US" sz="1500" dirty="0"/>
              <a:t>   &lt;element2 /&gt;</a:t>
            </a:r>
          </a:p>
          <a:p>
            <a:pPr lvl="1" indent="0">
              <a:defRPr/>
            </a:pPr>
            <a:r>
              <a:rPr lang="en-US" sz="1500" dirty="0"/>
              <a:t>&lt;/element1</a:t>
            </a:r>
            <a:r>
              <a:rPr lang="en-US" sz="1500" dirty="0" smtClean="0"/>
              <a:t>&gt;</a:t>
            </a:r>
          </a:p>
          <a:p>
            <a:pPr>
              <a:defRPr/>
            </a:pPr>
            <a:r>
              <a:rPr lang="en-US" sz="1500" dirty="0" smtClean="0"/>
              <a:t>         &lt;</a:t>
            </a:r>
            <a:r>
              <a:rPr lang="en-US" sz="1500" dirty="0"/>
              <a:t>root&gt; 	</a:t>
            </a:r>
            <a:endParaRPr lang="en-US" sz="1500" dirty="0" smtClean="0"/>
          </a:p>
          <a:p>
            <a:pPr lvl="1" indent="0">
              <a:defRPr/>
            </a:pPr>
            <a:r>
              <a:rPr lang="en-US" sz="1500" dirty="0"/>
              <a:t>=&gt;</a:t>
            </a:r>
          </a:p>
          <a:p>
            <a:pPr>
              <a:defRPr/>
            </a:pPr>
            <a:r>
              <a:rPr lang="en-US" sz="1500" dirty="0"/>
              <a:t>on root: </a:t>
            </a:r>
            <a:r>
              <a:rPr lang="en-US" sz="1500" dirty="0" err="1"/>
              <a:t>xmlns:xml</a:t>
            </a:r>
            <a:r>
              <a:rPr lang="en-US" sz="1500" dirty="0"/>
              <a:t>="http://www.w3.org/XML/1998/namespace".</a:t>
            </a:r>
          </a:p>
          <a:p>
            <a:pPr>
              <a:defRPr/>
            </a:pPr>
            <a:r>
              <a:rPr lang="en-US" sz="1500" dirty="0"/>
              <a:t>on element1: </a:t>
            </a:r>
            <a:r>
              <a:rPr lang="en-US" sz="1500" dirty="0" err="1"/>
              <a:t>xmlns:books</a:t>
            </a:r>
            <a:r>
              <a:rPr lang="en-US" sz="1500" dirty="0"/>
              <a:t>="http://</a:t>
            </a:r>
            <a:r>
              <a:rPr lang="en-US" sz="1500" dirty="0" err="1"/>
              <a:t>www.contoso.com</a:t>
            </a:r>
            <a:r>
              <a:rPr lang="en-US" sz="1500" dirty="0"/>
              <a:t>/books", </a:t>
            </a:r>
            <a:r>
              <a:rPr lang="en-US" sz="1500" dirty="0" err="1"/>
              <a:t>xmlns</a:t>
            </a:r>
            <a:r>
              <a:rPr lang="en-US" sz="1500" dirty="0"/>
              <a:t>="http://</a:t>
            </a:r>
            <a:r>
              <a:rPr lang="en-US" sz="1500" dirty="0" err="1"/>
              <a:t>www.contoso.com</a:t>
            </a:r>
            <a:r>
              <a:rPr lang="en-US" sz="1500" dirty="0"/>
              <a:t>", and </a:t>
            </a:r>
            <a:r>
              <a:rPr lang="en-US" sz="1500" dirty="0" err="1"/>
              <a:t>xmlns:xml</a:t>
            </a:r>
            <a:r>
              <a:rPr lang="en-US" sz="1500" dirty="0"/>
              <a:t>="http://www.w3.org/XML/1998/namespace</a:t>
            </a:r>
            <a:r>
              <a:rPr lang="en-US" sz="1500" dirty="0" smtClean="0"/>
              <a:t>".</a:t>
            </a:r>
            <a:endParaRPr lang="en-US" altLang="en-US" sz="1350" dirty="0">
              <a:latin typeface="Arial" charset="0"/>
            </a:endParaRPr>
          </a:p>
        </p:txBody>
      </p:sp>
    </p:spTree>
    <p:extLst>
      <p:ext uri="{BB962C8B-B14F-4D97-AF65-F5344CB8AC3E}">
        <p14:creationId xmlns:p14="http://schemas.microsoft.com/office/powerpoint/2010/main" val="883858021"/>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RELATIONSHIP OF NODES</a:t>
            </a:r>
            <a:endParaRPr lang="en-US" dirty="0"/>
          </a:p>
        </p:txBody>
      </p:sp>
      <p:sp>
        <p:nvSpPr>
          <p:cNvPr id="4" name="TextBox 3"/>
          <p:cNvSpPr txBox="1">
            <a:spLocks noChangeArrowheads="1"/>
          </p:cNvSpPr>
          <p:nvPr/>
        </p:nvSpPr>
        <p:spPr bwMode="auto">
          <a:xfrm>
            <a:off x="486764" y="1063229"/>
            <a:ext cx="8356600" cy="348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lvl="1">
              <a:buFont typeface="Courier New" charset="0"/>
              <a:buChar char="o"/>
            </a:pPr>
            <a:endParaRPr lang="en-US" altLang="en-US" sz="1800" dirty="0" smtClean="0">
              <a:solidFill>
                <a:srgbClr val="0B0080"/>
              </a:solidFill>
              <a:latin typeface="Arial" charset="0"/>
              <a:cs typeface="Arial"/>
            </a:endParaRPr>
          </a:p>
          <a:p>
            <a:pPr lvl="1">
              <a:buFont typeface="Courier New" charset="0"/>
              <a:buChar char="o"/>
            </a:pPr>
            <a:r>
              <a:rPr lang="en-US" altLang="en-US" sz="1800" dirty="0" smtClean="0">
                <a:solidFill>
                  <a:srgbClr val="0B0080"/>
                </a:solidFill>
                <a:latin typeface="Arial" charset="0"/>
                <a:cs typeface="Arial"/>
              </a:rPr>
              <a:t>Parent</a:t>
            </a:r>
            <a:endParaRPr lang="en-US" altLang="en-US" sz="1800" dirty="0">
              <a:solidFill>
                <a:srgbClr val="0B0080"/>
              </a:solidFill>
              <a:latin typeface="Arial" charset="0"/>
              <a:cs typeface="Arial"/>
            </a:endParaRPr>
          </a:p>
          <a:p>
            <a:pPr lvl="1">
              <a:buFont typeface="Courier New" charset="0"/>
              <a:buChar char="o"/>
            </a:pPr>
            <a:endParaRPr lang="en-US" altLang="en-US" sz="1800" dirty="0">
              <a:solidFill>
                <a:srgbClr val="0B0080"/>
              </a:solidFill>
              <a:latin typeface="Arial" charset="0"/>
              <a:cs typeface="Arial"/>
            </a:endParaRPr>
          </a:p>
          <a:p>
            <a:pPr lvl="1">
              <a:buFont typeface="Courier New" charset="0"/>
              <a:buChar char="o"/>
            </a:pPr>
            <a:r>
              <a:rPr lang="en-US" altLang="en-US" sz="1800" dirty="0">
                <a:solidFill>
                  <a:srgbClr val="0B0080"/>
                </a:solidFill>
                <a:latin typeface="Arial" charset="0"/>
                <a:cs typeface="Arial"/>
              </a:rPr>
              <a:t>Children</a:t>
            </a:r>
          </a:p>
          <a:p>
            <a:pPr lvl="1">
              <a:buFont typeface="Courier New" charset="0"/>
              <a:buChar char="o"/>
            </a:pPr>
            <a:endParaRPr lang="en-US" altLang="en-US" sz="1800" dirty="0">
              <a:solidFill>
                <a:srgbClr val="0B0080"/>
              </a:solidFill>
              <a:latin typeface="Arial" charset="0"/>
              <a:cs typeface="Arial"/>
            </a:endParaRPr>
          </a:p>
          <a:p>
            <a:pPr lvl="1">
              <a:buFont typeface="Courier New" charset="0"/>
              <a:buChar char="o"/>
            </a:pPr>
            <a:r>
              <a:rPr lang="en-US" altLang="en-US" sz="1800" dirty="0">
                <a:solidFill>
                  <a:srgbClr val="0B0080"/>
                </a:solidFill>
                <a:latin typeface="Arial" charset="0"/>
                <a:cs typeface="Arial"/>
              </a:rPr>
              <a:t>Siblings </a:t>
            </a:r>
          </a:p>
          <a:p>
            <a:pPr lvl="1">
              <a:buFont typeface="Courier New" charset="0"/>
              <a:buChar char="o"/>
            </a:pPr>
            <a:endParaRPr lang="en-US" altLang="en-US" sz="1800" dirty="0">
              <a:solidFill>
                <a:srgbClr val="0B0080"/>
              </a:solidFill>
              <a:latin typeface="Arial" charset="0"/>
              <a:cs typeface="Arial"/>
            </a:endParaRPr>
          </a:p>
          <a:p>
            <a:pPr lvl="1">
              <a:buFont typeface="Courier New" charset="0"/>
              <a:buChar char="o"/>
            </a:pPr>
            <a:r>
              <a:rPr lang="en-US" altLang="en-US" sz="1800" dirty="0">
                <a:solidFill>
                  <a:srgbClr val="0B0080"/>
                </a:solidFill>
                <a:latin typeface="Arial" charset="0"/>
                <a:cs typeface="Arial"/>
              </a:rPr>
              <a:t>Ancestors</a:t>
            </a:r>
          </a:p>
          <a:p>
            <a:pPr lvl="1">
              <a:buFont typeface="Courier New" charset="0"/>
              <a:buChar char="o"/>
            </a:pPr>
            <a:endParaRPr lang="en-US" altLang="en-US" sz="1800" dirty="0">
              <a:solidFill>
                <a:srgbClr val="0B0080"/>
              </a:solidFill>
              <a:latin typeface="Arial" charset="0"/>
              <a:cs typeface="Arial"/>
            </a:endParaRPr>
          </a:p>
          <a:p>
            <a:pPr lvl="1">
              <a:buFont typeface="Courier New" charset="0"/>
              <a:buChar char="o"/>
            </a:pPr>
            <a:r>
              <a:rPr lang="en-US" altLang="en-US" sz="1800" dirty="0">
                <a:solidFill>
                  <a:srgbClr val="0B0080"/>
                </a:solidFill>
                <a:latin typeface="Arial" charset="0"/>
                <a:cs typeface="Arial"/>
              </a:rPr>
              <a:t>Descendants</a:t>
            </a:r>
          </a:p>
          <a:p>
            <a:pPr>
              <a:buFont typeface="Arial" charset="0"/>
              <a:buChar char="•"/>
            </a:pPr>
            <a:endParaRPr lang="en-US" altLang="en-US" sz="1350" dirty="0"/>
          </a:p>
          <a:p>
            <a:pPr>
              <a:buFont typeface="Arial" charset="0"/>
              <a:buChar char="•"/>
            </a:pPr>
            <a:endParaRPr lang="en-US" altLang="en-US" sz="1350" dirty="0">
              <a:latin typeface="Arial" charset="0"/>
            </a:endParaRPr>
          </a:p>
          <a:p>
            <a:pPr>
              <a:buFont typeface="Arial" charset="0"/>
              <a:buChar char="•"/>
            </a:pPr>
            <a:endParaRPr lang="en-US" altLang="en-US" sz="1350" dirty="0">
              <a:latin typeface="Arial" charset="0"/>
            </a:endParaRPr>
          </a:p>
        </p:txBody>
      </p:sp>
    </p:spTree>
    <p:extLst>
      <p:ext uri="{BB962C8B-B14F-4D97-AF65-F5344CB8AC3E}">
        <p14:creationId xmlns:p14="http://schemas.microsoft.com/office/powerpoint/2010/main" val="203984810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RELATIONSHIP OF NODES</a:t>
            </a:r>
            <a:endParaRPr lang="en-US" dirty="0"/>
          </a:p>
        </p:txBody>
      </p:sp>
      <p:sp>
        <p:nvSpPr>
          <p:cNvPr id="6" name="TextBox 5"/>
          <p:cNvSpPr txBox="1">
            <a:spLocks noChangeArrowheads="1"/>
          </p:cNvSpPr>
          <p:nvPr/>
        </p:nvSpPr>
        <p:spPr bwMode="auto">
          <a:xfrm>
            <a:off x="584200" y="955206"/>
            <a:ext cx="8356600"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800" dirty="0" smtClean="0">
              <a:solidFill>
                <a:srgbClr val="0B0080"/>
              </a:solidFill>
              <a:latin typeface="Arial" charset="0"/>
              <a:cs typeface="Arial"/>
            </a:endParaRPr>
          </a:p>
          <a:p>
            <a:pPr marL="214313" indent="-214313">
              <a:buFont typeface="Courier New" panose="02070309020205020404" pitchFamily="49" charset="0"/>
              <a:buChar char="o"/>
              <a:defRPr/>
            </a:pPr>
            <a:r>
              <a:rPr lang="en-US" sz="1800" dirty="0" smtClean="0">
                <a:solidFill>
                  <a:srgbClr val="0B0080"/>
                </a:solidFill>
                <a:latin typeface="Arial" charset="0"/>
                <a:cs typeface="Arial"/>
              </a:rPr>
              <a:t>Parent:</a:t>
            </a:r>
            <a:endParaRPr lang="en-US" sz="1800" dirty="0">
              <a:solidFill>
                <a:srgbClr val="0B0080"/>
              </a:solidFill>
              <a:latin typeface="Arial" charset="0"/>
              <a:cs typeface="Arial"/>
            </a:endParaRPr>
          </a:p>
          <a:p>
            <a:pPr lvl="1">
              <a:buFont typeface="Arial" panose="020B0604020202020204" pitchFamily="34" charset="0"/>
              <a:buChar char="•"/>
              <a:defRPr/>
            </a:pPr>
            <a:r>
              <a:rPr lang="en-US" sz="1800" dirty="0">
                <a:solidFill>
                  <a:srgbClr val="0B0080"/>
                </a:solidFill>
                <a:latin typeface="Arial" charset="0"/>
                <a:cs typeface="Arial"/>
              </a:rPr>
              <a:t>Each element </a:t>
            </a:r>
            <a:r>
              <a:rPr lang="en-US" sz="1800" dirty="0" smtClean="0">
                <a:solidFill>
                  <a:srgbClr val="0B0080"/>
                </a:solidFill>
                <a:latin typeface="Arial" charset="0"/>
                <a:cs typeface="Arial"/>
              </a:rPr>
              <a:t>has </a:t>
            </a:r>
            <a:r>
              <a:rPr lang="en-US" sz="1800" dirty="0">
                <a:solidFill>
                  <a:srgbClr val="0B0080"/>
                </a:solidFill>
                <a:latin typeface="Arial" charset="0"/>
                <a:cs typeface="Arial"/>
              </a:rPr>
              <a:t>one parent. </a:t>
            </a:r>
          </a:p>
          <a:p>
            <a:pPr lvl="1" indent="0">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a:t>
            </a:r>
            <a:r>
              <a:rPr lang="en-US" sz="1500" dirty="0" smtClean="0">
                <a:solidFill>
                  <a:srgbClr val="C00000"/>
                </a:solidFill>
              </a:rPr>
              <a:t>training</a:t>
            </a:r>
            <a:r>
              <a:rPr lang="en-US" sz="1500" dirty="0" smtClean="0"/>
              <a:t>&gt;</a:t>
            </a:r>
            <a:endParaRPr lang="en-US" sz="1500" dirty="0"/>
          </a:p>
          <a:p>
            <a:pPr lvl="1" indent="0">
              <a:defRPr/>
            </a:pPr>
            <a:r>
              <a:rPr lang="en-US" sz="1500" dirty="0"/>
              <a:t>  &lt;room&gt;</a:t>
            </a:r>
            <a:br>
              <a:rPr lang="en-US" sz="1500" dirty="0"/>
            </a:br>
            <a:r>
              <a:rPr lang="en-US" sz="1500" dirty="0"/>
              <a:t>    &lt;title </a:t>
            </a:r>
            <a:r>
              <a:rPr lang="en-US" sz="1500" dirty="0" err="1"/>
              <a:t>lang</a:t>
            </a:r>
            <a:r>
              <a:rPr lang="en-US" sz="1500" dirty="0"/>
              <a:t>="</a:t>
            </a:r>
            <a:r>
              <a:rPr lang="en-US" sz="1500" dirty="0" err="1"/>
              <a:t>en</a:t>
            </a:r>
            <a:r>
              <a:rPr lang="en-US" sz="1500" dirty="0"/>
              <a:t>"&gt;Old Trafford&lt;/title&gt;</a:t>
            </a:r>
            <a:br>
              <a:rPr lang="en-US" sz="1500" dirty="0"/>
            </a:br>
            <a:r>
              <a:rPr lang="en-US" sz="1500" dirty="0"/>
              <a:t>    &lt;table&gt;25&lt;/table&gt;</a:t>
            </a:r>
            <a:br>
              <a:rPr lang="en-US" sz="1500" dirty="0"/>
            </a:br>
            <a:r>
              <a:rPr lang="en-US" sz="1500" dirty="0"/>
              <a:t>    &lt;computer&gt;5&lt;/computer&gt;</a:t>
            </a:r>
            <a:br>
              <a:rPr lang="en-US" sz="1500" dirty="0"/>
            </a:br>
            <a:r>
              <a:rPr lang="en-US" sz="1500" dirty="0"/>
              <a:t>  &lt;/room&gt;</a:t>
            </a:r>
            <a:br>
              <a:rPr lang="en-US" sz="1500" dirty="0"/>
            </a:br>
            <a:r>
              <a:rPr lang="en-US" sz="1500" dirty="0"/>
              <a:t>&lt;/ </a:t>
            </a:r>
            <a:r>
              <a:rPr lang="en-US" sz="1500" dirty="0" smtClean="0"/>
              <a:t>training&gt;</a:t>
            </a:r>
            <a:endParaRPr lang="en-US" sz="1500" dirty="0"/>
          </a:p>
          <a:p>
            <a:pPr lvl="1" indent="0">
              <a:defRPr/>
            </a:pPr>
            <a:endParaRPr lang="en-US" sz="1500" dirty="0"/>
          </a:p>
          <a:p>
            <a:pPr marL="0" lvl="1" indent="0">
              <a:defRPr/>
            </a:pPr>
            <a:r>
              <a:rPr lang="en-US" sz="1500" dirty="0" smtClean="0"/>
              <a:t>=&gt; </a:t>
            </a:r>
            <a:r>
              <a:rPr lang="en-US" sz="1500" dirty="0" smtClean="0">
                <a:solidFill>
                  <a:srgbClr val="C00000"/>
                </a:solidFill>
              </a:rPr>
              <a:t>&lt; training </a:t>
            </a:r>
            <a:r>
              <a:rPr lang="en-US" sz="1500" dirty="0">
                <a:solidFill>
                  <a:srgbClr val="C00000"/>
                </a:solidFill>
              </a:rPr>
              <a:t>&gt; </a:t>
            </a:r>
            <a:r>
              <a:rPr lang="en-US" sz="1500" dirty="0"/>
              <a:t>is  parent of </a:t>
            </a:r>
            <a:r>
              <a:rPr lang="en-US" sz="1500" dirty="0">
                <a:solidFill>
                  <a:srgbClr val="C00000"/>
                </a:solidFill>
              </a:rPr>
              <a:t>&lt;room</a:t>
            </a:r>
            <a:r>
              <a:rPr lang="en-US" sz="1500" dirty="0" smtClean="0">
                <a:solidFill>
                  <a:srgbClr val="C00000"/>
                </a:solidFill>
              </a:rPr>
              <a:t>&gt;</a:t>
            </a:r>
            <a:endParaRPr lang="en-US" altLang="en-US" sz="1500" dirty="0">
              <a:solidFill>
                <a:srgbClr val="C00000"/>
              </a:solidFill>
              <a:latin typeface="Arial" charset="0"/>
            </a:endParaRPr>
          </a:p>
        </p:txBody>
      </p:sp>
    </p:spTree>
    <p:extLst>
      <p:ext uri="{BB962C8B-B14F-4D97-AF65-F5344CB8AC3E}">
        <p14:creationId xmlns:p14="http://schemas.microsoft.com/office/powerpoint/2010/main" val="38554579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RELATIONSHIP OF NODES</a:t>
            </a:r>
            <a:endParaRPr lang="en-US" dirty="0"/>
          </a:p>
        </p:txBody>
      </p:sp>
      <p:sp>
        <p:nvSpPr>
          <p:cNvPr id="6" name="TextBox 5"/>
          <p:cNvSpPr txBox="1">
            <a:spLocks noChangeArrowheads="1"/>
          </p:cNvSpPr>
          <p:nvPr/>
        </p:nvSpPr>
        <p:spPr bwMode="auto">
          <a:xfrm>
            <a:off x="584200" y="955206"/>
            <a:ext cx="8356600" cy="385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800" dirty="0" smtClean="0">
              <a:solidFill>
                <a:srgbClr val="0B0080"/>
              </a:solidFill>
              <a:latin typeface="Arial" charset="0"/>
              <a:cs typeface="Arial"/>
            </a:endParaRPr>
          </a:p>
          <a:p>
            <a:pPr marL="214313" indent="-214313">
              <a:buFont typeface="Courier New" panose="02070309020205020404" pitchFamily="49" charset="0"/>
              <a:buChar char="o"/>
              <a:defRPr/>
            </a:pPr>
            <a:r>
              <a:rPr lang="en-US" sz="1800" dirty="0" smtClean="0">
                <a:solidFill>
                  <a:srgbClr val="0B0080"/>
                </a:solidFill>
                <a:latin typeface="Arial" charset="0"/>
                <a:cs typeface="Arial"/>
              </a:rPr>
              <a:t>Children:</a:t>
            </a:r>
            <a:endParaRPr lang="en-US" sz="1800" dirty="0">
              <a:solidFill>
                <a:srgbClr val="0B0080"/>
              </a:solidFill>
              <a:latin typeface="Arial" charset="0"/>
              <a:cs typeface="Arial"/>
            </a:endParaRPr>
          </a:p>
          <a:p>
            <a:pPr lvl="1">
              <a:buFont typeface="Arial" panose="020B0604020202020204" pitchFamily="34" charset="0"/>
              <a:buChar char="•"/>
              <a:defRPr/>
            </a:pPr>
            <a:r>
              <a:rPr lang="en-US" sz="1800" dirty="0">
                <a:solidFill>
                  <a:srgbClr val="0B0080"/>
                </a:solidFill>
                <a:latin typeface="Arial" charset="0"/>
                <a:cs typeface="Arial"/>
              </a:rPr>
              <a:t>Element nodes may have zero, one or more children. </a:t>
            </a:r>
          </a:p>
          <a:p>
            <a:pPr lvl="1" indent="0">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endParaRPr lang="en-US" sz="1500" dirty="0"/>
          </a:p>
          <a:p>
            <a:pPr lvl="1" indent="0">
              <a:defRPr/>
            </a:pPr>
            <a:r>
              <a:rPr lang="en-US" sz="1500" dirty="0"/>
              <a:t>  &lt;room&gt;</a:t>
            </a:r>
            <a:br>
              <a:rPr lang="en-US" sz="1500" dirty="0"/>
            </a:br>
            <a:r>
              <a:rPr lang="en-US" sz="1500" dirty="0"/>
              <a:t>    &lt;</a:t>
            </a:r>
            <a:r>
              <a:rPr lang="en-US" sz="1500" dirty="0">
                <a:solidFill>
                  <a:srgbClr val="C00000"/>
                </a:solidFill>
              </a:rPr>
              <a:t>title</a:t>
            </a:r>
            <a:r>
              <a:rPr lang="en-US" sz="1500" dirty="0"/>
              <a:t> </a:t>
            </a:r>
            <a:r>
              <a:rPr lang="en-US" sz="1500" dirty="0" err="1"/>
              <a:t>lang</a:t>
            </a:r>
            <a:r>
              <a:rPr lang="en-US" sz="1500" dirty="0"/>
              <a:t>="</a:t>
            </a:r>
            <a:r>
              <a:rPr lang="en-US" sz="1500" dirty="0" err="1"/>
              <a:t>en</a:t>
            </a:r>
            <a:r>
              <a:rPr lang="en-US" sz="1500" dirty="0"/>
              <a:t>"&gt;Old Trafford&lt;</a:t>
            </a:r>
            <a:r>
              <a:rPr lang="en-US" sz="1500" dirty="0">
                <a:solidFill>
                  <a:srgbClr val="C00000"/>
                </a:solidFill>
              </a:rPr>
              <a:t>/title</a:t>
            </a:r>
            <a:r>
              <a:rPr lang="en-US" sz="1500" dirty="0"/>
              <a:t>&gt;</a:t>
            </a:r>
            <a:br>
              <a:rPr lang="en-US" sz="1500" dirty="0"/>
            </a:br>
            <a:r>
              <a:rPr lang="en-US" sz="1500" dirty="0"/>
              <a:t>    &lt;</a:t>
            </a:r>
            <a:r>
              <a:rPr lang="en-US" sz="1500" dirty="0">
                <a:solidFill>
                  <a:srgbClr val="C00000"/>
                </a:solidFill>
              </a:rPr>
              <a:t>table</a:t>
            </a:r>
            <a:r>
              <a:rPr lang="en-US" sz="1500" dirty="0"/>
              <a:t>&gt;25&lt;</a:t>
            </a:r>
            <a:r>
              <a:rPr lang="en-US" sz="1500" dirty="0">
                <a:solidFill>
                  <a:srgbClr val="C00000"/>
                </a:solidFill>
              </a:rPr>
              <a:t>/table</a:t>
            </a:r>
            <a:r>
              <a:rPr lang="en-US" sz="1500" dirty="0"/>
              <a:t>&gt;</a:t>
            </a:r>
            <a:br>
              <a:rPr lang="en-US" sz="1500" dirty="0"/>
            </a:br>
            <a:r>
              <a:rPr lang="en-US" sz="1500" dirty="0"/>
              <a:t>    &lt;</a:t>
            </a:r>
            <a:r>
              <a:rPr lang="en-US" sz="1500" dirty="0">
                <a:solidFill>
                  <a:srgbClr val="C00000"/>
                </a:solidFill>
              </a:rPr>
              <a:t>computer</a:t>
            </a:r>
            <a:r>
              <a:rPr lang="en-US" sz="1500" dirty="0"/>
              <a:t>&gt;5&lt;</a:t>
            </a:r>
            <a:r>
              <a:rPr lang="en-US" sz="1500" dirty="0">
                <a:solidFill>
                  <a:srgbClr val="C00000"/>
                </a:solidFill>
              </a:rPr>
              <a:t>/computer</a:t>
            </a:r>
            <a:r>
              <a:rPr lang="en-US" sz="1500" dirty="0"/>
              <a:t>&gt;</a:t>
            </a:r>
            <a:br>
              <a:rPr lang="en-US" sz="1500" dirty="0"/>
            </a:br>
            <a:r>
              <a:rPr lang="en-US" sz="1500" dirty="0"/>
              <a:t>  &lt;/room&gt;</a:t>
            </a:r>
            <a:br>
              <a:rPr lang="en-US" sz="1500" dirty="0"/>
            </a:br>
            <a:r>
              <a:rPr lang="en-US" sz="1500" dirty="0"/>
              <a:t>&lt;/ </a:t>
            </a:r>
            <a:r>
              <a:rPr lang="en-US" sz="1500" dirty="0" smtClean="0"/>
              <a:t>training&gt;</a:t>
            </a:r>
          </a:p>
          <a:p>
            <a:pPr lvl="1" indent="0">
              <a:defRPr/>
            </a:pPr>
            <a:endParaRPr lang="en-US" sz="1500" dirty="0"/>
          </a:p>
          <a:p>
            <a:pPr>
              <a:defRPr/>
            </a:pPr>
            <a:r>
              <a:rPr lang="en-US" sz="1500" dirty="0"/>
              <a:t>=&gt; </a:t>
            </a:r>
            <a:r>
              <a:rPr lang="en-US" sz="1500" dirty="0" smtClean="0"/>
              <a:t>&lt;</a:t>
            </a:r>
            <a:r>
              <a:rPr lang="en-US" sz="1500" dirty="0" smtClean="0">
                <a:solidFill>
                  <a:srgbClr val="C00000"/>
                </a:solidFill>
              </a:rPr>
              <a:t> </a:t>
            </a:r>
            <a:r>
              <a:rPr lang="en-US" sz="1500" dirty="0">
                <a:solidFill>
                  <a:srgbClr val="C00000"/>
                </a:solidFill>
              </a:rPr>
              <a:t>title </a:t>
            </a:r>
            <a:r>
              <a:rPr lang="en-US" sz="1500" dirty="0"/>
              <a:t>&gt;, &lt;</a:t>
            </a:r>
            <a:r>
              <a:rPr lang="en-US" sz="1500" dirty="0">
                <a:solidFill>
                  <a:srgbClr val="C00000"/>
                </a:solidFill>
              </a:rPr>
              <a:t>table</a:t>
            </a:r>
            <a:r>
              <a:rPr lang="en-US" sz="1500" dirty="0"/>
              <a:t>&gt;, &lt;</a:t>
            </a:r>
            <a:r>
              <a:rPr lang="en-US" sz="1500" dirty="0">
                <a:solidFill>
                  <a:srgbClr val="C00000"/>
                </a:solidFill>
              </a:rPr>
              <a:t>computer</a:t>
            </a:r>
            <a:r>
              <a:rPr lang="en-US" sz="1500" dirty="0"/>
              <a:t>&gt; are all children of </a:t>
            </a:r>
            <a:r>
              <a:rPr lang="en-US" sz="1500" dirty="0">
                <a:solidFill>
                  <a:srgbClr val="C00000"/>
                </a:solidFill>
              </a:rPr>
              <a:t>&lt;room</a:t>
            </a:r>
            <a:r>
              <a:rPr lang="en-US" sz="1500" dirty="0" smtClean="0">
                <a:solidFill>
                  <a:srgbClr val="C00000"/>
                </a:solidFill>
              </a:rPr>
              <a:t>&gt;</a:t>
            </a:r>
            <a:endParaRPr lang="en-US" altLang="en-US" sz="1500" dirty="0">
              <a:solidFill>
                <a:srgbClr val="C00000"/>
              </a:solidFill>
              <a:latin typeface="Arial" charset="0"/>
            </a:endParaRPr>
          </a:p>
          <a:p>
            <a:pPr marL="214313" indent="-214313">
              <a:buFont typeface="Courier New" panose="02070309020205020404" pitchFamily="49" charset="0"/>
              <a:buChar char="o"/>
              <a:defRPr/>
            </a:pPr>
            <a:endParaRPr lang="en-US" altLang="en-US" sz="1350" dirty="0">
              <a:latin typeface="Arial" charset="0"/>
            </a:endParaRPr>
          </a:p>
          <a:p>
            <a:pPr marL="285750" lvl="1">
              <a:buFont typeface="Symbol" charset="2"/>
              <a:buChar char="Þ"/>
              <a:defRPr/>
            </a:pPr>
            <a:endParaRPr lang="en-US" altLang="en-US" sz="1350" dirty="0">
              <a:latin typeface="Arial" charset="0"/>
            </a:endParaRPr>
          </a:p>
        </p:txBody>
      </p:sp>
    </p:spTree>
    <p:extLst>
      <p:ext uri="{BB962C8B-B14F-4D97-AF65-F5344CB8AC3E}">
        <p14:creationId xmlns:p14="http://schemas.microsoft.com/office/powerpoint/2010/main" val="1257435351"/>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RELATIONSHIP OF NODES</a:t>
            </a:r>
            <a:endParaRPr lang="en-US" dirty="0"/>
          </a:p>
        </p:txBody>
      </p:sp>
      <p:sp>
        <p:nvSpPr>
          <p:cNvPr id="6" name="TextBox 5"/>
          <p:cNvSpPr txBox="1">
            <a:spLocks noChangeArrowheads="1"/>
          </p:cNvSpPr>
          <p:nvPr/>
        </p:nvSpPr>
        <p:spPr bwMode="auto">
          <a:xfrm>
            <a:off x="584200" y="955206"/>
            <a:ext cx="8356600" cy="408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p>
          <a:p>
            <a:pPr marL="214313" indent="-214313">
              <a:buFont typeface="Courier New" panose="02070309020205020404" pitchFamily="49" charset="0"/>
              <a:buChar char="o"/>
              <a:defRPr/>
            </a:pPr>
            <a:r>
              <a:rPr lang="en-US" sz="1800" dirty="0" smtClean="0">
                <a:solidFill>
                  <a:srgbClr val="0B0080"/>
                </a:solidFill>
                <a:latin typeface="Arial" charset="0"/>
                <a:cs typeface="Arial"/>
              </a:rPr>
              <a:t>Siblings</a:t>
            </a:r>
            <a:r>
              <a:rPr lang="en-US" sz="1800" dirty="0">
                <a:solidFill>
                  <a:srgbClr val="0B0080"/>
                </a:solidFill>
                <a:latin typeface="Arial" charset="0"/>
                <a:cs typeface="Arial"/>
              </a:rPr>
              <a:t>:</a:t>
            </a:r>
          </a:p>
          <a:p>
            <a:pPr lvl="1">
              <a:buFont typeface="Arial" panose="020B0604020202020204" pitchFamily="34" charset="0"/>
              <a:buChar char="•"/>
              <a:defRPr/>
            </a:pPr>
            <a:r>
              <a:rPr lang="en-US" sz="1800" dirty="0">
                <a:solidFill>
                  <a:srgbClr val="0B0080"/>
                </a:solidFill>
                <a:latin typeface="Arial" charset="0"/>
                <a:cs typeface="Arial"/>
              </a:rPr>
              <a:t>Nodes that have the same parent. </a:t>
            </a:r>
          </a:p>
          <a:p>
            <a:pPr marL="214313" indent="-214313">
              <a:buFont typeface="Courier New" panose="02070309020205020404" pitchFamily="49" charset="0"/>
              <a:buChar char="o"/>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endParaRPr lang="en-US" sz="1500" dirty="0"/>
          </a:p>
          <a:p>
            <a:pPr lvl="1" indent="0">
              <a:defRPr/>
            </a:pPr>
            <a:r>
              <a:rPr lang="en-US" sz="1500" dirty="0"/>
              <a:t>  &lt;room&gt;</a:t>
            </a:r>
            <a:br>
              <a:rPr lang="en-US" sz="1500" dirty="0"/>
            </a:br>
            <a:r>
              <a:rPr lang="en-US" sz="1500" dirty="0"/>
              <a:t>    &lt;</a:t>
            </a:r>
            <a:r>
              <a:rPr lang="en-US" sz="1500" dirty="0">
                <a:solidFill>
                  <a:srgbClr val="C00000"/>
                </a:solidFill>
              </a:rPr>
              <a:t>title</a:t>
            </a:r>
            <a:r>
              <a:rPr lang="en-US" sz="1500" dirty="0"/>
              <a:t> </a:t>
            </a:r>
            <a:r>
              <a:rPr lang="en-US" sz="1500" dirty="0" err="1"/>
              <a:t>lang</a:t>
            </a:r>
            <a:r>
              <a:rPr lang="en-US" sz="1500" dirty="0"/>
              <a:t>="</a:t>
            </a:r>
            <a:r>
              <a:rPr lang="en-US" sz="1500" dirty="0" err="1"/>
              <a:t>en</a:t>
            </a:r>
            <a:r>
              <a:rPr lang="en-US" sz="1500" dirty="0"/>
              <a:t>"&gt;Old Trafford&lt;</a:t>
            </a:r>
            <a:r>
              <a:rPr lang="en-US" sz="1500" dirty="0">
                <a:solidFill>
                  <a:srgbClr val="C00000"/>
                </a:solidFill>
              </a:rPr>
              <a:t>/title</a:t>
            </a:r>
            <a:r>
              <a:rPr lang="en-US" sz="1500" dirty="0"/>
              <a:t>&gt;</a:t>
            </a:r>
            <a:br>
              <a:rPr lang="en-US" sz="1500" dirty="0"/>
            </a:br>
            <a:r>
              <a:rPr lang="en-US" sz="1500" dirty="0"/>
              <a:t>    &lt;</a:t>
            </a:r>
            <a:r>
              <a:rPr lang="en-US" sz="1500" dirty="0">
                <a:solidFill>
                  <a:srgbClr val="C00000"/>
                </a:solidFill>
              </a:rPr>
              <a:t>table</a:t>
            </a:r>
            <a:r>
              <a:rPr lang="en-US" sz="1500" dirty="0"/>
              <a:t>&gt;25&lt;</a:t>
            </a:r>
            <a:r>
              <a:rPr lang="en-US" sz="1500" dirty="0">
                <a:solidFill>
                  <a:srgbClr val="C00000"/>
                </a:solidFill>
              </a:rPr>
              <a:t>/table</a:t>
            </a:r>
            <a:r>
              <a:rPr lang="en-US" sz="1500" dirty="0"/>
              <a:t>&gt;</a:t>
            </a:r>
            <a:br>
              <a:rPr lang="en-US" sz="1500" dirty="0"/>
            </a:br>
            <a:r>
              <a:rPr lang="en-US" sz="1500" dirty="0"/>
              <a:t>    &lt;</a:t>
            </a:r>
            <a:r>
              <a:rPr lang="en-US" sz="1500" dirty="0">
                <a:solidFill>
                  <a:srgbClr val="C00000"/>
                </a:solidFill>
              </a:rPr>
              <a:t>computer</a:t>
            </a:r>
            <a:r>
              <a:rPr lang="en-US" sz="1500" dirty="0"/>
              <a:t>&gt;5&lt;</a:t>
            </a:r>
            <a:r>
              <a:rPr lang="en-US" sz="1500" dirty="0">
                <a:solidFill>
                  <a:srgbClr val="C00000"/>
                </a:solidFill>
              </a:rPr>
              <a:t>/computer</a:t>
            </a:r>
            <a:r>
              <a:rPr lang="en-US" sz="1500" dirty="0"/>
              <a:t>&gt;</a:t>
            </a:r>
            <a:br>
              <a:rPr lang="en-US" sz="1500" dirty="0"/>
            </a:br>
            <a:r>
              <a:rPr lang="en-US" sz="1500" dirty="0"/>
              <a:t>  &lt;/room&gt;</a:t>
            </a:r>
            <a:br>
              <a:rPr lang="en-US" sz="1500" dirty="0"/>
            </a:br>
            <a:r>
              <a:rPr lang="en-US" sz="1500" dirty="0"/>
              <a:t>&lt;/ </a:t>
            </a:r>
            <a:r>
              <a:rPr lang="en-US" sz="1500" dirty="0" smtClean="0"/>
              <a:t>training&gt;</a:t>
            </a:r>
          </a:p>
          <a:p>
            <a:pPr lvl="1" indent="0">
              <a:defRPr/>
            </a:pPr>
            <a:endParaRPr lang="en-US" sz="1500" dirty="0"/>
          </a:p>
          <a:p>
            <a:pPr>
              <a:defRPr/>
            </a:pPr>
            <a:r>
              <a:rPr lang="en-US" sz="1500" dirty="0"/>
              <a:t>=&gt; </a:t>
            </a:r>
            <a:r>
              <a:rPr lang="en-US" sz="1500" dirty="0" smtClean="0"/>
              <a:t>&lt;</a:t>
            </a:r>
            <a:r>
              <a:rPr lang="en-US" sz="1500" dirty="0" smtClean="0">
                <a:solidFill>
                  <a:srgbClr val="C00000"/>
                </a:solidFill>
              </a:rPr>
              <a:t> </a:t>
            </a:r>
            <a:r>
              <a:rPr lang="en-US" sz="1500" dirty="0">
                <a:solidFill>
                  <a:srgbClr val="C00000"/>
                </a:solidFill>
              </a:rPr>
              <a:t>title </a:t>
            </a:r>
            <a:r>
              <a:rPr lang="en-US" sz="1500" dirty="0"/>
              <a:t>&gt;, &lt;</a:t>
            </a:r>
            <a:r>
              <a:rPr lang="en-US" sz="1500" dirty="0">
                <a:solidFill>
                  <a:srgbClr val="C00000"/>
                </a:solidFill>
              </a:rPr>
              <a:t>table</a:t>
            </a:r>
            <a:r>
              <a:rPr lang="en-US" sz="1500" dirty="0"/>
              <a:t>&gt;, &lt;</a:t>
            </a:r>
            <a:r>
              <a:rPr lang="en-US" sz="1500" dirty="0">
                <a:solidFill>
                  <a:srgbClr val="C00000"/>
                </a:solidFill>
              </a:rPr>
              <a:t>computer</a:t>
            </a:r>
            <a:r>
              <a:rPr lang="en-US" sz="1500" dirty="0"/>
              <a:t>&gt; are all siblings , because they have same </a:t>
            </a:r>
            <a:r>
              <a:rPr lang="en-US" sz="1500" dirty="0" smtClean="0"/>
              <a:t>parent </a:t>
            </a:r>
            <a:r>
              <a:rPr lang="en-US" sz="1500" dirty="0">
                <a:solidFill>
                  <a:srgbClr val="C00000"/>
                </a:solidFill>
              </a:rPr>
              <a:t>&lt;room</a:t>
            </a:r>
            <a:r>
              <a:rPr lang="en-US" sz="1500" dirty="0" smtClean="0">
                <a:solidFill>
                  <a:srgbClr val="C00000"/>
                </a:solidFill>
              </a:rPr>
              <a:t>&gt;</a:t>
            </a:r>
            <a:endParaRPr lang="en-US" altLang="en-US" sz="1500" dirty="0">
              <a:solidFill>
                <a:srgbClr val="C00000"/>
              </a:solidFill>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141226864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RELATIONSHIP OF NODES</a:t>
            </a:r>
            <a:endParaRPr lang="en-US" dirty="0"/>
          </a:p>
        </p:txBody>
      </p:sp>
      <p:sp>
        <p:nvSpPr>
          <p:cNvPr id="6" name="TextBox 5"/>
          <p:cNvSpPr txBox="1">
            <a:spLocks noChangeArrowheads="1"/>
          </p:cNvSpPr>
          <p:nvPr/>
        </p:nvSpPr>
        <p:spPr bwMode="auto">
          <a:xfrm>
            <a:off x="584200" y="955206"/>
            <a:ext cx="8356600" cy="43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85750" indent="-285750">
              <a:buFont typeface="Symbol" charset="2"/>
              <a:buChar char="Þ"/>
              <a:defRPr/>
            </a:pPr>
            <a:endParaRPr lang="en-US" altLang="en-US" sz="1500" dirty="0">
              <a:solidFill>
                <a:srgbClr val="C00000"/>
              </a:solidFill>
              <a:latin typeface="Arial" charset="0"/>
            </a:endParaRPr>
          </a:p>
          <a:p>
            <a:pPr marL="214313" indent="-214313">
              <a:buFont typeface="Courier New" panose="02070309020205020404" pitchFamily="49" charset="0"/>
              <a:buChar char="o"/>
              <a:defRPr/>
            </a:pPr>
            <a:r>
              <a:rPr lang="en-US" sz="1800" dirty="0">
                <a:solidFill>
                  <a:srgbClr val="0B0080"/>
                </a:solidFill>
                <a:latin typeface="Arial" charset="0"/>
                <a:cs typeface="Arial"/>
              </a:rPr>
              <a:t>Ancestors:</a:t>
            </a:r>
          </a:p>
          <a:p>
            <a:pPr lvl="1">
              <a:buFont typeface="Arial" panose="020B0604020202020204" pitchFamily="34" charset="0"/>
              <a:buChar char="•"/>
              <a:defRPr/>
            </a:pPr>
            <a:r>
              <a:rPr lang="en-US" sz="1800" dirty="0">
                <a:solidFill>
                  <a:srgbClr val="0B0080"/>
                </a:solidFill>
                <a:latin typeface="Arial" charset="0"/>
                <a:cs typeface="Arial"/>
              </a:rPr>
              <a:t>A node's parent, parent's parent, etc. </a:t>
            </a:r>
          </a:p>
          <a:p>
            <a:pPr marL="214313" indent="-214313">
              <a:buFont typeface="Courier New" panose="02070309020205020404" pitchFamily="49" charset="0"/>
              <a:buChar char="o"/>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a:t>
            </a:r>
            <a:r>
              <a:rPr lang="en-US" sz="1500" dirty="0" smtClean="0">
                <a:solidFill>
                  <a:srgbClr val="C00000"/>
                </a:solidFill>
              </a:rPr>
              <a:t>training</a:t>
            </a:r>
            <a:r>
              <a:rPr lang="en-US" sz="1500" dirty="0" smtClean="0"/>
              <a:t>&gt;</a:t>
            </a:r>
            <a:endParaRPr lang="en-US" sz="1500" dirty="0"/>
          </a:p>
          <a:p>
            <a:pPr lvl="1" indent="0">
              <a:defRPr/>
            </a:pPr>
            <a:r>
              <a:rPr lang="en-US" sz="1500" dirty="0"/>
              <a:t>  &lt;</a:t>
            </a:r>
            <a:r>
              <a:rPr lang="en-US" sz="1500" dirty="0">
                <a:solidFill>
                  <a:srgbClr val="C00000"/>
                </a:solidFill>
              </a:rPr>
              <a:t>room</a:t>
            </a:r>
            <a:r>
              <a:rPr lang="en-US" sz="1500" dirty="0"/>
              <a:t>&gt;</a:t>
            </a:r>
            <a:br>
              <a:rPr lang="en-US" sz="1500" dirty="0"/>
            </a:br>
            <a:r>
              <a:rPr lang="en-US" sz="1500" dirty="0"/>
              <a:t>    &lt;title </a:t>
            </a:r>
            <a:r>
              <a:rPr lang="en-US" sz="1500" dirty="0" err="1"/>
              <a:t>lang</a:t>
            </a:r>
            <a:r>
              <a:rPr lang="en-US" sz="1500" dirty="0"/>
              <a:t>="</a:t>
            </a:r>
            <a:r>
              <a:rPr lang="en-US" sz="1500" dirty="0" err="1"/>
              <a:t>en</a:t>
            </a:r>
            <a:r>
              <a:rPr lang="en-US" sz="1500" dirty="0"/>
              <a:t>"&gt;Old Trafford&lt;/title&gt;</a:t>
            </a:r>
            <a:br>
              <a:rPr lang="en-US" sz="1500" dirty="0"/>
            </a:br>
            <a:r>
              <a:rPr lang="en-US" sz="1500" dirty="0"/>
              <a:t>    &lt;table&gt;25&lt;/table&gt;</a:t>
            </a:r>
            <a:br>
              <a:rPr lang="en-US" sz="1500" dirty="0"/>
            </a:br>
            <a:r>
              <a:rPr lang="en-US" sz="1500" dirty="0"/>
              <a:t>    &lt;computer&gt;5&lt;/computer&gt;</a:t>
            </a:r>
            <a:br>
              <a:rPr lang="en-US" sz="1500" dirty="0"/>
            </a:br>
            <a:r>
              <a:rPr lang="en-US" sz="1500" dirty="0"/>
              <a:t>  &lt;</a:t>
            </a:r>
            <a:r>
              <a:rPr lang="en-US" sz="1500" dirty="0">
                <a:solidFill>
                  <a:srgbClr val="C00000"/>
                </a:solidFill>
              </a:rPr>
              <a:t>/room</a:t>
            </a:r>
            <a:r>
              <a:rPr lang="en-US" sz="1500" dirty="0"/>
              <a:t>&gt;</a:t>
            </a:r>
            <a:br>
              <a:rPr lang="en-US" sz="1500" dirty="0"/>
            </a:br>
            <a:r>
              <a:rPr lang="en-US" sz="1500" dirty="0"/>
              <a:t>&lt;</a:t>
            </a:r>
            <a:r>
              <a:rPr lang="en-US" sz="1500" dirty="0">
                <a:solidFill>
                  <a:srgbClr val="C00000"/>
                </a:solidFill>
              </a:rPr>
              <a:t>/ </a:t>
            </a:r>
            <a:r>
              <a:rPr lang="en-US" sz="1500" dirty="0" smtClean="0">
                <a:solidFill>
                  <a:srgbClr val="C00000"/>
                </a:solidFill>
              </a:rPr>
              <a:t>training</a:t>
            </a:r>
            <a:r>
              <a:rPr lang="en-US" sz="1500" dirty="0" smtClean="0"/>
              <a:t>&gt;</a:t>
            </a:r>
            <a:endParaRPr lang="en-US" sz="1500" dirty="0"/>
          </a:p>
          <a:p>
            <a:pPr lvl="1" indent="0">
              <a:defRPr/>
            </a:pPr>
            <a:endParaRPr lang="en-US" sz="1500" dirty="0"/>
          </a:p>
          <a:p>
            <a:pPr>
              <a:defRPr/>
            </a:pPr>
            <a:r>
              <a:rPr lang="en-US" sz="1500" dirty="0"/>
              <a:t>=&gt; </a:t>
            </a:r>
            <a:r>
              <a:rPr lang="en-US" sz="1500" dirty="0" smtClean="0">
                <a:solidFill>
                  <a:srgbClr val="C00000"/>
                </a:solidFill>
              </a:rPr>
              <a:t>&lt;training&gt;, </a:t>
            </a:r>
            <a:r>
              <a:rPr lang="en-US" sz="1500" dirty="0"/>
              <a:t>&lt;</a:t>
            </a:r>
            <a:r>
              <a:rPr lang="en-US" sz="1500" dirty="0">
                <a:solidFill>
                  <a:srgbClr val="C00000"/>
                </a:solidFill>
              </a:rPr>
              <a:t>room</a:t>
            </a:r>
            <a:r>
              <a:rPr lang="en-US" sz="1500" dirty="0"/>
              <a:t>&gt; are ancestors parent of </a:t>
            </a:r>
            <a:r>
              <a:rPr lang="en-US" sz="1500" dirty="0">
                <a:solidFill>
                  <a:srgbClr val="C00000"/>
                </a:solidFill>
              </a:rPr>
              <a:t>&lt; title </a:t>
            </a:r>
            <a:r>
              <a:rPr lang="en-US" sz="1500" dirty="0" smtClean="0">
                <a:solidFill>
                  <a:srgbClr val="C00000"/>
                </a:solidFill>
              </a:rPr>
              <a:t>&gt;</a:t>
            </a:r>
            <a:endParaRPr lang="en-US" altLang="en-US" sz="1500" dirty="0">
              <a:latin typeface="Arial" charset="0"/>
            </a:endParaRPr>
          </a:p>
          <a:p>
            <a:pPr marL="285750" indent="-285750">
              <a:buFont typeface="Symbol" charset="2"/>
              <a:buChar char="Þ"/>
              <a:defRPr/>
            </a:pPr>
            <a:endParaRPr lang="en-US" altLang="en-US" sz="1500" dirty="0">
              <a:solidFill>
                <a:srgbClr val="C00000"/>
              </a:solidFill>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20132376"/>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alpha val="89800"/>
          </a:srgbClr>
        </a:solidFill>
        <a:effectLst/>
      </p:bgPr>
    </p:bg>
    <p:spTree>
      <p:nvGrpSpPr>
        <p:cNvPr id="1" name="Shape 670"/>
        <p:cNvGrpSpPr/>
        <p:nvPr/>
      </p:nvGrpSpPr>
      <p:grpSpPr>
        <a:xfrm>
          <a:off x="0" y="0"/>
          <a:ext cx="0" cy="0"/>
          <a:chOff x="0" y="0"/>
          <a:chExt cx="0" cy="0"/>
        </a:xfrm>
      </p:grpSpPr>
      <p:sp>
        <p:nvSpPr>
          <p:cNvPr id="671" name="Shape 671"/>
          <p:cNvSpPr/>
          <p:nvPr/>
        </p:nvSpPr>
        <p:spPr>
          <a:xfrm>
            <a:off x="2289549" y="0"/>
            <a:ext cx="8113500" cy="5143500"/>
          </a:xfrm>
          <a:prstGeom prst="parallelogram">
            <a:avLst>
              <a:gd name="adj" fmla="val 50702"/>
            </a:avLst>
          </a:prstGeom>
          <a:solidFill>
            <a:srgbClr val="349ECC">
              <a:alpha val="43080"/>
            </a:srgbClr>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72" name="Shape 672"/>
          <p:cNvSpPr/>
          <p:nvPr/>
        </p:nvSpPr>
        <p:spPr>
          <a:xfrm>
            <a:off x="2952470" y="0"/>
            <a:ext cx="6787500" cy="5143500"/>
          </a:xfrm>
          <a:prstGeom prst="parallelogram">
            <a:avLst>
              <a:gd name="adj" fmla="val 50860"/>
            </a:avLst>
          </a:prstGeom>
          <a:solidFill>
            <a:schemeClr val="accent1">
              <a:lumMod val="75000"/>
            </a:schemeClr>
          </a:solidFill>
          <a:ln>
            <a:noFill/>
          </a:ln>
        </p:spPr>
        <p:txBody>
          <a:bodyPr lIns="68575" tIns="34275" rIns="68575" bIns="34275" anchor="ctr" anchorCtr="0">
            <a:noAutofit/>
          </a:bodyPr>
          <a:lstStyle/>
          <a:p>
            <a:pPr marL="0" marR="0" lvl="0" indent="0" algn="ctr" rtl="0">
              <a:spcBef>
                <a:spcPts val="0"/>
              </a:spcBef>
              <a:buNone/>
            </a:pPr>
            <a:endParaRPr lang="en-US" sz="4000" dirty="0" smtClean="0">
              <a:solidFill>
                <a:schemeClr val="lt1"/>
              </a:solidFill>
              <a:latin typeface="Calibri"/>
              <a:ea typeface="Calibri"/>
              <a:cs typeface="Calibri"/>
              <a:sym typeface="Calibri"/>
            </a:endParaRPr>
          </a:p>
        </p:txBody>
      </p:sp>
      <p:sp>
        <p:nvSpPr>
          <p:cNvPr id="675" name="Shape 675"/>
          <p:cNvSpPr txBox="1"/>
          <p:nvPr/>
        </p:nvSpPr>
        <p:spPr>
          <a:xfrm>
            <a:off x="6752968" y="4693126"/>
            <a:ext cx="2391032" cy="486300"/>
          </a:xfrm>
          <a:prstGeom prst="rect">
            <a:avLst/>
          </a:prstGeom>
          <a:noFill/>
          <a:ln>
            <a:noFill/>
          </a:ln>
        </p:spPr>
        <p:txBody>
          <a:bodyPr lIns="91425" tIns="91425" rIns="91425" bIns="91425" anchor="t" anchorCtr="0">
            <a:noAutofit/>
          </a:bodyPr>
          <a:lstStyle/>
          <a:p>
            <a:pPr lvl="0" algn="r" rtl="0">
              <a:spcBef>
                <a:spcPts val="0"/>
              </a:spcBef>
              <a:buNone/>
            </a:pPr>
            <a:r>
              <a:rPr lang="en" sz="1800" dirty="0" smtClean="0">
                <a:solidFill>
                  <a:srgbClr val="FFFFFF"/>
                </a:solidFill>
                <a:latin typeface="Helvetica Neue"/>
                <a:ea typeface="Helvetica Neue"/>
                <a:cs typeface="Helvetica Neue"/>
                <a:sym typeface="Helvetica Neue"/>
              </a:rPr>
              <a:t>Version </a:t>
            </a:r>
            <a:r>
              <a:rPr lang="en-US" sz="1800" dirty="0" smtClean="0">
                <a:solidFill>
                  <a:srgbClr val="FFFFFF"/>
                </a:solidFill>
                <a:latin typeface="Helvetica Neue"/>
                <a:ea typeface="Helvetica Neue"/>
                <a:cs typeface="Helvetica Neue"/>
                <a:sym typeface="Helvetica Neue"/>
              </a:rPr>
              <a:t>1.0</a:t>
            </a:r>
          </a:p>
          <a:p>
            <a:pPr lvl="0" algn="r" rtl="0">
              <a:spcBef>
                <a:spcPts val="0"/>
              </a:spcBef>
              <a:buNone/>
            </a:pPr>
            <a:endParaRPr lang="en" sz="1800" dirty="0">
              <a:solidFill>
                <a:srgbClr val="FFFFFF"/>
              </a:solidFill>
              <a:latin typeface="Helvetica Neue"/>
              <a:ea typeface="Helvetica Neue"/>
              <a:cs typeface="Helvetica Neue"/>
              <a:sym typeface="Helvetica Neue"/>
            </a:endParaRPr>
          </a:p>
        </p:txBody>
      </p:sp>
      <p:sp>
        <p:nvSpPr>
          <p:cNvPr id="8" name="Shape 673"/>
          <p:cNvSpPr txBox="1"/>
          <p:nvPr/>
        </p:nvSpPr>
        <p:spPr>
          <a:xfrm>
            <a:off x="4687786" y="3882051"/>
            <a:ext cx="4456214" cy="712948"/>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n-US" sz="2800" i="1" dirty="0" smtClean="0">
                <a:solidFill>
                  <a:schemeClr val="lt1"/>
                </a:solidFill>
                <a:latin typeface="Helvetica Neue"/>
                <a:ea typeface="Helvetica Neue"/>
                <a:cs typeface="Helvetica Neue"/>
                <a:sym typeface="Helvetica Neue"/>
              </a:rPr>
              <a:t>Khanh Le</a:t>
            </a:r>
          </a:p>
          <a:p>
            <a:pPr marL="0" marR="0" lvl="0" indent="0" algn="r" rtl="0">
              <a:spcBef>
                <a:spcPts val="0"/>
              </a:spcBef>
              <a:buSzPct val="25000"/>
              <a:buNone/>
            </a:pPr>
            <a:r>
              <a:rPr lang="en-US" sz="2800" i="1" dirty="0" err="1" smtClean="0">
                <a:solidFill>
                  <a:schemeClr val="lt1"/>
                </a:solidFill>
                <a:latin typeface="Helvetica Neue"/>
                <a:ea typeface="Helvetica Neue"/>
                <a:cs typeface="Helvetica Neue"/>
                <a:sym typeface="Helvetica Neue"/>
              </a:rPr>
              <a:t>CoE</a:t>
            </a:r>
            <a:endParaRPr lang="en" sz="2800" i="1" dirty="0">
              <a:solidFill>
                <a:schemeClr val="lt1"/>
              </a:solidFill>
              <a:latin typeface="Helvetica Neue"/>
              <a:ea typeface="Helvetica Neue"/>
              <a:cs typeface="Helvetica Neue"/>
              <a:sym typeface="Helvetica Neue"/>
            </a:endParaRPr>
          </a:p>
        </p:txBody>
      </p:sp>
      <p:sp>
        <p:nvSpPr>
          <p:cNvPr id="4" name="Rectangle 3"/>
          <p:cNvSpPr/>
          <p:nvPr/>
        </p:nvSpPr>
        <p:spPr>
          <a:xfrm>
            <a:off x="2178782" y="1986975"/>
            <a:ext cx="8903368" cy="584775"/>
          </a:xfrm>
          <a:prstGeom prst="rect">
            <a:avLst/>
          </a:prstGeom>
        </p:spPr>
        <p:txBody>
          <a:bodyPr wrap="square">
            <a:spAutoFit/>
          </a:bodyPr>
          <a:lstStyle/>
          <a:p>
            <a:pPr lvl="0" algn="ctr"/>
            <a:r>
              <a:rPr lang="en-US" sz="3200" b="1" dirty="0" smtClean="0">
                <a:solidFill>
                  <a:schemeClr val="bg1"/>
                </a:solidFill>
              </a:rPr>
              <a:t>XPATH</a:t>
            </a:r>
            <a:endParaRPr lang="en-US" sz="3200" dirty="0">
              <a:solidFill>
                <a:schemeClr val="bg1"/>
              </a:solidFill>
              <a:latin typeface="Calibri"/>
              <a:ea typeface="Calibri"/>
              <a:cs typeface="Calibri"/>
              <a:sym typeface="Calibri"/>
            </a:endParaRPr>
          </a:p>
        </p:txBody>
      </p:sp>
      <p:sp>
        <p:nvSpPr>
          <p:cNvPr id="2" name="TextBox 1"/>
          <p:cNvSpPr txBox="1"/>
          <p:nvPr/>
        </p:nvSpPr>
        <p:spPr>
          <a:xfrm>
            <a:off x="2608446" y="1337912"/>
            <a:ext cx="184731" cy="307777"/>
          </a:xfrm>
          <a:prstGeom prst="rect">
            <a:avLst/>
          </a:prstGeom>
          <a:noFill/>
        </p:spPr>
        <p:txBody>
          <a:bodyPr wrap="none" rtlCol="0">
            <a:spAutoFit/>
          </a:bodyPr>
          <a:lstStyle/>
          <a:p>
            <a:endParaRPr lang="en-US" dirty="0"/>
          </a:p>
        </p:txBody>
      </p:sp>
      <p:pic>
        <p:nvPicPr>
          <p:cNvPr id="11" name="Shape 676"/>
          <p:cNvPicPr preferRelativeResize="0"/>
          <p:nvPr/>
        </p:nvPicPr>
        <p:blipFill>
          <a:blip r:embed="rId3">
            <a:alphaModFix/>
          </a:blip>
          <a:stretch>
            <a:fillRect/>
          </a:stretch>
        </p:blipFill>
        <p:spPr>
          <a:xfrm>
            <a:off x="5682455" y="813539"/>
            <a:ext cx="2141025" cy="832150"/>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RELATIONSHIP OF NODES</a:t>
            </a:r>
            <a:endParaRPr lang="en-US" dirty="0"/>
          </a:p>
        </p:txBody>
      </p:sp>
      <p:sp>
        <p:nvSpPr>
          <p:cNvPr id="6" name="TextBox 5"/>
          <p:cNvSpPr txBox="1">
            <a:spLocks noChangeArrowheads="1"/>
          </p:cNvSpPr>
          <p:nvPr/>
        </p:nvSpPr>
        <p:spPr bwMode="auto">
          <a:xfrm>
            <a:off x="584200" y="955206"/>
            <a:ext cx="8356600" cy="43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85750" indent="-285750">
              <a:buFont typeface="Symbol" charset="2"/>
              <a:buChar char="Þ"/>
              <a:defRPr/>
            </a:pPr>
            <a:endParaRPr lang="en-US" altLang="en-US" sz="1500" dirty="0">
              <a:solidFill>
                <a:srgbClr val="C00000"/>
              </a:solidFill>
              <a:latin typeface="Arial" charset="0"/>
            </a:endParaRPr>
          </a:p>
          <a:p>
            <a:pPr marL="214313" indent="-214313">
              <a:buFont typeface="Courier New" panose="02070309020205020404" pitchFamily="49" charset="0"/>
              <a:buChar char="o"/>
              <a:defRPr/>
            </a:pPr>
            <a:r>
              <a:rPr lang="en-US" sz="1800" dirty="0" smtClean="0">
                <a:solidFill>
                  <a:srgbClr val="0B0080"/>
                </a:solidFill>
                <a:latin typeface="Arial" charset="0"/>
                <a:cs typeface="Arial"/>
              </a:rPr>
              <a:t>Descendants</a:t>
            </a:r>
            <a:r>
              <a:rPr lang="en-US" sz="1800" dirty="0">
                <a:solidFill>
                  <a:srgbClr val="0B0080"/>
                </a:solidFill>
                <a:latin typeface="Arial" charset="0"/>
                <a:cs typeface="Arial"/>
              </a:rPr>
              <a:t>:</a:t>
            </a:r>
          </a:p>
          <a:p>
            <a:pPr lvl="1">
              <a:buFont typeface="Arial" panose="020B0604020202020204" pitchFamily="34" charset="0"/>
              <a:buChar char="•"/>
              <a:defRPr/>
            </a:pPr>
            <a:r>
              <a:rPr lang="en-US" sz="1800" dirty="0">
                <a:solidFill>
                  <a:srgbClr val="0B0080"/>
                </a:solidFill>
                <a:latin typeface="Arial" charset="0"/>
                <a:cs typeface="Arial"/>
              </a:rPr>
              <a:t>A node's children, children's children, etc.</a:t>
            </a:r>
          </a:p>
          <a:p>
            <a:pPr marL="214313" indent="-214313">
              <a:buFont typeface="Courier New" panose="02070309020205020404" pitchFamily="49" charset="0"/>
              <a:buChar char="o"/>
              <a:defRPr/>
            </a:pPr>
            <a:endParaRPr lang="en-US" sz="1350" dirty="0" smtClean="0"/>
          </a:p>
          <a:p>
            <a:pPr lvl="1" indent="0">
              <a:defRPr/>
            </a:pPr>
            <a:r>
              <a:rPr lang="en-US" sz="1500" dirty="0" smtClean="0"/>
              <a:t>&lt;?</a:t>
            </a:r>
            <a:r>
              <a:rPr lang="en-US" sz="1500" dirty="0"/>
              <a:t>xml version="1.0" encoding="UTF-8"?&gt;</a:t>
            </a:r>
            <a:br>
              <a:rPr lang="en-US" sz="1500" dirty="0"/>
            </a:br>
            <a:r>
              <a:rPr lang="en-US" sz="1500" dirty="0" smtClean="0"/>
              <a:t>&lt;training&gt;</a:t>
            </a:r>
            <a:endParaRPr lang="en-US" sz="1500" dirty="0"/>
          </a:p>
          <a:p>
            <a:pPr lvl="1" indent="0">
              <a:defRPr/>
            </a:pPr>
            <a:r>
              <a:rPr lang="en-US" sz="1500" dirty="0"/>
              <a:t>  &lt;</a:t>
            </a:r>
            <a:r>
              <a:rPr lang="en-US" sz="1500" dirty="0">
                <a:solidFill>
                  <a:srgbClr val="C00000"/>
                </a:solidFill>
              </a:rPr>
              <a:t>room</a:t>
            </a:r>
            <a:r>
              <a:rPr lang="en-US" sz="1500" dirty="0"/>
              <a:t>&gt;</a:t>
            </a:r>
            <a:br>
              <a:rPr lang="en-US" sz="1500" dirty="0"/>
            </a:br>
            <a:r>
              <a:rPr lang="en-US" sz="1500" dirty="0"/>
              <a:t>    &lt;</a:t>
            </a:r>
            <a:r>
              <a:rPr lang="en-US" sz="1500" dirty="0">
                <a:solidFill>
                  <a:srgbClr val="C00000"/>
                </a:solidFill>
              </a:rPr>
              <a:t>title</a:t>
            </a:r>
            <a:r>
              <a:rPr lang="en-US" sz="1500" dirty="0"/>
              <a:t> </a:t>
            </a:r>
            <a:r>
              <a:rPr lang="en-US" sz="1500" dirty="0" err="1"/>
              <a:t>lang</a:t>
            </a:r>
            <a:r>
              <a:rPr lang="en-US" sz="1500" dirty="0"/>
              <a:t>="</a:t>
            </a:r>
            <a:r>
              <a:rPr lang="en-US" sz="1500" dirty="0" err="1"/>
              <a:t>en</a:t>
            </a:r>
            <a:r>
              <a:rPr lang="en-US" sz="1500" dirty="0"/>
              <a:t>"&gt;Old Trafford&lt;</a:t>
            </a:r>
            <a:r>
              <a:rPr lang="en-US" sz="1500" dirty="0">
                <a:solidFill>
                  <a:srgbClr val="C00000"/>
                </a:solidFill>
              </a:rPr>
              <a:t>/title</a:t>
            </a:r>
            <a:r>
              <a:rPr lang="en-US" sz="1500" dirty="0"/>
              <a:t>&gt;</a:t>
            </a:r>
            <a:br>
              <a:rPr lang="en-US" sz="1500" dirty="0"/>
            </a:br>
            <a:r>
              <a:rPr lang="en-US" sz="1500" dirty="0"/>
              <a:t>    &lt;</a:t>
            </a:r>
            <a:r>
              <a:rPr lang="en-US" sz="1500" dirty="0">
                <a:solidFill>
                  <a:srgbClr val="C00000"/>
                </a:solidFill>
              </a:rPr>
              <a:t>table</a:t>
            </a:r>
            <a:r>
              <a:rPr lang="en-US" sz="1500" dirty="0"/>
              <a:t>&gt;25&lt;</a:t>
            </a:r>
            <a:r>
              <a:rPr lang="en-US" sz="1500" dirty="0">
                <a:solidFill>
                  <a:srgbClr val="C00000"/>
                </a:solidFill>
              </a:rPr>
              <a:t>/table</a:t>
            </a:r>
            <a:r>
              <a:rPr lang="en-US" sz="1500" dirty="0"/>
              <a:t>&gt;</a:t>
            </a:r>
            <a:br>
              <a:rPr lang="en-US" sz="1500" dirty="0"/>
            </a:br>
            <a:r>
              <a:rPr lang="en-US" sz="1500" dirty="0"/>
              <a:t>    &lt;</a:t>
            </a:r>
            <a:r>
              <a:rPr lang="en-US" sz="1500" dirty="0">
                <a:solidFill>
                  <a:srgbClr val="C00000"/>
                </a:solidFill>
              </a:rPr>
              <a:t>computer</a:t>
            </a:r>
            <a:r>
              <a:rPr lang="en-US" sz="1500" dirty="0"/>
              <a:t>&gt;5&lt;</a:t>
            </a:r>
            <a:r>
              <a:rPr lang="en-US" sz="1500" dirty="0">
                <a:solidFill>
                  <a:srgbClr val="C00000"/>
                </a:solidFill>
              </a:rPr>
              <a:t>/computer</a:t>
            </a:r>
            <a:r>
              <a:rPr lang="en-US" sz="1500" dirty="0"/>
              <a:t>&gt;</a:t>
            </a:r>
            <a:br>
              <a:rPr lang="en-US" sz="1500" dirty="0"/>
            </a:br>
            <a:r>
              <a:rPr lang="en-US" sz="1500" dirty="0"/>
              <a:t>  &lt;</a:t>
            </a:r>
            <a:r>
              <a:rPr lang="en-US" sz="1500" dirty="0">
                <a:solidFill>
                  <a:srgbClr val="C00000"/>
                </a:solidFill>
              </a:rPr>
              <a:t>/room</a:t>
            </a:r>
            <a:r>
              <a:rPr lang="en-US" sz="1500" dirty="0"/>
              <a:t>&gt;</a:t>
            </a:r>
            <a:br>
              <a:rPr lang="en-US" sz="1500" dirty="0"/>
            </a:br>
            <a:r>
              <a:rPr lang="en-US" sz="1500" dirty="0"/>
              <a:t>&lt;/ </a:t>
            </a:r>
            <a:r>
              <a:rPr lang="en-US" sz="1500" dirty="0" smtClean="0"/>
              <a:t>training&gt;</a:t>
            </a:r>
          </a:p>
          <a:p>
            <a:pPr lvl="1" indent="0">
              <a:defRPr/>
            </a:pPr>
            <a:endParaRPr lang="en-US" sz="1500" dirty="0"/>
          </a:p>
          <a:p>
            <a:pPr>
              <a:defRPr/>
            </a:pPr>
            <a:r>
              <a:rPr lang="en-US" sz="1500" dirty="0"/>
              <a:t>=&gt; </a:t>
            </a:r>
            <a:r>
              <a:rPr lang="en-US" sz="1500" dirty="0" smtClean="0"/>
              <a:t>&lt;</a:t>
            </a:r>
            <a:r>
              <a:rPr lang="en-US" sz="1500" dirty="0">
                <a:solidFill>
                  <a:srgbClr val="C00000"/>
                </a:solidFill>
              </a:rPr>
              <a:t>room</a:t>
            </a:r>
            <a:r>
              <a:rPr lang="en-US" sz="1500" dirty="0"/>
              <a:t>&gt;,&lt;</a:t>
            </a:r>
            <a:r>
              <a:rPr lang="en-US" sz="1500" dirty="0">
                <a:solidFill>
                  <a:srgbClr val="C00000"/>
                </a:solidFill>
              </a:rPr>
              <a:t> title </a:t>
            </a:r>
            <a:r>
              <a:rPr lang="en-US" sz="1500" dirty="0"/>
              <a:t>&gt;, &lt;</a:t>
            </a:r>
            <a:r>
              <a:rPr lang="en-US" sz="1500" dirty="0">
                <a:solidFill>
                  <a:srgbClr val="C00000"/>
                </a:solidFill>
              </a:rPr>
              <a:t>table</a:t>
            </a:r>
            <a:r>
              <a:rPr lang="en-US" sz="1500" dirty="0"/>
              <a:t>&gt;, &lt;</a:t>
            </a:r>
            <a:r>
              <a:rPr lang="en-US" sz="1500" dirty="0">
                <a:solidFill>
                  <a:srgbClr val="C00000"/>
                </a:solidFill>
              </a:rPr>
              <a:t>computer</a:t>
            </a:r>
            <a:r>
              <a:rPr lang="en-US" sz="1500" dirty="0"/>
              <a:t>&gt; are all descendants of </a:t>
            </a:r>
            <a:r>
              <a:rPr lang="en-US" sz="1500" dirty="0" smtClean="0">
                <a:solidFill>
                  <a:srgbClr val="C00000"/>
                </a:solidFill>
              </a:rPr>
              <a:t>&lt;training&gt;</a:t>
            </a:r>
            <a:endParaRPr lang="en-US" altLang="en-US" sz="1500" dirty="0">
              <a:solidFill>
                <a:srgbClr val="C00000"/>
              </a:solidFill>
              <a:latin typeface="Arial" charset="0"/>
            </a:endParaRPr>
          </a:p>
          <a:p>
            <a:pPr marL="285750" indent="-285750">
              <a:buFont typeface="Symbol" charset="2"/>
              <a:buChar char="Þ"/>
              <a:defRPr/>
            </a:pPr>
            <a:endParaRPr lang="en-US" altLang="en-US" sz="1500" dirty="0">
              <a:solidFill>
                <a:srgbClr val="C00000"/>
              </a:solidFill>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44682664"/>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sp>
        <p:nvSpPr>
          <p:cNvPr id="6" name="TextBox 5"/>
          <p:cNvSpPr txBox="1">
            <a:spLocks noChangeArrowheads="1"/>
          </p:cNvSpPr>
          <p:nvPr/>
        </p:nvSpPr>
        <p:spPr bwMode="auto">
          <a:xfrm>
            <a:off x="584200" y="955206"/>
            <a:ext cx="8356600"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85750" indent="-285750">
              <a:buFont typeface="Symbol" charset="2"/>
              <a:buChar char="Þ"/>
              <a:defRPr/>
            </a:pPr>
            <a:endParaRPr lang="en-US" altLang="en-US" sz="1500" dirty="0">
              <a:solidFill>
                <a:srgbClr val="C00000"/>
              </a:solidFill>
              <a:latin typeface="Arial" charset="0"/>
            </a:endParaRPr>
          </a:p>
          <a:p>
            <a:pPr marL="214313" indent="-214313">
              <a:buFont typeface="Courier New" panose="02070309020205020404" pitchFamily="49" charset="0"/>
              <a:buChar char="o"/>
              <a:defRPr/>
            </a:pPr>
            <a:r>
              <a:rPr lang="en-US" altLang="en-US" sz="1800" dirty="0" smtClean="0">
                <a:solidFill>
                  <a:srgbClr val="0B0080"/>
                </a:solidFill>
                <a:latin typeface="Arial" charset="0"/>
                <a:cs typeface="Arial"/>
              </a:rPr>
              <a:t>XPath </a:t>
            </a:r>
            <a:r>
              <a:rPr lang="en-US" altLang="en-US" sz="1800" dirty="0">
                <a:solidFill>
                  <a:srgbClr val="0B0080"/>
                </a:solidFill>
                <a:latin typeface="Arial" charset="0"/>
                <a:cs typeface="Arial"/>
              </a:rPr>
              <a:t>expression generally defines a pattern in order to select a set of nodes</a:t>
            </a:r>
          </a:p>
          <a:p>
            <a:pPr>
              <a:buFont typeface="Courier New" charset="0"/>
              <a:buChar char="o"/>
            </a:pPr>
            <a:endParaRPr lang="en-US" altLang="en-US" sz="1800" dirty="0">
              <a:solidFill>
                <a:srgbClr val="0B0080"/>
              </a:solidFill>
              <a:latin typeface="Arial" charset="0"/>
              <a:cs typeface="Arial"/>
            </a:endParaRPr>
          </a:p>
          <a:p>
            <a:pPr>
              <a:buFont typeface="Courier New" charset="0"/>
              <a:buChar char="o"/>
            </a:pPr>
            <a:r>
              <a:rPr lang="en-US" altLang="en-US" sz="1800" dirty="0" smtClean="0">
                <a:solidFill>
                  <a:srgbClr val="0B0080"/>
                </a:solidFill>
                <a:latin typeface="Arial" charset="0"/>
                <a:cs typeface="Arial"/>
              </a:rPr>
              <a:t> Selecting </a:t>
            </a:r>
            <a:r>
              <a:rPr lang="en-US" altLang="en-US" sz="1800" dirty="0">
                <a:solidFill>
                  <a:srgbClr val="0B0080"/>
                </a:solidFill>
                <a:latin typeface="Arial" charset="0"/>
                <a:cs typeface="Arial"/>
              </a:rPr>
              <a:t>Nodes:</a:t>
            </a:r>
          </a:p>
          <a:p>
            <a:pPr marL="285750" indent="-285750">
              <a:buFont typeface="Symbol" charset="2"/>
              <a:buChar char="Þ"/>
              <a:defRPr/>
            </a:pPr>
            <a:endParaRPr lang="en-US" altLang="en-US" sz="1500" dirty="0">
              <a:solidFill>
                <a:srgbClr val="C00000"/>
              </a:solidFill>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14" y="2256021"/>
            <a:ext cx="8847273" cy="2548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1078487"/>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777" y="2405920"/>
            <a:ext cx="7507175" cy="273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3"/>
          <p:cNvSpPr txBox="1">
            <a:spLocks noChangeArrowheads="1"/>
          </p:cNvSpPr>
          <p:nvPr/>
        </p:nvSpPr>
        <p:spPr bwMode="auto">
          <a:xfrm>
            <a:off x="7495" y="123534"/>
            <a:ext cx="5539802"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a:t>&lt;?xml version="1.0" encoding="UTF-8"?&gt;</a:t>
            </a:r>
            <a:br>
              <a:rPr lang="en-US" altLang="en-US" sz="1300" dirty="0"/>
            </a:br>
            <a:r>
              <a:rPr lang="en-US" altLang="en-US" sz="1300" dirty="0"/>
              <a:t>	</a:t>
            </a:r>
            <a:r>
              <a:rPr lang="en-US" altLang="en-US" sz="1300" dirty="0">
                <a:solidFill>
                  <a:schemeClr val="accent1">
                    <a:lumMod val="75000"/>
                  </a:schemeClr>
                </a:solidFill>
              </a:rPr>
              <a:t>&lt;bookstore&gt;</a:t>
            </a:r>
            <a:br>
              <a:rPr lang="en-US" altLang="en-US" sz="1300" dirty="0">
                <a:solidFill>
                  <a:schemeClr val="accent1">
                    <a:lumMod val="75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4">
                    <a:lumMod val="50000"/>
                  </a:schemeClr>
                </a:solidFill>
              </a:rPr>
              <a:t>&lt;title </a:t>
            </a:r>
            <a:r>
              <a:rPr lang="en-US" altLang="en-US" sz="1300" dirty="0" err="1">
                <a:solidFill>
                  <a:schemeClr val="accent4">
                    <a:lumMod val="50000"/>
                  </a:schemeClr>
                </a:solidFill>
              </a:rPr>
              <a:t>lang</a:t>
            </a:r>
            <a:r>
              <a:rPr lang="en-US" altLang="en-US" sz="1300" dirty="0">
                <a:solidFill>
                  <a:schemeClr val="accent4">
                    <a:lumMod val="50000"/>
                  </a:schemeClr>
                </a:solidFill>
              </a:rPr>
              <a:t>="</a:t>
            </a:r>
            <a:r>
              <a:rPr lang="en-US" altLang="en-US" sz="1300" dirty="0" err="1">
                <a:solidFill>
                  <a:schemeClr val="accent4">
                    <a:lumMod val="50000"/>
                  </a:schemeClr>
                </a:solidFill>
              </a:rPr>
              <a:t>en</a:t>
            </a:r>
            <a:r>
              <a:rPr lang="en-US" altLang="en-US" sz="1300" dirty="0">
                <a:solidFill>
                  <a:schemeClr val="accent4">
                    <a:lumMod val="50000"/>
                  </a:schemeClr>
                </a:solidFill>
              </a:rPr>
              <a:t>"&gt;Harry Potter&lt;/title&gt;</a:t>
            </a:r>
            <a:br>
              <a:rPr lang="en-US" altLang="en-US" sz="1300" dirty="0">
                <a:solidFill>
                  <a:schemeClr val="accent4">
                    <a:lumMod val="50000"/>
                  </a:schemeClr>
                </a:solidFill>
              </a:rPr>
            </a:br>
            <a:r>
              <a:rPr lang="en-US" altLang="en-US" sz="1300" dirty="0">
                <a:solidFill>
                  <a:schemeClr val="accent4">
                    <a:lumMod val="50000"/>
                  </a:schemeClr>
                </a:solidFill>
              </a:rPr>
              <a:t>  		           &lt;price&gt;29.99&lt;/price&gt;</a:t>
            </a:r>
            <a:br>
              <a:rPr lang="en-US" altLang="en-US" sz="1300" dirty="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6">
                    <a:lumMod val="75000"/>
                  </a:schemeClr>
                </a:solidFill>
              </a:rPr>
              <a:t>&lt;book</a:t>
            </a:r>
            <a:r>
              <a:rPr lang="en-US" altLang="en-US" sz="1300" dirty="0" smtClean="0">
                <a:solidFill>
                  <a:schemeClr val="accent6">
                    <a:lumMod val="75000"/>
                  </a:schemeClr>
                </a:solidFill>
              </a:rPr>
              <a:t>&gt;</a:t>
            </a:r>
            <a:r>
              <a:rPr lang="en-US" altLang="en-US" sz="1300" dirty="0">
                <a:solidFill>
                  <a:schemeClr val="accent6">
                    <a:lumMod val="75000"/>
                  </a:schemeClr>
                </a:solidFill>
              </a:rPr>
              <a:t/>
            </a:r>
            <a:br>
              <a:rPr lang="en-US" altLang="en-US" sz="1300" dirty="0">
                <a:solidFill>
                  <a:schemeClr val="accent6">
                    <a:lumMod val="75000"/>
                  </a:schemeClr>
                </a:solidFill>
              </a:rPr>
            </a:br>
            <a:r>
              <a:rPr lang="en-US" altLang="en-US" sz="1300" dirty="0"/>
              <a:t>  		</a:t>
            </a:r>
            <a:r>
              <a:rPr lang="en-US" altLang="en-US" sz="1300" dirty="0" smtClean="0">
                <a:solidFill>
                  <a:schemeClr val="accent4">
                    <a:lumMod val="50000"/>
                  </a:schemeClr>
                </a:solidFill>
              </a:rPr>
              <a:t>           &lt;title </a:t>
            </a:r>
            <a:r>
              <a:rPr lang="en-US" altLang="en-US" sz="1300" dirty="0" err="1" smtClean="0">
                <a:solidFill>
                  <a:schemeClr val="accent4">
                    <a:lumMod val="50000"/>
                  </a:schemeClr>
                </a:solidFill>
              </a:rPr>
              <a:t>lang</a:t>
            </a:r>
            <a:r>
              <a:rPr lang="en-US" altLang="en-US" sz="1300" dirty="0" smtClean="0">
                <a:solidFill>
                  <a:schemeClr val="accent4">
                    <a:lumMod val="50000"/>
                  </a:schemeClr>
                </a:solidFill>
              </a:rPr>
              <a:t>="</a:t>
            </a:r>
            <a:r>
              <a:rPr lang="en-US" altLang="en-US" sz="1300" dirty="0" err="1" smtClean="0">
                <a:solidFill>
                  <a:schemeClr val="accent4">
                    <a:lumMod val="50000"/>
                  </a:schemeClr>
                </a:solidFill>
              </a:rPr>
              <a:t>en</a:t>
            </a:r>
            <a:r>
              <a:rPr lang="en-US" altLang="en-US" sz="1300" dirty="0" smtClean="0">
                <a:solidFill>
                  <a:schemeClr val="accent4">
                    <a:lumMod val="50000"/>
                  </a:schemeClr>
                </a:solidFill>
              </a:rPr>
              <a:t>"&gt;Learning XML&lt;/title&gt;</a:t>
            </a:r>
            <a:br>
              <a:rPr lang="en-US" altLang="en-US" sz="1300" dirty="0" smtClean="0">
                <a:solidFill>
                  <a:schemeClr val="accent4">
                    <a:lumMod val="50000"/>
                  </a:schemeClr>
                </a:solidFill>
              </a:rPr>
            </a:br>
            <a:r>
              <a:rPr lang="en-US" altLang="en-US" sz="1300" dirty="0" smtClean="0">
                <a:solidFill>
                  <a:schemeClr val="accent4">
                    <a:lumMod val="50000"/>
                  </a:schemeClr>
                </a:solidFill>
              </a:rPr>
              <a:t> 		           &lt;price&gt;39.95&lt;/price&gt;</a:t>
            </a:r>
            <a:br>
              <a:rPr lang="en-US" altLang="en-US" sz="1300" dirty="0" smtClean="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smtClean="0"/>
              <a:t>   </a:t>
            </a:r>
            <a:r>
              <a:rPr lang="en-US" altLang="en-US" sz="1300" dirty="0" smtClean="0">
                <a:solidFill>
                  <a:schemeClr val="accent1">
                    <a:lumMod val="75000"/>
                  </a:schemeClr>
                </a:solidFill>
              </a:rPr>
              <a:t>&lt;/</a:t>
            </a:r>
            <a:r>
              <a:rPr lang="en-US" altLang="en-US" sz="1300" dirty="0">
                <a:solidFill>
                  <a:schemeClr val="accent1">
                    <a:lumMod val="75000"/>
                  </a:schemeClr>
                </a:solidFill>
              </a:rPr>
              <a:t>bookstore</a:t>
            </a:r>
            <a:r>
              <a:rPr lang="en-US" altLang="en-US" sz="1300" dirty="0" smtClean="0">
                <a:solidFill>
                  <a:schemeClr val="accent1">
                    <a:lumMod val="75000"/>
                  </a:schemeClr>
                </a:solidFill>
              </a:rPr>
              <a:t>&gt;</a:t>
            </a:r>
            <a:endParaRPr lang="en-US" altLang="en-US" sz="1300" dirty="0">
              <a:solidFill>
                <a:schemeClr val="accent1">
                  <a:lumMod val="75000"/>
                </a:schemeClr>
              </a:solidFill>
              <a:latin typeface="Arial" charset="0"/>
            </a:endParaRPr>
          </a:p>
        </p:txBody>
      </p:sp>
    </p:spTree>
    <p:extLst>
      <p:ext uri="{BB962C8B-B14F-4D97-AF65-F5344CB8AC3E}">
        <p14:creationId xmlns:p14="http://schemas.microsoft.com/office/powerpoint/2010/main" val="93763366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sp>
        <p:nvSpPr>
          <p:cNvPr id="6" name="TextBox 5"/>
          <p:cNvSpPr txBox="1">
            <a:spLocks noChangeArrowheads="1"/>
          </p:cNvSpPr>
          <p:nvPr/>
        </p:nvSpPr>
        <p:spPr bwMode="auto">
          <a:xfrm>
            <a:off x="584200" y="955206"/>
            <a:ext cx="835660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solidFill>
                <a:srgbClr val="C00000"/>
              </a:solidFill>
            </a:endParaRPr>
          </a:p>
          <a:p>
            <a:pPr marL="285750" indent="-285750">
              <a:buFont typeface="Symbol" charset="2"/>
              <a:buChar char="Þ"/>
              <a:defRPr/>
            </a:pPr>
            <a:endParaRPr lang="en-US" altLang="en-US" sz="1500" dirty="0">
              <a:solidFill>
                <a:srgbClr val="C00000"/>
              </a:solidFill>
              <a:latin typeface="Arial" charset="0"/>
            </a:endParaRPr>
          </a:p>
          <a:p>
            <a:pPr>
              <a:buFont typeface="Courier New" charset="0"/>
              <a:buChar char="o"/>
            </a:pPr>
            <a:r>
              <a:rPr lang="en-US" altLang="en-US" sz="1800" dirty="0" smtClean="0">
                <a:solidFill>
                  <a:srgbClr val="0B0080"/>
                </a:solidFill>
                <a:latin typeface="Arial" charset="0"/>
                <a:cs typeface="Arial"/>
              </a:rPr>
              <a:t> Predicates:</a:t>
            </a:r>
          </a:p>
          <a:p>
            <a:pPr>
              <a:buFont typeface="Courier New" charset="0"/>
              <a:buChar char="o"/>
            </a:pPr>
            <a:endParaRPr lang="en-US" altLang="en-US" sz="1800" dirty="0">
              <a:solidFill>
                <a:srgbClr val="0B0080"/>
              </a:solidFill>
              <a:latin typeface="Arial" charset="0"/>
              <a:cs typeface="Arial"/>
            </a:endParaRPr>
          </a:p>
          <a:p>
            <a:pPr lvl="1">
              <a:buFont typeface="Arial" charset="0"/>
              <a:buChar char="•"/>
            </a:pPr>
            <a:r>
              <a:rPr lang="en-US" altLang="en-US" sz="1800" dirty="0">
                <a:solidFill>
                  <a:srgbClr val="0B0080"/>
                </a:solidFill>
                <a:latin typeface="Arial" charset="0"/>
                <a:cs typeface="Arial"/>
              </a:rPr>
              <a:t>Predicates are used to find a specific node or a node that contains a specific value.</a:t>
            </a:r>
          </a:p>
          <a:p>
            <a:pPr lvl="1">
              <a:buFont typeface="Arial" charset="0"/>
              <a:buChar char="•"/>
            </a:pPr>
            <a:endParaRPr lang="en-US" altLang="en-US" sz="1800" dirty="0">
              <a:solidFill>
                <a:srgbClr val="0B0080"/>
              </a:solidFill>
              <a:latin typeface="Arial" charset="0"/>
              <a:cs typeface="Arial"/>
            </a:endParaRPr>
          </a:p>
          <a:p>
            <a:pPr lvl="1">
              <a:buFont typeface="Arial" charset="0"/>
              <a:buChar char="•"/>
            </a:pPr>
            <a:r>
              <a:rPr lang="en-US" altLang="en-US" sz="1800" dirty="0">
                <a:solidFill>
                  <a:srgbClr val="0B0080"/>
                </a:solidFill>
                <a:latin typeface="Arial" charset="0"/>
                <a:cs typeface="Arial"/>
              </a:rPr>
              <a:t>Predicates are always </a:t>
            </a:r>
            <a:r>
              <a:rPr lang="en-US" altLang="en-US" sz="1800" dirty="0">
                <a:solidFill>
                  <a:srgbClr val="C00000"/>
                </a:solidFill>
                <a:latin typeface="Arial" charset="0"/>
                <a:cs typeface="Arial"/>
              </a:rPr>
              <a:t>embedded in square brackets.</a:t>
            </a:r>
          </a:p>
          <a:p>
            <a:pPr lvl="1">
              <a:buFont typeface="Arial" charset="0"/>
              <a:buChar char="•"/>
            </a:pPr>
            <a:endParaRPr lang="en-US" altLang="en-US" sz="1800" dirty="0">
              <a:solidFill>
                <a:srgbClr val="0B0080"/>
              </a:solidFill>
              <a:latin typeface="Arial" charset="0"/>
              <a:cs typeface="Arial"/>
            </a:endParaRPr>
          </a:p>
          <a:p>
            <a:pPr marL="285750" indent="-285750">
              <a:buFont typeface="Symbol" charset="2"/>
              <a:buChar char="Þ"/>
              <a:defRPr/>
            </a:pPr>
            <a:endParaRPr lang="en-US" altLang="en-US" sz="1500" dirty="0">
              <a:latin typeface="Arial" charset="0"/>
            </a:endParaRPr>
          </a:p>
          <a:p>
            <a:pPr marL="285750" indent="-285750">
              <a:buFont typeface="Symbol" charset="2"/>
              <a:buChar char="Þ"/>
              <a:defRPr/>
            </a:pPr>
            <a:endParaRPr lang="en-US" altLang="en-US" sz="1500" dirty="0">
              <a:solidFill>
                <a:srgbClr val="C00000"/>
              </a:solidFill>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2103560205"/>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sp>
        <p:nvSpPr>
          <p:cNvPr id="8" name="TextBox 3"/>
          <p:cNvSpPr txBox="1">
            <a:spLocks noChangeArrowheads="1"/>
          </p:cNvSpPr>
          <p:nvPr/>
        </p:nvSpPr>
        <p:spPr bwMode="auto">
          <a:xfrm>
            <a:off x="7495" y="123534"/>
            <a:ext cx="5539802"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a:t>&lt;?xml version="1.0" encoding="UTF-8"?&gt;</a:t>
            </a:r>
            <a:br>
              <a:rPr lang="en-US" altLang="en-US" sz="1300" dirty="0"/>
            </a:br>
            <a:r>
              <a:rPr lang="en-US" altLang="en-US" sz="1300" dirty="0"/>
              <a:t>	</a:t>
            </a:r>
            <a:r>
              <a:rPr lang="en-US" altLang="en-US" sz="1300" dirty="0">
                <a:solidFill>
                  <a:schemeClr val="accent1">
                    <a:lumMod val="75000"/>
                  </a:schemeClr>
                </a:solidFill>
              </a:rPr>
              <a:t>&lt;bookstore&gt;</a:t>
            </a:r>
            <a:br>
              <a:rPr lang="en-US" altLang="en-US" sz="1300" dirty="0">
                <a:solidFill>
                  <a:schemeClr val="accent1">
                    <a:lumMod val="75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4">
                    <a:lumMod val="50000"/>
                  </a:schemeClr>
                </a:solidFill>
              </a:rPr>
              <a:t>&lt;title </a:t>
            </a:r>
            <a:r>
              <a:rPr lang="en-US" altLang="en-US" sz="1300" dirty="0" err="1">
                <a:solidFill>
                  <a:schemeClr val="accent4">
                    <a:lumMod val="50000"/>
                  </a:schemeClr>
                </a:solidFill>
              </a:rPr>
              <a:t>lang</a:t>
            </a:r>
            <a:r>
              <a:rPr lang="en-US" altLang="en-US" sz="1300" dirty="0">
                <a:solidFill>
                  <a:schemeClr val="accent4">
                    <a:lumMod val="50000"/>
                  </a:schemeClr>
                </a:solidFill>
              </a:rPr>
              <a:t>="</a:t>
            </a:r>
            <a:r>
              <a:rPr lang="en-US" altLang="en-US" sz="1300" dirty="0" err="1">
                <a:solidFill>
                  <a:schemeClr val="accent4">
                    <a:lumMod val="50000"/>
                  </a:schemeClr>
                </a:solidFill>
              </a:rPr>
              <a:t>en</a:t>
            </a:r>
            <a:r>
              <a:rPr lang="en-US" altLang="en-US" sz="1300" dirty="0">
                <a:solidFill>
                  <a:schemeClr val="accent4">
                    <a:lumMod val="50000"/>
                  </a:schemeClr>
                </a:solidFill>
              </a:rPr>
              <a:t>"&gt;Harry Potter&lt;/title&gt;</a:t>
            </a:r>
            <a:br>
              <a:rPr lang="en-US" altLang="en-US" sz="1300" dirty="0">
                <a:solidFill>
                  <a:schemeClr val="accent4">
                    <a:lumMod val="50000"/>
                  </a:schemeClr>
                </a:solidFill>
              </a:rPr>
            </a:br>
            <a:r>
              <a:rPr lang="en-US" altLang="en-US" sz="1300" dirty="0">
                <a:solidFill>
                  <a:schemeClr val="accent4">
                    <a:lumMod val="50000"/>
                  </a:schemeClr>
                </a:solidFill>
              </a:rPr>
              <a:t>  		           &lt;price&gt;29.99&lt;/price&gt;</a:t>
            </a:r>
            <a:br>
              <a:rPr lang="en-US" altLang="en-US" sz="1300" dirty="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6">
                    <a:lumMod val="75000"/>
                  </a:schemeClr>
                </a:solidFill>
              </a:rPr>
              <a:t>&lt;book</a:t>
            </a:r>
            <a:r>
              <a:rPr lang="en-US" altLang="en-US" sz="1300" dirty="0" smtClean="0">
                <a:solidFill>
                  <a:schemeClr val="accent6">
                    <a:lumMod val="75000"/>
                  </a:schemeClr>
                </a:solidFill>
              </a:rPr>
              <a:t>&gt;</a:t>
            </a:r>
            <a:r>
              <a:rPr lang="en-US" altLang="en-US" sz="1300" dirty="0">
                <a:solidFill>
                  <a:schemeClr val="accent6">
                    <a:lumMod val="75000"/>
                  </a:schemeClr>
                </a:solidFill>
              </a:rPr>
              <a:t/>
            </a:r>
            <a:br>
              <a:rPr lang="en-US" altLang="en-US" sz="1300" dirty="0">
                <a:solidFill>
                  <a:schemeClr val="accent6">
                    <a:lumMod val="75000"/>
                  </a:schemeClr>
                </a:solidFill>
              </a:rPr>
            </a:br>
            <a:r>
              <a:rPr lang="en-US" altLang="en-US" sz="1300" dirty="0"/>
              <a:t>  		</a:t>
            </a:r>
            <a:r>
              <a:rPr lang="en-US" altLang="en-US" sz="1300" dirty="0" smtClean="0">
                <a:solidFill>
                  <a:schemeClr val="accent4">
                    <a:lumMod val="50000"/>
                  </a:schemeClr>
                </a:solidFill>
              </a:rPr>
              <a:t>           &lt;title </a:t>
            </a:r>
            <a:r>
              <a:rPr lang="en-US" altLang="en-US" sz="1300" dirty="0" err="1" smtClean="0">
                <a:solidFill>
                  <a:schemeClr val="accent4">
                    <a:lumMod val="50000"/>
                  </a:schemeClr>
                </a:solidFill>
              </a:rPr>
              <a:t>lang</a:t>
            </a:r>
            <a:r>
              <a:rPr lang="en-US" altLang="en-US" sz="1300" dirty="0" smtClean="0">
                <a:solidFill>
                  <a:schemeClr val="accent4">
                    <a:lumMod val="50000"/>
                  </a:schemeClr>
                </a:solidFill>
              </a:rPr>
              <a:t>="</a:t>
            </a:r>
            <a:r>
              <a:rPr lang="en-US" altLang="en-US" sz="1300" dirty="0" err="1" smtClean="0">
                <a:solidFill>
                  <a:schemeClr val="accent4">
                    <a:lumMod val="50000"/>
                  </a:schemeClr>
                </a:solidFill>
              </a:rPr>
              <a:t>en</a:t>
            </a:r>
            <a:r>
              <a:rPr lang="en-US" altLang="en-US" sz="1300" dirty="0" smtClean="0">
                <a:solidFill>
                  <a:schemeClr val="accent4">
                    <a:lumMod val="50000"/>
                  </a:schemeClr>
                </a:solidFill>
              </a:rPr>
              <a:t>"&gt;Learning XML&lt;/title&gt;</a:t>
            </a:r>
            <a:br>
              <a:rPr lang="en-US" altLang="en-US" sz="1300" dirty="0" smtClean="0">
                <a:solidFill>
                  <a:schemeClr val="accent4">
                    <a:lumMod val="50000"/>
                  </a:schemeClr>
                </a:solidFill>
              </a:rPr>
            </a:br>
            <a:r>
              <a:rPr lang="en-US" altLang="en-US" sz="1300" dirty="0" smtClean="0">
                <a:solidFill>
                  <a:schemeClr val="accent4">
                    <a:lumMod val="50000"/>
                  </a:schemeClr>
                </a:solidFill>
              </a:rPr>
              <a:t> 		           &lt;price&gt;39.95&lt;/price&gt;</a:t>
            </a:r>
            <a:br>
              <a:rPr lang="en-US" altLang="en-US" sz="1300" dirty="0" smtClean="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smtClean="0"/>
              <a:t>   </a:t>
            </a:r>
            <a:r>
              <a:rPr lang="en-US" altLang="en-US" sz="1300" dirty="0" smtClean="0">
                <a:solidFill>
                  <a:schemeClr val="accent1">
                    <a:lumMod val="75000"/>
                  </a:schemeClr>
                </a:solidFill>
              </a:rPr>
              <a:t>&lt;/</a:t>
            </a:r>
            <a:r>
              <a:rPr lang="en-US" altLang="en-US" sz="1300" dirty="0">
                <a:solidFill>
                  <a:schemeClr val="accent1">
                    <a:lumMod val="75000"/>
                  </a:schemeClr>
                </a:solidFill>
              </a:rPr>
              <a:t>bookstore</a:t>
            </a:r>
            <a:r>
              <a:rPr lang="en-US" altLang="en-US" sz="1300" dirty="0" smtClean="0">
                <a:solidFill>
                  <a:schemeClr val="accent1">
                    <a:lumMod val="75000"/>
                  </a:schemeClr>
                </a:solidFill>
              </a:rPr>
              <a:t>&gt;</a:t>
            </a:r>
            <a:endParaRPr lang="en-US" altLang="en-US" sz="1300" dirty="0">
              <a:solidFill>
                <a:schemeClr val="accent1">
                  <a:lumMod val="75000"/>
                </a:schemeClr>
              </a:solidFill>
              <a:latin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322176"/>
            <a:ext cx="8190939" cy="2746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3"/>
          <p:cNvSpPr txBox="1">
            <a:spLocks noChangeArrowheads="1"/>
          </p:cNvSpPr>
          <p:nvPr/>
        </p:nvSpPr>
        <p:spPr bwMode="auto">
          <a:xfrm>
            <a:off x="-186813" y="2861189"/>
            <a:ext cx="31954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err="1" smtClean="0">
                <a:solidFill>
                  <a:schemeClr val="accent2">
                    <a:lumMod val="75000"/>
                  </a:schemeClr>
                </a:solidFill>
              </a:rPr>
              <a:t>Css</a:t>
            </a:r>
            <a:r>
              <a:rPr lang="en-US" altLang="en-US" sz="1300" dirty="0" smtClean="0">
                <a:solidFill>
                  <a:schemeClr val="accent2">
                    <a:lumMod val="75000"/>
                  </a:schemeClr>
                </a:solidFill>
              </a:rPr>
              <a:t>: bookstore </a:t>
            </a:r>
            <a:r>
              <a:rPr lang="en-US" altLang="en-US" sz="1300" dirty="0" err="1" smtClean="0">
                <a:solidFill>
                  <a:schemeClr val="accent2">
                    <a:lumMod val="75000"/>
                  </a:schemeClr>
                </a:solidFill>
              </a:rPr>
              <a:t>book:nth-child</a:t>
            </a:r>
            <a:r>
              <a:rPr lang="en-US" altLang="en-US" sz="1300" dirty="0" smtClean="0">
                <a:solidFill>
                  <a:schemeClr val="accent2">
                    <a:lumMod val="75000"/>
                  </a:schemeClr>
                </a:solidFill>
              </a:rPr>
              <a:t>(1)</a:t>
            </a:r>
            <a:endParaRPr lang="en-US" altLang="en-US" sz="1300" dirty="0">
              <a:solidFill>
                <a:schemeClr val="accent2">
                  <a:lumMod val="75000"/>
                </a:schemeClr>
              </a:solidFill>
              <a:latin typeface="Arial" charset="0"/>
            </a:endParaRPr>
          </a:p>
        </p:txBody>
      </p:sp>
      <p:sp>
        <p:nvSpPr>
          <p:cNvPr id="9" name="TextBox 3"/>
          <p:cNvSpPr txBox="1">
            <a:spLocks noChangeArrowheads="1"/>
          </p:cNvSpPr>
          <p:nvPr/>
        </p:nvSpPr>
        <p:spPr bwMode="auto">
          <a:xfrm>
            <a:off x="-186813" y="4266330"/>
            <a:ext cx="31954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err="1" smtClean="0">
                <a:solidFill>
                  <a:schemeClr val="accent2">
                    <a:lumMod val="75000"/>
                  </a:schemeClr>
                </a:solidFill>
              </a:rPr>
              <a:t>Css</a:t>
            </a:r>
            <a:r>
              <a:rPr lang="en-US" altLang="en-US" sz="1300" dirty="0" smtClean="0">
                <a:solidFill>
                  <a:schemeClr val="accent2">
                    <a:lumMod val="75000"/>
                  </a:schemeClr>
                </a:solidFill>
              </a:rPr>
              <a:t>: bookstore </a:t>
            </a:r>
            <a:r>
              <a:rPr lang="en-US" altLang="en-US" sz="1300" dirty="0" err="1" smtClean="0">
                <a:solidFill>
                  <a:schemeClr val="accent2">
                    <a:lumMod val="75000"/>
                  </a:schemeClr>
                </a:solidFill>
              </a:rPr>
              <a:t>book:last-child</a:t>
            </a:r>
            <a:endParaRPr lang="en-US" altLang="en-US" sz="1300" dirty="0">
              <a:solidFill>
                <a:schemeClr val="accent2">
                  <a:lumMod val="75000"/>
                </a:schemeClr>
              </a:solidFill>
              <a:latin typeface="Arial" charset="0"/>
            </a:endParaRPr>
          </a:p>
        </p:txBody>
      </p:sp>
    </p:spTree>
    <p:extLst>
      <p:ext uri="{BB962C8B-B14F-4D97-AF65-F5344CB8AC3E}">
        <p14:creationId xmlns:p14="http://schemas.microsoft.com/office/powerpoint/2010/main" val="15406629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sp>
        <p:nvSpPr>
          <p:cNvPr id="8" name="TextBox 3"/>
          <p:cNvSpPr txBox="1">
            <a:spLocks noChangeArrowheads="1"/>
          </p:cNvSpPr>
          <p:nvPr/>
        </p:nvSpPr>
        <p:spPr bwMode="auto">
          <a:xfrm>
            <a:off x="7495" y="123534"/>
            <a:ext cx="5539802"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a:t>&lt;?xml version="1.0" encoding="UTF-8"?&gt;</a:t>
            </a:r>
            <a:br>
              <a:rPr lang="en-US" altLang="en-US" sz="1300" dirty="0"/>
            </a:br>
            <a:r>
              <a:rPr lang="en-US" altLang="en-US" sz="1300" dirty="0"/>
              <a:t>	</a:t>
            </a:r>
            <a:r>
              <a:rPr lang="en-US" altLang="en-US" sz="1300" dirty="0">
                <a:solidFill>
                  <a:schemeClr val="accent1">
                    <a:lumMod val="75000"/>
                  </a:schemeClr>
                </a:solidFill>
              </a:rPr>
              <a:t>&lt;bookstore&gt;</a:t>
            </a:r>
            <a:br>
              <a:rPr lang="en-US" altLang="en-US" sz="1300" dirty="0">
                <a:solidFill>
                  <a:schemeClr val="accent1">
                    <a:lumMod val="75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4">
                    <a:lumMod val="50000"/>
                  </a:schemeClr>
                </a:solidFill>
              </a:rPr>
              <a:t>&lt;title </a:t>
            </a:r>
            <a:r>
              <a:rPr lang="en-US" altLang="en-US" sz="1300" dirty="0" err="1">
                <a:solidFill>
                  <a:schemeClr val="accent4">
                    <a:lumMod val="50000"/>
                  </a:schemeClr>
                </a:solidFill>
              </a:rPr>
              <a:t>lang</a:t>
            </a:r>
            <a:r>
              <a:rPr lang="en-US" altLang="en-US" sz="1300" dirty="0">
                <a:solidFill>
                  <a:schemeClr val="accent4">
                    <a:lumMod val="50000"/>
                  </a:schemeClr>
                </a:solidFill>
              </a:rPr>
              <a:t>="</a:t>
            </a:r>
            <a:r>
              <a:rPr lang="en-US" altLang="en-US" sz="1300" dirty="0" err="1">
                <a:solidFill>
                  <a:schemeClr val="accent4">
                    <a:lumMod val="50000"/>
                  </a:schemeClr>
                </a:solidFill>
              </a:rPr>
              <a:t>en</a:t>
            </a:r>
            <a:r>
              <a:rPr lang="en-US" altLang="en-US" sz="1300" dirty="0">
                <a:solidFill>
                  <a:schemeClr val="accent4">
                    <a:lumMod val="50000"/>
                  </a:schemeClr>
                </a:solidFill>
              </a:rPr>
              <a:t>"&gt;Harry Potter&lt;/title&gt;</a:t>
            </a:r>
            <a:br>
              <a:rPr lang="en-US" altLang="en-US" sz="1300" dirty="0">
                <a:solidFill>
                  <a:schemeClr val="accent4">
                    <a:lumMod val="50000"/>
                  </a:schemeClr>
                </a:solidFill>
              </a:rPr>
            </a:br>
            <a:r>
              <a:rPr lang="en-US" altLang="en-US" sz="1300" dirty="0">
                <a:solidFill>
                  <a:schemeClr val="accent4">
                    <a:lumMod val="50000"/>
                  </a:schemeClr>
                </a:solidFill>
              </a:rPr>
              <a:t>  		           &lt;price&gt;29.99&lt;/price&gt;</a:t>
            </a:r>
            <a:br>
              <a:rPr lang="en-US" altLang="en-US" sz="1300" dirty="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6">
                    <a:lumMod val="75000"/>
                  </a:schemeClr>
                </a:solidFill>
              </a:rPr>
              <a:t>&lt;book</a:t>
            </a:r>
            <a:r>
              <a:rPr lang="en-US" altLang="en-US" sz="1300" dirty="0" smtClean="0">
                <a:solidFill>
                  <a:schemeClr val="accent6">
                    <a:lumMod val="75000"/>
                  </a:schemeClr>
                </a:solidFill>
              </a:rPr>
              <a:t>&gt;</a:t>
            </a:r>
            <a:r>
              <a:rPr lang="en-US" altLang="en-US" sz="1300" dirty="0">
                <a:solidFill>
                  <a:schemeClr val="accent6">
                    <a:lumMod val="75000"/>
                  </a:schemeClr>
                </a:solidFill>
              </a:rPr>
              <a:t/>
            </a:r>
            <a:br>
              <a:rPr lang="en-US" altLang="en-US" sz="1300" dirty="0">
                <a:solidFill>
                  <a:schemeClr val="accent6">
                    <a:lumMod val="75000"/>
                  </a:schemeClr>
                </a:solidFill>
              </a:rPr>
            </a:br>
            <a:r>
              <a:rPr lang="en-US" altLang="en-US" sz="1300" dirty="0"/>
              <a:t>  		</a:t>
            </a:r>
            <a:r>
              <a:rPr lang="en-US" altLang="en-US" sz="1300" dirty="0" smtClean="0">
                <a:solidFill>
                  <a:schemeClr val="accent4">
                    <a:lumMod val="50000"/>
                  </a:schemeClr>
                </a:solidFill>
              </a:rPr>
              <a:t>           &lt;title </a:t>
            </a:r>
            <a:r>
              <a:rPr lang="en-US" altLang="en-US" sz="1300" dirty="0" err="1" smtClean="0">
                <a:solidFill>
                  <a:schemeClr val="accent4">
                    <a:lumMod val="50000"/>
                  </a:schemeClr>
                </a:solidFill>
              </a:rPr>
              <a:t>lang</a:t>
            </a:r>
            <a:r>
              <a:rPr lang="en-US" altLang="en-US" sz="1300" dirty="0" smtClean="0">
                <a:solidFill>
                  <a:schemeClr val="accent4">
                    <a:lumMod val="50000"/>
                  </a:schemeClr>
                </a:solidFill>
              </a:rPr>
              <a:t>="</a:t>
            </a:r>
            <a:r>
              <a:rPr lang="en-US" altLang="en-US" sz="1300" dirty="0" err="1" smtClean="0">
                <a:solidFill>
                  <a:schemeClr val="accent4">
                    <a:lumMod val="50000"/>
                  </a:schemeClr>
                </a:solidFill>
              </a:rPr>
              <a:t>en</a:t>
            </a:r>
            <a:r>
              <a:rPr lang="en-US" altLang="en-US" sz="1300" dirty="0" smtClean="0">
                <a:solidFill>
                  <a:schemeClr val="accent4">
                    <a:lumMod val="50000"/>
                  </a:schemeClr>
                </a:solidFill>
              </a:rPr>
              <a:t>"&gt;Learning XML&lt;/title&gt;</a:t>
            </a:r>
            <a:br>
              <a:rPr lang="en-US" altLang="en-US" sz="1300" dirty="0" smtClean="0">
                <a:solidFill>
                  <a:schemeClr val="accent4">
                    <a:lumMod val="50000"/>
                  </a:schemeClr>
                </a:solidFill>
              </a:rPr>
            </a:br>
            <a:r>
              <a:rPr lang="en-US" altLang="en-US" sz="1300" dirty="0" smtClean="0">
                <a:solidFill>
                  <a:schemeClr val="accent4">
                    <a:lumMod val="50000"/>
                  </a:schemeClr>
                </a:solidFill>
              </a:rPr>
              <a:t> 		           &lt;price&gt;39.95&lt;/price&gt;</a:t>
            </a:r>
            <a:br>
              <a:rPr lang="en-US" altLang="en-US" sz="1300" dirty="0" smtClean="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smtClean="0"/>
              <a:t>   </a:t>
            </a:r>
            <a:r>
              <a:rPr lang="en-US" altLang="en-US" sz="1300" dirty="0" smtClean="0">
                <a:solidFill>
                  <a:schemeClr val="accent1">
                    <a:lumMod val="75000"/>
                  </a:schemeClr>
                </a:solidFill>
              </a:rPr>
              <a:t>&lt;/</a:t>
            </a:r>
            <a:r>
              <a:rPr lang="en-US" altLang="en-US" sz="1300" dirty="0">
                <a:solidFill>
                  <a:schemeClr val="accent1">
                    <a:lumMod val="75000"/>
                  </a:schemeClr>
                </a:solidFill>
              </a:rPr>
              <a:t>bookstore</a:t>
            </a:r>
            <a:r>
              <a:rPr lang="en-US" altLang="en-US" sz="1300" dirty="0" smtClean="0">
                <a:solidFill>
                  <a:schemeClr val="accent1">
                    <a:lumMod val="75000"/>
                  </a:schemeClr>
                </a:solidFill>
              </a:rPr>
              <a:t>&gt;</a:t>
            </a:r>
            <a:endParaRPr lang="en-US" altLang="en-US" sz="1300" dirty="0">
              <a:solidFill>
                <a:schemeClr val="accent1">
                  <a:lumMod val="75000"/>
                </a:schemeClr>
              </a:solidFill>
              <a:latin typeface="Arial"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84" y="2719251"/>
            <a:ext cx="8338816" cy="2359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84" y="2518352"/>
            <a:ext cx="8338816" cy="305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163690"/>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sp>
        <p:nvSpPr>
          <p:cNvPr id="4" name="TextBox 3"/>
          <p:cNvSpPr txBox="1">
            <a:spLocks noChangeArrowheads="1"/>
          </p:cNvSpPr>
          <p:nvPr/>
        </p:nvSpPr>
        <p:spPr bwMode="auto">
          <a:xfrm>
            <a:off x="584200" y="955206"/>
            <a:ext cx="8356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solidFill>
                <a:srgbClr val="C00000"/>
              </a:solidFill>
            </a:endParaRPr>
          </a:p>
          <a:p>
            <a:pPr lvl="1">
              <a:buFont typeface="Arial" charset="0"/>
              <a:buChar char="•"/>
            </a:pPr>
            <a:endParaRPr lang="en-US" altLang="en-US" sz="1800" dirty="0" smtClean="0">
              <a:solidFill>
                <a:srgbClr val="0B0080"/>
              </a:solidFill>
              <a:latin typeface="Arial" charset="0"/>
              <a:cs typeface="Arial"/>
            </a:endParaRPr>
          </a:p>
          <a:p>
            <a:pPr>
              <a:buFont typeface="Courier New" charset="0"/>
              <a:buChar char="o"/>
            </a:pPr>
            <a:r>
              <a:rPr lang="en-US" altLang="en-US" sz="1800" dirty="0" smtClean="0">
                <a:solidFill>
                  <a:srgbClr val="0B0080"/>
                </a:solidFill>
                <a:latin typeface="Arial" charset="0"/>
                <a:cs typeface="Arial"/>
              </a:rPr>
              <a:t> Selecting </a:t>
            </a:r>
            <a:r>
              <a:rPr lang="en-US" altLang="en-US" sz="1800" dirty="0">
                <a:solidFill>
                  <a:srgbClr val="0B0080"/>
                </a:solidFill>
                <a:latin typeface="Arial" charset="0"/>
                <a:cs typeface="Arial"/>
              </a:rPr>
              <a:t>Unknown Nodes</a:t>
            </a:r>
            <a:r>
              <a:rPr lang="en-US" altLang="en-US" sz="1800" dirty="0" smtClean="0">
                <a:solidFill>
                  <a:srgbClr val="0B0080"/>
                </a:solidFill>
                <a:latin typeface="Arial" charset="0"/>
                <a:cs typeface="Arial"/>
              </a:rPr>
              <a:t>:</a:t>
            </a:r>
          </a:p>
          <a:p>
            <a:pPr>
              <a:buFont typeface="Courier New" charset="0"/>
              <a:buChar char="o"/>
            </a:pPr>
            <a:endParaRPr lang="en-US" altLang="en-US" sz="1800" dirty="0">
              <a:solidFill>
                <a:srgbClr val="0B0080"/>
              </a:solidFill>
              <a:latin typeface="Arial" charset="0"/>
              <a:cs typeface="Arial"/>
            </a:endParaRPr>
          </a:p>
          <a:p>
            <a:pPr lvl="1">
              <a:buFont typeface="Arial" charset="0"/>
              <a:buChar char="•"/>
            </a:pPr>
            <a:r>
              <a:rPr lang="en-US" altLang="en-US" sz="1800" dirty="0">
                <a:solidFill>
                  <a:srgbClr val="C00000"/>
                </a:solidFill>
                <a:latin typeface="Arial" charset="0"/>
                <a:cs typeface="Arial"/>
              </a:rPr>
              <a:t>wildcards</a:t>
            </a:r>
            <a:r>
              <a:rPr lang="en-US" altLang="en-US" sz="1800" dirty="0">
                <a:solidFill>
                  <a:srgbClr val="0B0080"/>
                </a:solidFill>
                <a:latin typeface="Arial" charset="0"/>
                <a:cs typeface="Arial"/>
              </a:rPr>
              <a:t> can be used to select unknown XML elements</a:t>
            </a:r>
          </a:p>
          <a:p>
            <a:pPr lvl="1">
              <a:buFont typeface="Arial" charset="0"/>
              <a:buChar char="•"/>
            </a:pPr>
            <a:endParaRPr lang="en-US" altLang="en-US" sz="1800" dirty="0">
              <a:solidFill>
                <a:srgbClr val="0B0080"/>
              </a:solidFill>
              <a:latin typeface="Arial" charset="0"/>
              <a:cs typeface="Arial"/>
            </a:endParaRPr>
          </a:p>
          <a:p>
            <a:pPr marL="285750" indent="-285750">
              <a:buFont typeface="Symbol" charset="2"/>
              <a:buChar char="Þ"/>
              <a:defRPr/>
            </a:pPr>
            <a:endParaRPr lang="en-US" altLang="en-US" sz="1500" dirty="0">
              <a:latin typeface="Arial" charset="0"/>
            </a:endParaRPr>
          </a:p>
          <a:p>
            <a:pPr marL="285750" indent="-285750">
              <a:buFont typeface="Symbol" charset="2"/>
              <a:buChar char="Þ"/>
              <a:defRPr/>
            </a:pPr>
            <a:endParaRPr lang="en-US" altLang="en-US" sz="1500" dirty="0">
              <a:solidFill>
                <a:srgbClr val="C00000"/>
              </a:solidFill>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07" y="2738209"/>
            <a:ext cx="8574791" cy="129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84177"/>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SYNTAX</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75" y="2850193"/>
            <a:ext cx="8902964" cy="132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3"/>
          <p:cNvSpPr txBox="1">
            <a:spLocks noChangeArrowheads="1"/>
          </p:cNvSpPr>
          <p:nvPr/>
        </p:nvSpPr>
        <p:spPr bwMode="auto">
          <a:xfrm>
            <a:off x="7495" y="123534"/>
            <a:ext cx="5539802"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a:t>&lt;?xml version="1.0" encoding="UTF-8"?&gt;</a:t>
            </a:r>
            <a:br>
              <a:rPr lang="en-US" altLang="en-US" sz="1300" dirty="0"/>
            </a:br>
            <a:r>
              <a:rPr lang="en-US" altLang="en-US" sz="1300" dirty="0"/>
              <a:t>	</a:t>
            </a:r>
            <a:r>
              <a:rPr lang="en-US" altLang="en-US" sz="1300" dirty="0">
                <a:solidFill>
                  <a:schemeClr val="accent1">
                    <a:lumMod val="75000"/>
                  </a:schemeClr>
                </a:solidFill>
              </a:rPr>
              <a:t>&lt;bookstore&gt;</a:t>
            </a:r>
            <a:br>
              <a:rPr lang="en-US" altLang="en-US" sz="1300" dirty="0">
                <a:solidFill>
                  <a:schemeClr val="accent1">
                    <a:lumMod val="75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4">
                    <a:lumMod val="50000"/>
                  </a:schemeClr>
                </a:solidFill>
              </a:rPr>
              <a:t>&lt;title </a:t>
            </a:r>
            <a:r>
              <a:rPr lang="en-US" altLang="en-US" sz="1300" dirty="0" err="1">
                <a:solidFill>
                  <a:schemeClr val="accent4">
                    <a:lumMod val="50000"/>
                  </a:schemeClr>
                </a:solidFill>
              </a:rPr>
              <a:t>lang</a:t>
            </a:r>
            <a:r>
              <a:rPr lang="en-US" altLang="en-US" sz="1300" dirty="0">
                <a:solidFill>
                  <a:schemeClr val="accent4">
                    <a:lumMod val="50000"/>
                  </a:schemeClr>
                </a:solidFill>
              </a:rPr>
              <a:t>="</a:t>
            </a:r>
            <a:r>
              <a:rPr lang="en-US" altLang="en-US" sz="1300" dirty="0" err="1">
                <a:solidFill>
                  <a:schemeClr val="accent4">
                    <a:lumMod val="50000"/>
                  </a:schemeClr>
                </a:solidFill>
              </a:rPr>
              <a:t>en</a:t>
            </a:r>
            <a:r>
              <a:rPr lang="en-US" altLang="en-US" sz="1300" dirty="0">
                <a:solidFill>
                  <a:schemeClr val="accent4">
                    <a:lumMod val="50000"/>
                  </a:schemeClr>
                </a:solidFill>
              </a:rPr>
              <a:t>"&gt;Harry Potter&lt;/title&gt;</a:t>
            </a:r>
            <a:br>
              <a:rPr lang="en-US" altLang="en-US" sz="1300" dirty="0">
                <a:solidFill>
                  <a:schemeClr val="accent4">
                    <a:lumMod val="50000"/>
                  </a:schemeClr>
                </a:solidFill>
              </a:rPr>
            </a:br>
            <a:r>
              <a:rPr lang="en-US" altLang="en-US" sz="1300" dirty="0">
                <a:solidFill>
                  <a:schemeClr val="accent4">
                    <a:lumMod val="50000"/>
                  </a:schemeClr>
                </a:solidFill>
              </a:rPr>
              <a:t>  		           &lt;price&gt;29.99&lt;/price&gt;</a:t>
            </a:r>
            <a:br>
              <a:rPr lang="en-US" altLang="en-US" sz="1300" dirty="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6">
                    <a:lumMod val="75000"/>
                  </a:schemeClr>
                </a:solidFill>
              </a:rPr>
              <a:t>&lt;book</a:t>
            </a:r>
            <a:r>
              <a:rPr lang="en-US" altLang="en-US" sz="1300" dirty="0" smtClean="0">
                <a:solidFill>
                  <a:schemeClr val="accent6">
                    <a:lumMod val="75000"/>
                  </a:schemeClr>
                </a:solidFill>
              </a:rPr>
              <a:t>&gt;</a:t>
            </a:r>
            <a:r>
              <a:rPr lang="en-US" altLang="en-US" sz="1300" dirty="0">
                <a:solidFill>
                  <a:schemeClr val="accent6">
                    <a:lumMod val="75000"/>
                  </a:schemeClr>
                </a:solidFill>
              </a:rPr>
              <a:t/>
            </a:r>
            <a:br>
              <a:rPr lang="en-US" altLang="en-US" sz="1300" dirty="0">
                <a:solidFill>
                  <a:schemeClr val="accent6">
                    <a:lumMod val="75000"/>
                  </a:schemeClr>
                </a:solidFill>
              </a:rPr>
            </a:br>
            <a:r>
              <a:rPr lang="en-US" altLang="en-US" sz="1300" dirty="0"/>
              <a:t>  		</a:t>
            </a:r>
            <a:r>
              <a:rPr lang="en-US" altLang="en-US" sz="1300" dirty="0" smtClean="0">
                <a:solidFill>
                  <a:schemeClr val="accent4">
                    <a:lumMod val="50000"/>
                  </a:schemeClr>
                </a:solidFill>
              </a:rPr>
              <a:t>           &lt;title </a:t>
            </a:r>
            <a:r>
              <a:rPr lang="en-US" altLang="en-US" sz="1300" dirty="0" err="1" smtClean="0">
                <a:solidFill>
                  <a:schemeClr val="accent4">
                    <a:lumMod val="50000"/>
                  </a:schemeClr>
                </a:solidFill>
              </a:rPr>
              <a:t>lang</a:t>
            </a:r>
            <a:r>
              <a:rPr lang="en-US" altLang="en-US" sz="1300" dirty="0" smtClean="0">
                <a:solidFill>
                  <a:schemeClr val="accent4">
                    <a:lumMod val="50000"/>
                  </a:schemeClr>
                </a:solidFill>
              </a:rPr>
              <a:t>="</a:t>
            </a:r>
            <a:r>
              <a:rPr lang="en-US" altLang="en-US" sz="1300" dirty="0" err="1" smtClean="0">
                <a:solidFill>
                  <a:schemeClr val="accent4">
                    <a:lumMod val="50000"/>
                  </a:schemeClr>
                </a:solidFill>
              </a:rPr>
              <a:t>en</a:t>
            </a:r>
            <a:r>
              <a:rPr lang="en-US" altLang="en-US" sz="1300" dirty="0" smtClean="0">
                <a:solidFill>
                  <a:schemeClr val="accent4">
                    <a:lumMod val="50000"/>
                  </a:schemeClr>
                </a:solidFill>
              </a:rPr>
              <a:t>"&gt;Learning XML&lt;/title&gt;</a:t>
            </a:r>
            <a:br>
              <a:rPr lang="en-US" altLang="en-US" sz="1300" dirty="0" smtClean="0">
                <a:solidFill>
                  <a:schemeClr val="accent4">
                    <a:lumMod val="50000"/>
                  </a:schemeClr>
                </a:solidFill>
              </a:rPr>
            </a:br>
            <a:r>
              <a:rPr lang="en-US" altLang="en-US" sz="1300" dirty="0" smtClean="0">
                <a:solidFill>
                  <a:schemeClr val="accent4">
                    <a:lumMod val="50000"/>
                  </a:schemeClr>
                </a:solidFill>
              </a:rPr>
              <a:t> 		           &lt;price&gt;39.95&lt;/price&gt;</a:t>
            </a:r>
            <a:br>
              <a:rPr lang="en-US" altLang="en-US" sz="1300" dirty="0" smtClean="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smtClean="0"/>
              <a:t>   </a:t>
            </a:r>
            <a:r>
              <a:rPr lang="en-US" altLang="en-US" sz="1300" dirty="0" smtClean="0">
                <a:solidFill>
                  <a:schemeClr val="accent1">
                    <a:lumMod val="75000"/>
                  </a:schemeClr>
                </a:solidFill>
              </a:rPr>
              <a:t>&lt;/</a:t>
            </a:r>
            <a:r>
              <a:rPr lang="en-US" altLang="en-US" sz="1300" dirty="0">
                <a:solidFill>
                  <a:schemeClr val="accent1">
                    <a:lumMod val="75000"/>
                  </a:schemeClr>
                </a:solidFill>
              </a:rPr>
              <a:t>bookstore</a:t>
            </a:r>
            <a:r>
              <a:rPr lang="en-US" altLang="en-US" sz="1300" dirty="0" smtClean="0">
                <a:solidFill>
                  <a:schemeClr val="accent1">
                    <a:lumMod val="75000"/>
                  </a:schemeClr>
                </a:solidFill>
              </a:rPr>
              <a:t>&gt;</a:t>
            </a:r>
            <a:endParaRPr lang="en-US" altLang="en-US" sz="1300" dirty="0">
              <a:solidFill>
                <a:schemeClr val="accent1">
                  <a:lumMod val="75000"/>
                </a:schemeClr>
              </a:solidFill>
              <a:latin typeface="Arial" charset="0"/>
            </a:endParaRPr>
          </a:p>
        </p:txBody>
      </p:sp>
    </p:spTree>
    <p:extLst>
      <p:ext uri="{BB962C8B-B14F-4D97-AF65-F5344CB8AC3E}">
        <p14:creationId xmlns:p14="http://schemas.microsoft.com/office/powerpoint/2010/main" val="3330005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ABSOLUTE PATH</a:t>
            </a:r>
            <a:endParaRPr lang="en-US" dirty="0"/>
          </a:p>
        </p:txBody>
      </p:sp>
      <p:sp>
        <p:nvSpPr>
          <p:cNvPr id="7" name="TextBox 6"/>
          <p:cNvSpPr txBox="1">
            <a:spLocks noChangeArrowheads="1"/>
          </p:cNvSpPr>
          <p:nvPr/>
        </p:nvSpPr>
        <p:spPr bwMode="auto">
          <a:xfrm>
            <a:off x="584200" y="955206"/>
            <a:ext cx="8356600" cy="420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p>
          <a:p>
            <a:pPr marL="214313" indent="-214313">
              <a:buFont typeface="Courier New" panose="02070309020205020404" pitchFamily="49" charset="0"/>
              <a:buChar char="o"/>
              <a:defRPr/>
            </a:pPr>
            <a:r>
              <a:rPr lang="en-US" altLang="en-US" sz="1800" dirty="0" smtClean="0">
                <a:solidFill>
                  <a:srgbClr val="0B0080"/>
                </a:solidFill>
                <a:latin typeface="Arial" charset="0"/>
                <a:cs typeface="Arial"/>
              </a:rPr>
              <a:t>An </a:t>
            </a:r>
            <a:r>
              <a:rPr lang="en-US" altLang="en-US" sz="1800" dirty="0">
                <a:solidFill>
                  <a:srgbClr val="0B0080"/>
                </a:solidFill>
                <a:latin typeface="Arial" charset="0"/>
                <a:cs typeface="Arial"/>
              </a:rPr>
              <a:t>absolute location path </a:t>
            </a:r>
            <a:r>
              <a:rPr lang="en-US" altLang="en-US" sz="1800" dirty="0">
                <a:solidFill>
                  <a:srgbClr val="C00000"/>
                </a:solidFill>
                <a:latin typeface="Arial" charset="0"/>
                <a:cs typeface="Arial"/>
              </a:rPr>
              <a:t>starts at the root node </a:t>
            </a:r>
            <a:r>
              <a:rPr lang="en-US" altLang="en-US" sz="1800" dirty="0">
                <a:solidFill>
                  <a:srgbClr val="0B0080"/>
                </a:solidFill>
                <a:latin typeface="Arial" charset="0"/>
                <a:cs typeface="Arial"/>
              </a:rPr>
              <a:t>of the document</a:t>
            </a:r>
            <a:r>
              <a:rPr lang="en-US" altLang="en-US" sz="1800" dirty="0" smtClean="0">
                <a:solidFill>
                  <a:srgbClr val="0B0080"/>
                </a:solidFill>
                <a:latin typeface="Arial" charset="0"/>
                <a:cs typeface="Arial"/>
              </a:rPr>
              <a:t>.</a:t>
            </a:r>
            <a:endParaRPr lang="en-US" altLang="en-US" sz="1800" dirty="0">
              <a:solidFill>
                <a:srgbClr val="0B0080"/>
              </a:solidFill>
              <a:latin typeface="Arial" charset="0"/>
              <a:cs typeface="Arial"/>
            </a:endParaRPr>
          </a:p>
          <a:p>
            <a:pPr>
              <a:buFont typeface="Courier New" charset="0"/>
              <a:buChar char="o"/>
            </a:pPr>
            <a:r>
              <a:rPr lang="en-US" altLang="en-US" sz="1800" dirty="0" smtClean="0">
                <a:solidFill>
                  <a:srgbClr val="0B0080"/>
                </a:solidFill>
                <a:latin typeface="Arial" charset="0"/>
                <a:cs typeface="Arial"/>
              </a:rPr>
              <a:t> It </a:t>
            </a:r>
            <a:r>
              <a:rPr lang="en-US" altLang="en-US" sz="1800" dirty="0">
                <a:solidFill>
                  <a:srgbClr val="0B0080"/>
                </a:solidFill>
                <a:latin typeface="Arial" charset="0"/>
                <a:cs typeface="Arial"/>
              </a:rPr>
              <a:t>consists of a slash mark (</a:t>
            </a:r>
            <a:r>
              <a:rPr lang="en-US" altLang="en-US" sz="1800" dirty="0">
                <a:solidFill>
                  <a:srgbClr val="C00000"/>
                </a:solidFill>
                <a:latin typeface="Arial" charset="0"/>
                <a:cs typeface="Arial"/>
              </a:rPr>
              <a:t>/</a:t>
            </a:r>
            <a:r>
              <a:rPr lang="en-US" altLang="en-US" sz="1800" dirty="0">
                <a:solidFill>
                  <a:srgbClr val="0B0080"/>
                </a:solidFill>
                <a:latin typeface="Arial" charset="0"/>
                <a:cs typeface="Arial"/>
              </a:rPr>
              <a:t>) optionally followed by a relative location path</a:t>
            </a:r>
            <a:r>
              <a:rPr lang="en-US" altLang="en-US" sz="1800" dirty="0" smtClean="0">
                <a:solidFill>
                  <a:srgbClr val="0B0080"/>
                </a:solidFill>
                <a:latin typeface="Arial" charset="0"/>
                <a:cs typeface="Arial"/>
              </a:rPr>
              <a:t>.</a:t>
            </a:r>
            <a:endParaRPr lang="en-US" altLang="en-US" sz="1800" dirty="0">
              <a:solidFill>
                <a:srgbClr val="0B0080"/>
              </a:solidFill>
              <a:latin typeface="Arial" charset="0"/>
              <a:cs typeface="Arial"/>
            </a:endParaRPr>
          </a:p>
          <a:p>
            <a:pPr>
              <a:buFont typeface="Courier New" charset="0"/>
              <a:buChar char="o"/>
            </a:pPr>
            <a:r>
              <a:rPr lang="en-US" altLang="en-US" sz="1800" dirty="0" smtClean="0">
                <a:solidFill>
                  <a:srgbClr val="0B0080"/>
                </a:solidFill>
                <a:latin typeface="Arial" charset="0"/>
                <a:cs typeface="Arial"/>
              </a:rPr>
              <a:t> The </a:t>
            </a:r>
            <a:r>
              <a:rPr lang="en-US" altLang="en-US" sz="1800" dirty="0">
                <a:solidFill>
                  <a:srgbClr val="0B0080"/>
                </a:solidFill>
                <a:latin typeface="Arial" charset="0"/>
                <a:cs typeface="Arial"/>
              </a:rPr>
              <a:t>slash mark (</a:t>
            </a:r>
            <a:r>
              <a:rPr lang="en-US" altLang="en-US" sz="1800" dirty="0">
                <a:solidFill>
                  <a:srgbClr val="C00000"/>
                </a:solidFill>
                <a:latin typeface="Arial" charset="0"/>
                <a:cs typeface="Arial"/>
              </a:rPr>
              <a:t>/</a:t>
            </a:r>
            <a:r>
              <a:rPr lang="en-US" altLang="en-US" sz="1800" dirty="0">
                <a:solidFill>
                  <a:srgbClr val="0B0080"/>
                </a:solidFill>
                <a:latin typeface="Arial" charset="0"/>
                <a:cs typeface="Arial"/>
              </a:rPr>
              <a:t>) selects the root node of the document</a:t>
            </a:r>
            <a:r>
              <a:rPr lang="en-US" altLang="en-US" sz="1800" dirty="0" smtClean="0">
                <a:solidFill>
                  <a:srgbClr val="0B0080"/>
                </a:solidFill>
                <a:latin typeface="Arial" charset="0"/>
                <a:cs typeface="Arial"/>
              </a:rPr>
              <a:t>.</a:t>
            </a:r>
            <a:r>
              <a:rPr lang="en-US" sz="1800" dirty="0" smtClean="0">
                <a:solidFill>
                  <a:srgbClr val="0B0080"/>
                </a:solidFill>
                <a:latin typeface="Arial" charset="0"/>
                <a:cs typeface="Arial"/>
              </a:rPr>
              <a:t> </a:t>
            </a:r>
          </a:p>
          <a:p>
            <a:pPr>
              <a:buFont typeface="Courier New" charset="0"/>
              <a:buChar char="o"/>
            </a:pPr>
            <a:endParaRPr lang="en-US" sz="1800" dirty="0">
              <a:solidFill>
                <a:srgbClr val="0B0080"/>
              </a:solidFill>
              <a:latin typeface="Arial" charset="0"/>
              <a:cs typeface="Arial"/>
            </a:endParaRPr>
          </a:p>
          <a:p>
            <a:pPr lvl="1"/>
            <a:r>
              <a:rPr lang="en-US" altLang="en-US" sz="1350" dirty="0"/>
              <a:t>&lt;?xml version="1.0" encoding="UTF-8"?&gt;</a:t>
            </a:r>
            <a:br>
              <a:rPr lang="en-US" altLang="en-US" sz="1350" dirty="0"/>
            </a:br>
            <a:r>
              <a:rPr lang="en-US" altLang="en-US" sz="1350" dirty="0"/>
              <a:t>&lt;training&gt;</a:t>
            </a:r>
          </a:p>
          <a:p>
            <a:pPr lvl="1"/>
            <a:r>
              <a:rPr lang="en-US" altLang="en-US" sz="1350" dirty="0"/>
              <a:t>  </a:t>
            </a:r>
            <a:r>
              <a:rPr lang="en-US" altLang="en-US" sz="1350" dirty="0" smtClean="0"/>
              <a:t>        &lt;</a:t>
            </a:r>
            <a:r>
              <a:rPr lang="en-US" altLang="en-US" sz="1350" dirty="0">
                <a:solidFill>
                  <a:srgbClr val="C00000"/>
                </a:solidFill>
              </a:rPr>
              <a:t>room</a:t>
            </a:r>
            <a:r>
              <a:rPr lang="en-US" altLang="en-US" sz="1350" dirty="0"/>
              <a:t>&gt;</a:t>
            </a:r>
            <a:br>
              <a:rPr lang="en-US" altLang="en-US" sz="1350" dirty="0"/>
            </a:br>
            <a:r>
              <a:rPr lang="en-US" altLang="en-US" sz="1350" dirty="0"/>
              <a:t>    </a:t>
            </a:r>
            <a:r>
              <a:rPr lang="en-US" altLang="en-US" sz="1350" dirty="0" smtClean="0"/>
              <a:t>  &lt;</a:t>
            </a:r>
            <a:r>
              <a:rPr lang="en-US" altLang="en-US" sz="1350" dirty="0"/>
              <a:t>title </a:t>
            </a:r>
            <a:r>
              <a:rPr lang="en-US" altLang="en-US" sz="1350" dirty="0" err="1"/>
              <a:t>lang</a:t>
            </a:r>
            <a:r>
              <a:rPr lang="en-US" altLang="en-US" sz="1350" dirty="0"/>
              <a:t>="</a:t>
            </a:r>
            <a:r>
              <a:rPr lang="en-US" altLang="en-US" sz="1350" dirty="0" err="1"/>
              <a:t>en</a:t>
            </a:r>
            <a:r>
              <a:rPr lang="en-US" altLang="en-US" sz="1350" dirty="0"/>
              <a:t>"&gt;Old Trafford&lt;/title&gt;</a:t>
            </a:r>
            <a:br>
              <a:rPr lang="en-US" altLang="en-US" sz="1350" dirty="0"/>
            </a:br>
            <a:r>
              <a:rPr lang="en-US" altLang="en-US" sz="1350" dirty="0"/>
              <a:t>    </a:t>
            </a:r>
            <a:r>
              <a:rPr lang="en-US" altLang="en-US" sz="1350" dirty="0" smtClean="0"/>
              <a:t>  &lt;</a:t>
            </a:r>
            <a:r>
              <a:rPr lang="en-US" altLang="en-US" sz="1350" dirty="0"/>
              <a:t>table&gt;25&lt;/table&gt;</a:t>
            </a:r>
            <a:br>
              <a:rPr lang="en-US" altLang="en-US" sz="1350" dirty="0"/>
            </a:br>
            <a:r>
              <a:rPr lang="en-US" altLang="en-US" sz="1350" dirty="0"/>
              <a:t>    </a:t>
            </a:r>
            <a:r>
              <a:rPr lang="en-US" altLang="en-US" sz="1350" dirty="0" smtClean="0"/>
              <a:t>  &lt;</a:t>
            </a:r>
            <a:r>
              <a:rPr lang="en-US" altLang="en-US" sz="1350" dirty="0"/>
              <a:t>computer&gt;5&lt;/computer&gt;</a:t>
            </a:r>
            <a:br>
              <a:rPr lang="en-US" altLang="en-US" sz="1350" dirty="0"/>
            </a:br>
            <a:r>
              <a:rPr lang="en-US" altLang="en-US" sz="1350" dirty="0"/>
              <a:t>  </a:t>
            </a:r>
            <a:r>
              <a:rPr lang="en-US" altLang="en-US" sz="1350" dirty="0" smtClean="0"/>
              <a:t> &lt;</a:t>
            </a:r>
            <a:r>
              <a:rPr lang="en-US" altLang="en-US" sz="1350" dirty="0" smtClean="0">
                <a:solidFill>
                  <a:srgbClr val="C00000"/>
                </a:solidFill>
              </a:rPr>
              <a:t>/</a:t>
            </a:r>
            <a:r>
              <a:rPr lang="en-US" altLang="en-US" sz="1350" dirty="0">
                <a:solidFill>
                  <a:srgbClr val="C00000"/>
                </a:solidFill>
              </a:rPr>
              <a:t>room</a:t>
            </a:r>
            <a:r>
              <a:rPr lang="en-US" altLang="en-US" sz="1350" dirty="0"/>
              <a:t>&gt;</a:t>
            </a:r>
            <a:br>
              <a:rPr lang="en-US" altLang="en-US" sz="1350" dirty="0"/>
            </a:br>
            <a:r>
              <a:rPr lang="en-US" altLang="en-US" sz="1350" dirty="0"/>
              <a:t>&lt;/ training&gt;</a:t>
            </a:r>
          </a:p>
          <a:p>
            <a:pPr lvl="1"/>
            <a:endParaRPr lang="en-US" altLang="en-US" sz="1350" dirty="0"/>
          </a:p>
          <a:p>
            <a:r>
              <a:rPr lang="en-US" sz="1400" dirty="0"/>
              <a:t>=&gt; </a:t>
            </a:r>
            <a:r>
              <a:rPr lang="en-US" altLang="en-US" sz="1350" dirty="0" err="1" smtClean="0"/>
              <a:t>Xpath</a:t>
            </a:r>
            <a:r>
              <a:rPr lang="en-US" altLang="en-US" sz="1350" dirty="0" smtClean="0"/>
              <a:t> </a:t>
            </a:r>
            <a:r>
              <a:rPr lang="en-US" altLang="en-US" sz="1350" dirty="0"/>
              <a:t>= </a:t>
            </a:r>
            <a:r>
              <a:rPr lang="en-US" altLang="en-US" sz="1350" b="1" dirty="0"/>
              <a:t>/</a:t>
            </a:r>
            <a:r>
              <a:rPr lang="en-US" altLang="en-US" sz="1350" dirty="0"/>
              <a:t>training/</a:t>
            </a:r>
            <a:r>
              <a:rPr lang="en-US" altLang="en-US" sz="1350" dirty="0">
                <a:solidFill>
                  <a:srgbClr val="C00000"/>
                </a:solidFill>
              </a:rPr>
              <a:t>room</a:t>
            </a:r>
            <a:r>
              <a:rPr lang="en-US" altLang="en-US" sz="1350" dirty="0"/>
              <a:t>  - select room node within class root node. </a:t>
            </a:r>
            <a:endParaRPr lang="en-US" altLang="en-US" sz="1350" dirty="0">
              <a:latin typeface="Arial" charset="0"/>
            </a:endParaRP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2009498930"/>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RELATIVE PATH</a:t>
            </a:r>
            <a:endParaRPr lang="en-US" dirty="0"/>
          </a:p>
        </p:txBody>
      </p:sp>
      <p:sp>
        <p:nvSpPr>
          <p:cNvPr id="7" name="TextBox 6"/>
          <p:cNvSpPr txBox="1">
            <a:spLocks noChangeArrowheads="1"/>
          </p:cNvSpPr>
          <p:nvPr/>
        </p:nvSpPr>
        <p:spPr bwMode="auto">
          <a:xfrm>
            <a:off x="584200" y="955206"/>
            <a:ext cx="8356600" cy="385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p>
          <a:p>
            <a:pPr>
              <a:buFont typeface="Courier New" charset="0"/>
              <a:buChar char="o"/>
            </a:pPr>
            <a:r>
              <a:rPr lang="en-US" altLang="en-US" sz="1800" dirty="0" smtClean="0">
                <a:solidFill>
                  <a:srgbClr val="0B0080"/>
                </a:solidFill>
                <a:latin typeface="Arial" charset="0"/>
                <a:cs typeface="Arial"/>
              </a:rPr>
              <a:t> Sequence </a:t>
            </a:r>
            <a:r>
              <a:rPr lang="en-US" altLang="en-US" sz="1800" dirty="0">
                <a:solidFill>
                  <a:srgbClr val="0B0080"/>
                </a:solidFill>
                <a:latin typeface="Arial" charset="0"/>
                <a:cs typeface="Arial"/>
              </a:rPr>
              <a:t>of child element separated by "</a:t>
            </a:r>
            <a:r>
              <a:rPr lang="en-US" altLang="en-US" sz="1800" dirty="0">
                <a:solidFill>
                  <a:srgbClr val="C00000"/>
                </a:solidFill>
                <a:latin typeface="Arial" charset="0"/>
                <a:cs typeface="Arial"/>
              </a:rPr>
              <a:t>/</a:t>
            </a:r>
            <a:r>
              <a:rPr lang="en-US" altLang="en-US" sz="1800" dirty="0">
                <a:solidFill>
                  <a:srgbClr val="0B0080"/>
                </a:solidFill>
                <a:latin typeface="Arial" charset="0"/>
                <a:cs typeface="Arial"/>
              </a:rPr>
              <a:t>" </a:t>
            </a:r>
          </a:p>
          <a:p>
            <a:pPr>
              <a:buFont typeface="Courier New" charset="0"/>
              <a:buChar char="o"/>
            </a:pPr>
            <a:endParaRPr lang="en-US" sz="1800" dirty="0">
              <a:solidFill>
                <a:srgbClr val="0B0080"/>
              </a:solidFill>
              <a:latin typeface="Arial" charset="0"/>
              <a:cs typeface="Arial"/>
            </a:endParaRPr>
          </a:p>
          <a:p>
            <a:pPr lvl="1"/>
            <a:r>
              <a:rPr lang="en-US" altLang="en-US" sz="1350" dirty="0"/>
              <a:t>&lt;?xml version="1.0" encoding="UTF-8"?&gt;</a:t>
            </a:r>
            <a:br>
              <a:rPr lang="en-US" altLang="en-US" sz="1350" dirty="0"/>
            </a:br>
            <a:r>
              <a:rPr lang="en-US" altLang="en-US" sz="1350" dirty="0"/>
              <a:t>&lt;training&gt;</a:t>
            </a:r>
          </a:p>
          <a:p>
            <a:pPr lvl="1"/>
            <a:r>
              <a:rPr lang="en-US" altLang="en-US" sz="1350" dirty="0"/>
              <a:t>  </a:t>
            </a:r>
            <a:r>
              <a:rPr lang="en-US" altLang="en-US" sz="1350" dirty="0" smtClean="0"/>
              <a:t>        </a:t>
            </a:r>
            <a:r>
              <a:rPr lang="en-US" altLang="en-US" sz="1350" dirty="0"/>
              <a:t>&lt;room&gt;</a:t>
            </a:r>
            <a:br>
              <a:rPr lang="en-US" altLang="en-US" sz="1350" dirty="0"/>
            </a:br>
            <a:r>
              <a:rPr lang="en-US" altLang="en-US" sz="1350" dirty="0"/>
              <a:t>    </a:t>
            </a:r>
            <a:r>
              <a:rPr lang="en-US" altLang="en-US" sz="1350" dirty="0" smtClean="0"/>
              <a:t>  &lt;</a:t>
            </a:r>
            <a:r>
              <a:rPr lang="en-US" altLang="en-US" sz="1350" dirty="0">
                <a:solidFill>
                  <a:srgbClr val="C00000"/>
                </a:solidFill>
              </a:rPr>
              <a:t>title</a:t>
            </a:r>
            <a:r>
              <a:rPr lang="en-US" altLang="en-US" sz="1350" dirty="0"/>
              <a:t> </a:t>
            </a:r>
            <a:r>
              <a:rPr lang="en-US" altLang="en-US" sz="1350" dirty="0" err="1"/>
              <a:t>lang</a:t>
            </a:r>
            <a:r>
              <a:rPr lang="en-US" altLang="en-US" sz="1350" dirty="0"/>
              <a:t>="</a:t>
            </a:r>
            <a:r>
              <a:rPr lang="en-US" altLang="en-US" sz="1350" dirty="0" err="1"/>
              <a:t>en</a:t>
            </a:r>
            <a:r>
              <a:rPr lang="en-US" altLang="en-US" sz="1350" dirty="0"/>
              <a:t>"&gt;Old Trafford&lt;/title&gt;</a:t>
            </a:r>
            <a:br>
              <a:rPr lang="en-US" altLang="en-US" sz="1350" dirty="0"/>
            </a:br>
            <a:r>
              <a:rPr lang="en-US" altLang="en-US" sz="1350" dirty="0"/>
              <a:t>    </a:t>
            </a:r>
            <a:r>
              <a:rPr lang="en-US" altLang="en-US" sz="1350" dirty="0" smtClean="0"/>
              <a:t>  &lt;</a:t>
            </a:r>
            <a:r>
              <a:rPr lang="en-US" altLang="en-US" sz="1350" dirty="0"/>
              <a:t>table&gt;25&lt;/table&gt;</a:t>
            </a:r>
            <a:br>
              <a:rPr lang="en-US" altLang="en-US" sz="1350" dirty="0"/>
            </a:br>
            <a:r>
              <a:rPr lang="en-US" altLang="en-US" sz="1350" dirty="0"/>
              <a:t>    </a:t>
            </a:r>
            <a:r>
              <a:rPr lang="en-US" altLang="en-US" sz="1350" dirty="0" smtClean="0"/>
              <a:t>  &lt;</a:t>
            </a:r>
            <a:r>
              <a:rPr lang="en-US" altLang="en-US" sz="1350" dirty="0"/>
              <a:t>computer&gt;5&lt;/computer&gt;</a:t>
            </a:r>
            <a:br>
              <a:rPr lang="en-US" altLang="en-US" sz="1350" dirty="0"/>
            </a:br>
            <a:r>
              <a:rPr lang="en-US" altLang="en-US" sz="1350" dirty="0"/>
              <a:t>  </a:t>
            </a:r>
            <a:r>
              <a:rPr lang="en-US" altLang="en-US" sz="1350" dirty="0" smtClean="0"/>
              <a:t> </a:t>
            </a:r>
            <a:r>
              <a:rPr lang="en-US" altLang="en-US" sz="1350" dirty="0"/>
              <a:t>&lt;/room&gt;</a:t>
            </a:r>
            <a:br>
              <a:rPr lang="en-US" altLang="en-US" sz="1350" dirty="0"/>
            </a:br>
            <a:r>
              <a:rPr lang="en-US" altLang="en-US" sz="1350" dirty="0"/>
              <a:t>&lt;/ training&gt;</a:t>
            </a:r>
          </a:p>
          <a:p>
            <a:pPr lvl="1"/>
            <a:endParaRPr lang="en-US" altLang="en-US" sz="1350" dirty="0"/>
          </a:p>
          <a:p>
            <a:pPr marL="285750" indent="-285750">
              <a:buFont typeface="Symbol" charset="2"/>
              <a:buChar char="Þ"/>
            </a:pPr>
            <a:r>
              <a:rPr lang="en-US" altLang="en-US" sz="1350" dirty="0" err="1" smtClean="0"/>
              <a:t>Xpath</a:t>
            </a:r>
            <a:r>
              <a:rPr lang="en-US" altLang="en-US" sz="1350" dirty="0" smtClean="0"/>
              <a:t> </a:t>
            </a:r>
            <a:r>
              <a:rPr lang="en-US" altLang="en-US" sz="1350" dirty="0"/>
              <a:t>= </a:t>
            </a:r>
            <a:r>
              <a:rPr lang="en-US" altLang="en-US" sz="1350" dirty="0" smtClean="0"/>
              <a:t>//room/</a:t>
            </a:r>
            <a:r>
              <a:rPr lang="en-US" altLang="en-US" sz="1350" dirty="0" smtClean="0">
                <a:solidFill>
                  <a:srgbClr val="C00000"/>
                </a:solidFill>
              </a:rPr>
              <a:t>title</a:t>
            </a:r>
            <a:r>
              <a:rPr lang="en-US" altLang="en-US" sz="1350" dirty="0" smtClean="0"/>
              <a:t> </a:t>
            </a:r>
            <a:r>
              <a:rPr lang="en-US" altLang="en-US" sz="1350" dirty="0"/>
              <a:t> - select </a:t>
            </a:r>
            <a:r>
              <a:rPr lang="en-US" altLang="en-US" sz="1350" dirty="0">
                <a:solidFill>
                  <a:srgbClr val="C00000"/>
                </a:solidFill>
              </a:rPr>
              <a:t>title </a:t>
            </a:r>
            <a:r>
              <a:rPr lang="en-US" altLang="en-US" sz="1350" dirty="0"/>
              <a:t>node relative with room node</a:t>
            </a:r>
            <a:r>
              <a:rPr lang="en-US" altLang="en-US" sz="1350" dirty="0" smtClean="0"/>
              <a:t>.</a:t>
            </a:r>
          </a:p>
          <a:p>
            <a:pPr marL="285750" indent="-285750">
              <a:buFont typeface="Symbol" charset="2"/>
              <a:buChar char="Þ"/>
            </a:pPr>
            <a:endParaRPr lang="en-US" altLang="en-US" sz="1350" dirty="0"/>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204921805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pic>
        <p:nvPicPr>
          <p:cNvPr id="704" name="Shape 704"/>
          <p:cNvPicPr preferRelativeResize="0"/>
          <p:nvPr/>
        </p:nvPicPr>
        <p:blipFill rotWithShape="1">
          <a:blip r:embed="rId3">
            <a:alphaModFix/>
          </a:blip>
          <a:srcRect t="38364" b="40730"/>
          <a:stretch/>
        </p:blipFill>
        <p:spPr>
          <a:xfrm>
            <a:off x="0" y="3869074"/>
            <a:ext cx="9144002" cy="1274396"/>
          </a:xfrm>
          <a:prstGeom prst="rect">
            <a:avLst/>
          </a:prstGeom>
          <a:noFill/>
          <a:ln>
            <a:noFill/>
          </a:ln>
        </p:spPr>
      </p:pic>
      <p:sp>
        <p:nvSpPr>
          <p:cNvPr id="705" name="Shape 705"/>
          <p:cNvSpPr/>
          <p:nvPr/>
        </p:nvSpPr>
        <p:spPr>
          <a:xfrm>
            <a:off x="1500" y="161390"/>
            <a:ext cx="9142500" cy="5143475"/>
          </a:xfrm>
          <a:prstGeom prst="rect">
            <a:avLst/>
          </a:prstGeom>
          <a:solidFill>
            <a:schemeClr val="bg1">
              <a:lumMod val="95000"/>
              <a:alpha val="80770"/>
            </a:schemeClr>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sp>
        <p:nvSpPr>
          <p:cNvPr id="706" name="Shape 706"/>
          <p:cNvSpPr/>
          <p:nvPr/>
        </p:nvSpPr>
        <p:spPr>
          <a:xfrm rot="2700000">
            <a:off x="907893" y="3387526"/>
            <a:ext cx="1032658" cy="1032658"/>
          </a:xfrm>
          <a:prstGeom prst="teardrop">
            <a:avLst>
              <a:gd name="adj" fmla="val 100000"/>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sp>
        <p:nvSpPr>
          <p:cNvPr id="707" name="Shape 707"/>
          <p:cNvSpPr/>
          <p:nvPr/>
        </p:nvSpPr>
        <p:spPr>
          <a:xfrm rot="2700000">
            <a:off x="3155599" y="3407762"/>
            <a:ext cx="1032658" cy="1032658"/>
          </a:xfrm>
          <a:prstGeom prst="teardrop">
            <a:avLst>
              <a:gd name="adj" fmla="val 100000"/>
            </a:avLst>
          </a:prstGeom>
          <a:solidFill>
            <a:srgbClr val="26A9E0"/>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sp>
        <p:nvSpPr>
          <p:cNvPr id="708" name="Shape 708"/>
          <p:cNvSpPr/>
          <p:nvPr/>
        </p:nvSpPr>
        <p:spPr>
          <a:xfrm rot="2700000">
            <a:off x="5288038" y="3343824"/>
            <a:ext cx="1032658" cy="1032658"/>
          </a:xfrm>
          <a:prstGeom prst="teardrop">
            <a:avLst>
              <a:gd name="adj" fmla="val 100000"/>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sp>
        <p:nvSpPr>
          <p:cNvPr id="709" name="Shape 709"/>
          <p:cNvSpPr/>
          <p:nvPr/>
        </p:nvSpPr>
        <p:spPr>
          <a:xfrm rot="2700000">
            <a:off x="7213076" y="3360311"/>
            <a:ext cx="1032658" cy="1032658"/>
          </a:xfrm>
          <a:prstGeom prst="teardrop">
            <a:avLst>
              <a:gd name="adj" fmla="val 100000"/>
            </a:avLst>
          </a:prstGeom>
          <a:solidFill>
            <a:srgbClr val="26A9E0"/>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nvGrpSpPr>
          <p:cNvPr id="710" name="Shape 710"/>
          <p:cNvGrpSpPr/>
          <p:nvPr/>
        </p:nvGrpSpPr>
        <p:grpSpPr>
          <a:xfrm rot="10800000" flipH="1">
            <a:off x="1414590" y="3021608"/>
            <a:ext cx="50625" cy="498309"/>
            <a:chOff x="2281686" y="3551948"/>
            <a:chExt cx="67500" cy="664412"/>
          </a:xfrm>
        </p:grpSpPr>
        <p:cxnSp>
          <p:nvCxnSpPr>
            <p:cNvPr id="711" name="Shape 711"/>
            <p:cNvCxnSpPr/>
            <p:nvPr/>
          </p:nvCxnSpPr>
          <p:spPr>
            <a:xfrm rot="10800000">
              <a:off x="2315477" y="3551948"/>
              <a:ext cx="0" cy="636000"/>
            </a:xfrm>
            <a:prstGeom prst="straightConnector1">
              <a:avLst/>
            </a:prstGeom>
            <a:noFill/>
            <a:ln w="9525" cap="flat" cmpd="sng">
              <a:solidFill>
                <a:srgbClr val="B3D334"/>
              </a:solidFill>
              <a:prstDash val="solid"/>
              <a:miter/>
              <a:headEnd type="none" w="med" len="med"/>
              <a:tailEnd type="none" w="med" len="med"/>
            </a:ln>
          </p:spPr>
        </p:cxnSp>
        <p:sp>
          <p:nvSpPr>
            <p:cNvPr id="712" name="Shape 712"/>
            <p:cNvSpPr/>
            <p:nvPr/>
          </p:nvSpPr>
          <p:spPr>
            <a:xfrm rot="10800000" flipH="1">
              <a:off x="2281686" y="4148860"/>
              <a:ext cx="67500" cy="675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grpSp>
        <p:nvGrpSpPr>
          <p:cNvPr id="713" name="Shape 713"/>
          <p:cNvGrpSpPr/>
          <p:nvPr/>
        </p:nvGrpSpPr>
        <p:grpSpPr>
          <a:xfrm rot="10800000" flipH="1">
            <a:off x="3646571" y="3050804"/>
            <a:ext cx="50625" cy="498309"/>
            <a:chOff x="2281686" y="3551948"/>
            <a:chExt cx="67500" cy="664412"/>
          </a:xfrm>
        </p:grpSpPr>
        <p:cxnSp>
          <p:nvCxnSpPr>
            <p:cNvPr id="714" name="Shape 714"/>
            <p:cNvCxnSpPr/>
            <p:nvPr/>
          </p:nvCxnSpPr>
          <p:spPr>
            <a:xfrm rot="10800000">
              <a:off x="2315477" y="3551948"/>
              <a:ext cx="0" cy="636000"/>
            </a:xfrm>
            <a:prstGeom prst="straightConnector1">
              <a:avLst/>
            </a:prstGeom>
            <a:noFill/>
            <a:ln w="9525" cap="flat" cmpd="sng">
              <a:solidFill>
                <a:srgbClr val="26A9E0"/>
              </a:solidFill>
              <a:prstDash val="solid"/>
              <a:miter/>
              <a:headEnd type="none" w="med" len="med"/>
              <a:tailEnd type="none" w="med" len="med"/>
            </a:ln>
          </p:spPr>
        </p:cxnSp>
        <p:sp>
          <p:nvSpPr>
            <p:cNvPr id="715" name="Shape 715"/>
            <p:cNvSpPr/>
            <p:nvPr/>
          </p:nvSpPr>
          <p:spPr>
            <a:xfrm rot="10800000" flipH="1">
              <a:off x="2281686" y="4148860"/>
              <a:ext cx="67500" cy="675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grpSp>
        <p:nvGrpSpPr>
          <p:cNvPr id="716" name="Shape 716"/>
          <p:cNvGrpSpPr/>
          <p:nvPr/>
        </p:nvGrpSpPr>
        <p:grpSpPr>
          <a:xfrm rot="10800000" flipH="1">
            <a:off x="5735123" y="3040149"/>
            <a:ext cx="50625" cy="498309"/>
            <a:chOff x="2281686" y="3551948"/>
            <a:chExt cx="67500" cy="664412"/>
          </a:xfrm>
        </p:grpSpPr>
        <p:cxnSp>
          <p:nvCxnSpPr>
            <p:cNvPr id="717" name="Shape 717"/>
            <p:cNvCxnSpPr/>
            <p:nvPr/>
          </p:nvCxnSpPr>
          <p:spPr>
            <a:xfrm rot="10800000">
              <a:off x="2315477" y="3551948"/>
              <a:ext cx="0" cy="636000"/>
            </a:xfrm>
            <a:prstGeom prst="straightConnector1">
              <a:avLst/>
            </a:prstGeom>
            <a:noFill/>
            <a:ln w="9525" cap="flat" cmpd="sng">
              <a:solidFill>
                <a:srgbClr val="B3D334"/>
              </a:solidFill>
              <a:prstDash val="solid"/>
              <a:miter/>
              <a:headEnd type="none" w="med" len="med"/>
              <a:tailEnd type="none" w="med" len="med"/>
            </a:ln>
          </p:spPr>
        </p:cxnSp>
        <p:sp>
          <p:nvSpPr>
            <p:cNvPr id="718" name="Shape 718"/>
            <p:cNvSpPr/>
            <p:nvPr/>
          </p:nvSpPr>
          <p:spPr>
            <a:xfrm rot="10800000" flipH="1">
              <a:off x="2281686" y="4148860"/>
              <a:ext cx="67500" cy="675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grpSp>
        <p:nvGrpSpPr>
          <p:cNvPr id="719" name="Shape 719"/>
          <p:cNvGrpSpPr/>
          <p:nvPr/>
        </p:nvGrpSpPr>
        <p:grpSpPr>
          <a:xfrm rot="10800000" flipH="1">
            <a:off x="7704061" y="3040149"/>
            <a:ext cx="50625" cy="498309"/>
            <a:chOff x="2281686" y="3551948"/>
            <a:chExt cx="67500" cy="664412"/>
          </a:xfrm>
        </p:grpSpPr>
        <p:cxnSp>
          <p:nvCxnSpPr>
            <p:cNvPr id="720" name="Shape 720"/>
            <p:cNvCxnSpPr/>
            <p:nvPr/>
          </p:nvCxnSpPr>
          <p:spPr>
            <a:xfrm rot="10800000">
              <a:off x="2315477" y="3551948"/>
              <a:ext cx="0" cy="636000"/>
            </a:xfrm>
            <a:prstGeom prst="straightConnector1">
              <a:avLst/>
            </a:prstGeom>
            <a:noFill/>
            <a:ln w="9525" cap="flat" cmpd="sng">
              <a:solidFill>
                <a:srgbClr val="26A9E0"/>
              </a:solidFill>
              <a:prstDash val="solid"/>
              <a:miter/>
              <a:headEnd type="none" w="med" len="med"/>
              <a:tailEnd type="none" w="med" len="med"/>
            </a:ln>
          </p:spPr>
        </p:cxnSp>
        <p:sp>
          <p:nvSpPr>
            <p:cNvPr id="721" name="Shape 721"/>
            <p:cNvSpPr/>
            <p:nvPr/>
          </p:nvSpPr>
          <p:spPr>
            <a:xfrm rot="10800000" flipH="1">
              <a:off x="2281686" y="4148860"/>
              <a:ext cx="67500" cy="67500"/>
            </a:xfrm>
            <a:prstGeom prst="ellipse">
              <a:avLst/>
            </a:prstGeom>
            <a:solidFill>
              <a:srgbClr val="B3D334"/>
            </a:solidFill>
            <a:ln>
              <a:noFill/>
            </a:ln>
          </p:spPr>
          <p:txBody>
            <a:bodyPr lIns="68575" tIns="34275" rIns="68575" bIns="34275" anchor="ctr" anchorCtr="0">
              <a:noAutofit/>
            </a:bodyPr>
            <a:lstStyle/>
            <a:p>
              <a:pPr marL="0" marR="0" lvl="0" indent="0" algn="ctr" rtl="0">
                <a:spcBef>
                  <a:spcPts val="0"/>
                </a:spcBef>
                <a:buNone/>
              </a:pPr>
              <a:endParaRPr sz="1400">
                <a:solidFill>
                  <a:srgbClr val="FFFFFF"/>
                </a:solidFill>
                <a:latin typeface="Calibri"/>
                <a:ea typeface="Calibri"/>
                <a:cs typeface="Calibri"/>
                <a:sym typeface="Calibri"/>
              </a:endParaRPr>
            </a:p>
          </p:txBody>
        </p:sp>
      </p:grpSp>
      <p:sp>
        <p:nvSpPr>
          <p:cNvPr id="722" name="Shape 722"/>
          <p:cNvSpPr txBox="1"/>
          <p:nvPr/>
        </p:nvSpPr>
        <p:spPr>
          <a:xfrm>
            <a:off x="480619" y="1576987"/>
            <a:ext cx="1887206" cy="294511"/>
          </a:xfrm>
          <a:prstGeom prst="rect">
            <a:avLst/>
          </a:prstGeom>
          <a:noFill/>
          <a:ln>
            <a:noFill/>
          </a:ln>
        </p:spPr>
        <p:txBody>
          <a:bodyPr lIns="68575" tIns="34275" rIns="68575" bIns="34275" anchor="t" anchorCtr="0">
            <a:noAutofit/>
          </a:bodyPr>
          <a:lstStyle/>
          <a:p>
            <a:pPr marL="0" marR="0" lvl="0" indent="0" algn="ctr" rtl="0">
              <a:spcBef>
                <a:spcPts val="0"/>
              </a:spcBef>
              <a:buNone/>
            </a:pPr>
            <a:r>
              <a:rPr lang="en-US" dirty="0" smtClean="0">
                <a:solidFill>
                  <a:srgbClr val="B3D334"/>
                </a:solidFill>
                <a:latin typeface="Helvetica Neue"/>
                <a:ea typeface="Helvetica Neue"/>
                <a:cs typeface="Helvetica Neue"/>
                <a:sym typeface="Helvetica Neue"/>
              </a:rPr>
              <a:t>Introduction</a:t>
            </a:r>
            <a:endParaRPr lang="en" dirty="0">
              <a:solidFill>
                <a:srgbClr val="B3D334"/>
              </a:solidFill>
              <a:latin typeface="Helvetica Neue"/>
              <a:ea typeface="Helvetica Neue"/>
              <a:cs typeface="Helvetica Neue"/>
              <a:sym typeface="Helvetica Neue"/>
            </a:endParaRPr>
          </a:p>
        </p:txBody>
      </p:sp>
      <p:sp>
        <p:nvSpPr>
          <p:cNvPr id="723" name="Shape 723"/>
          <p:cNvSpPr/>
          <p:nvPr/>
        </p:nvSpPr>
        <p:spPr>
          <a:xfrm>
            <a:off x="350223" y="2061834"/>
            <a:ext cx="2236816" cy="757052"/>
          </a:xfrm>
          <a:prstGeom prst="rect">
            <a:avLst/>
          </a:prstGeom>
          <a:noFill/>
          <a:ln>
            <a:noFill/>
          </a:ln>
        </p:spPr>
        <p:txBody>
          <a:bodyPr lIns="68575" tIns="34275" rIns="68575" bIns="34275" anchor="ctr" anchorCtr="0">
            <a:noAutofit/>
          </a:bodyPr>
          <a:lstStyle/>
          <a:p>
            <a:pPr marL="0" marR="0" lvl="0" indent="-69850" algn="ctr" rtl="0">
              <a:lnSpc>
                <a:spcPct val="115000"/>
              </a:lnSpc>
              <a:spcBef>
                <a:spcPts val="0"/>
              </a:spcBef>
              <a:buClr>
                <a:schemeClr val="dk1"/>
              </a:buClr>
              <a:buSzPct val="110000"/>
              <a:buFont typeface="Arial"/>
              <a:buNone/>
            </a:pPr>
            <a:r>
              <a:rPr lang="en-US" dirty="0" smtClean="0">
                <a:solidFill>
                  <a:schemeClr val="bg1">
                    <a:lumMod val="50000"/>
                  </a:schemeClr>
                </a:solidFill>
                <a:latin typeface="Helvetica Neue"/>
                <a:ea typeface="Helvetica Neue"/>
                <a:cs typeface="Helvetica Neue"/>
                <a:sym typeface="Helvetica Neue"/>
              </a:rPr>
              <a:t>XPATH</a:t>
            </a:r>
            <a:endParaRPr lang="en" dirty="0" smtClean="0">
              <a:solidFill>
                <a:schemeClr val="bg1">
                  <a:lumMod val="50000"/>
                </a:schemeClr>
              </a:solidFill>
              <a:latin typeface="Helvetica Neue"/>
              <a:ea typeface="Helvetica Neue"/>
              <a:cs typeface="Helvetica Neue"/>
              <a:sym typeface="Helvetica Neue"/>
            </a:endParaRPr>
          </a:p>
        </p:txBody>
      </p:sp>
      <p:sp>
        <p:nvSpPr>
          <p:cNvPr id="724" name="Shape 724"/>
          <p:cNvSpPr txBox="1"/>
          <p:nvPr/>
        </p:nvSpPr>
        <p:spPr>
          <a:xfrm>
            <a:off x="2522225" y="1580947"/>
            <a:ext cx="2295009" cy="539216"/>
          </a:xfrm>
          <a:prstGeom prst="rect">
            <a:avLst/>
          </a:prstGeom>
          <a:noFill/>
          <a:ln>
            <a:noFill/>
          </a:ln>
        </p:spPr>
        <p:txBody>
          <a:bodyPr lIns="68575" tIns="34275" rIns="68575" bIns="34275" anchor="t" anchorCtr="0">
            <a:noAutofit/>
          </a:bodyPr>
          <a:lstStyle/>
          <a:p>
            <a:pPr marL="0" marR="0" lvl="0" indent="0" algn="ctr" rtl="0">
              <a:lnSpc>
                <a:spcPct val="115000"/>
              </a:lnSpc>
              <a:spcBef>
                <a:spcPts val="0"/>
              </a:spcBef>
              <a:buNone/>
            </a:pPr>
            <a:r>
              <a:rPr lang="en-US" dirty="0" smtClean="0">
                <a:solidFill>
                  <a:srgbClr val="26A9E0"/>
                </a:solidFill>
                <a:latin typeface="Helvetica Neue"/>
                <a:ea typeface="Helvetica Neue"/>
                <a:cs typeface="Helvetica Neue"/>
                <a:sym typeface="Helvetica Neue"/>
              </a:rPr>
              <a:t>Basic Level</a:t>
            </a:r>
            <a:endParaRPr lang="en" dirty="0">
              <a:solidFill>
                <a:srgbClr val="26A9E0"/>
              </a:solidFill>
              <a:latin typeface="Helvetica Neue"/>
              <a:ea typeface="Helvetica Neue"/>
              <a:cs typeface="Helvetica Neue"/>
              <a:sym typeface="Helvetica Neue"/>
            </a:endParaRPr>
          </a:p>
        </p:txBody>
      </p:sp>
      <p:sp>
        <p:nvSpPr>
          <p:cNvPr id="725" name="Shape 725"/>
          <p:cNvSpPr/>
          <p:nvPr/>
        </p:nvSpPr>
        <p:spPr>
          <a:xfrm>
            <a:off x="2660206" y="2055967"/>
            <a:ext cx="2014226" cy="748490"/>
          </a:xfrm>
          <a:prstGeom prst="rect">
            <a:avLst/>
          </a:prstGeom>
          <a:noFill/>
          <a:ln>
            <a:noFill/>
          </a:ln>
        </p:spPr>
        <p:txBody>
          <a:bodyPr lIns="68575" tIns="34275" rIns="68575" bIns="34275" anchor="t" anchorCtr="0">
            <a:noAutofit/>
          </a:bodyPr>
          <a:lstStyle/>
          <a:p>
            <a:pPr algn="ctr"/>
            <a:r>
              <a:rPr lang="en-US" dirty="0" smtClean="0">
                <a:solidFill>
                  <a:schemeClr val="bg1">
                    <a:lumMod val="50000"/>
                  </a:schemeClr>
                </a:solidFill>
                <a:latin typeface="Helvetica Neue"/>
                <a:ea typeface="Helvetica Neue"/>
                <a:cs typeface="Helvetica Neue"/>
                <a:sym typeface="Helvetica Neue"/>
              </a:rPr>
              <a:t>XPath Nodes</a:t>
            </a:r>
          </a:p>
          <a:p>
            <a:pPr algn="ctr"/>
            <a:r>
              <a:rPr lang="en-US" dirty="0" smtClean="0">
                <a:solidFill>
                  <a:schemeClr val="bg1">
                    <a:lumMod val="50000"/>
                  </a:schemeClr>
                </a:solidFill>
                <a:latin typeface="Helvetica Neue"/>
                <a:ea typeface="Helvetica Neue"/>
                <a:cs typeface="Helvetica Neue"/>
                <a:sym typeface="Helvetica Neue"/>
              </a:rPr>
              <a:t>Relationship</a:t>
            </a:r>
          </a:p>
          <a:p>
            <a:pPr algn="ctr"/>
            <a:r>
              <a:rPr lang="en-US" dirty="0" smtClean="0">
                <a:solidFill>
                  <a:schemeClr val="bg1">
                    <a:lumMod val="50000"/>
                  </a:schemeClr>
                </a:solidFill>
                <a:latin typeface="Helvetica Neue"/>
                <a:ea typeface="Helvetica Neue"/>
                <a:cs typeface="Helvetica Neue"/>
                <a:sym typeface="Helvetica Neue"/>
              </a:rPr>
              <a:t>Syntax</a:t>
            </a:r>
          </a:p>
          <a:p>
            <a:pPr algn="ctr"/>
            <a:r>
              <a:rPr lang="en-US" dirty="0" smtClean="0">
                <a:solidFill>
                  <a:schemeClr val="bg1">
                    <a:lumMod val="50000"/>
                  </a:schemeClr>
                </a:solidFill>
                <a:latin typeface="Helvetica Neue"/>
                <a:ea typeface="Helvetica Neue"/>
                <a:cs typeface="Helvetica Neue"/>
                <a:sym typeface="Helvetica Neue"/>
              </a:rPr>
              <a:t>Absolute/ Relative Path</a:t>
            </a:r>
          </a:p>
          <a:p>
            <a:pPr algn="ctr"/>
            <a:endParaRPr lang="en-US" dirty="0" smtClean="0">
              <a:solidFill>
                <a:schemeClr val="bg1">
                  <a:lumMod val="50000"/>
                </a:schemeClr>
              </a:solidFill>
              <a:latin typeface="Helvetica Neue"/>
              <a:ea typeface="Helvetica Neue"/>
              <a:cs typeface="Helvetica Neue"/>
              <a:sym typeface="Helvetica Neue"/>
            </a:endParaRPr>
          </a:p>
          <a:p>
            <a:pPr algn="ctr"/>
            <a:endParaRPr dirty="0">
              <a:solidFill>
                <a:schemeClr val="bg1">
                  <a:lumMod val="50000"/>
                </a:schemeClr>
              </a:solidFill>
              <a:latin typeface="Helvetica Neue"/>
              <a:ea typeface="Helvetica Neue"/>
              <a:cs typeface="Helvetica Neue"/>
              <a:sym typeface="Helvetica Neue"/>
            </a:endParaRPr>
          </a:p>
        </p:txBody>
      </p:sp>
      <p:sp>
        <p:nvSpPr>
          <p:cNvPr id="726" name="Shape 726"/>
          <p:cNvSpPr txBox="1"/>
          <p:nvPr/>
        </p:nvSpPr>
        <p:spPr>
          <a:xfrm>
            <a:off x="4920230" y="1554726"/>
            <a:ext cx="1707762" cy="494792"/>
          </a:xfrm>
          <a:prstGeom prst="rect">
            <a:avLst/>
          </a:prstGeom>
          <a:noFill/>
          <a:ln>
            <a:noFill/>
          </a:ln>
        </p:spPr>
        <p:txBody>
          <a:bodyPr lIns="68575" tIns="34275" rIns="68575" bIns="34275" anchor="t" anchorCtr="0">
            <a:noAutofit/>
          </a:bodyPr>
          <a:lstStyle/>
          <a:p>
            <a:pPr marL="0" marR="0" lvl="0" indent="0" algn="ctr" rtl="0">
              <a:spcBef>
                <a:spcPts val="0"/>
              </a:spcBef>
              <a:buNone/>
            </a:pPr>
            <a:r>
              <a:rPr lang="en-US" dirty="0" smtClean="0">
                <a:solidFill>
                  <a:srgbClr val="B3D334"/>
                </a:solidFill>
                <a:latin typeface="Helvetica Neue"/>
                <a:ea typeface="Helvetica Neue"/>
                <a:cs typeface="Helvetica Neue"/>
                <a:sym typeface="Helvetica Neue"/>
              </a:rPr>
              <a:t>Advance Level</a:t>
            </a:r>
          </a:p>
          <a:p>
            <a:pPr marL="0" marR="0" lvl="0" indent="0" algn="ctr" rtl="0">
              <a:spcBef>
                <a:spcPts val="0"/>
              </a:spcBef>
              <a:buNone/>
            </a:pPr>
            <a:endParaRPr lang="en" dirty="0">
              <a:solidFill>
                <a:srgbClr val="B3D334"/>
              </a:solidFill>
              <a:latin typeface="Helvetica Neue"/>
              <a:ea typeface="Helvetica Neue"/>
              <a:cs typeface="Helvetica Neue"/>
              <a:sym typeface="Helvetica Neue"/>
            </a:endParaRPr>
          </a:p>
        </p:txBody>
      </p:sp>
      <p:sp>
        <p:nvSpPr>
          <p:cNvPr id="727" name="Shape 727"/>
          <p:cNvSpPr/>
          <p:nvPr/>
        </p:nvSpPr>
        <p:spPr>
          <a:xfrm>
            <a:off x="4674434" y="2184358"/>
            <a:ext cx="2121378" cy="737899"/>
          </a:xfrm>
          <a:prstGeom prst="rect">
            <a:avLst/>
          </a:prstGeom>
          <a:noFill/>
          <a:ln>
            <a:noFill/>
          </a:ln>
        </p:spPr>
        <p:txBody>
          <a:bodyPr lIns="68575" tIns="34275" rIns="68575" bIns="34275" anchor="ctr" anchorCtr="0">
            <a:noAutofit/>
          </a:bodyPr>
          <a:lstStyle/>
          <a:p>
            <a:pPr marL="0" marR="0" lvl="0" indent="-69850" algn="ctr" rtl="0">
              <a:lnSpc>
                <a:spcPct val="115000"/>
              </a:lnSpc>
              <a:spcBef>
                <a:spcPts val="0"/>
              </a:spcBef>
              <a:buClr>
                <a:schemeClr val="dk1"/>
              </a:buClr>
              <a:buSzPct val="110000"/>
              <a:buFont typeface="Arial"/>
              <a:buNone/>
            </a:pPr>
            <a:r>
              <a:rPr lang="en-US" dirty="0" smtClean="0">
                <a:solidFill>
                  <a:schemeClr val="bg1">
                    <a:lumMod val="50000"/>
                  </a:schemeClr>
                </a:solidFill>
                <a:latin typeface="Helvetica Neue"/>
                <a:ea typeface="Helvetica Neue"/>
                <a:cs typeface="Helvetica Neue"/>
                <a:sym typeface="Helvetica Neue"/>
              </a:rPr>
              <a:t>Axes</a:t>
            </a:r>
          </a:p>
          <a:p>
            <a:pPr marL="0" marR="0" lvl="0" indent="-69850" algn="ctr" rtl="0">
              <a:lnSpc>
                <a:spcPct val="115000"/>
              </a:lnSpc>
              <a:spcBef>
                <a:spcPts val="0"/>
              </a:spcBef>
              <a:buClr>
                <a:schemeClr val="dk1"/>
              </a:buClr>
              <a:buSzPct val="110000"/>
              <a:buFont typeface="Arial"/>
              <a:buNone/>
            </a:pPr>
            <a:r>
              <a:rPr lang="en-US" dirty="0" smtClean="0">
                <a:solidFill>
                  <a:schemeClr val="bg1">
                    <a:lumMod val="50000"/>
                  </a:schemeClr>
                </a:solidFill>
                <a:latin typeface="Helvetica Neue"/>
                <a:ea typeface="Helvetica Neue"/>
                <a:cs typeface="Helvetica Neue"/>
                <a:sym typeface="Helvetica Neue"/>
              </a:rPr>
              <a:t>Operators</a:t>
            </a:r>
          </a:p>
          <a:p>
            <a:pPr marL="0" marR="0" lvl="0" indent="-69850" algn="ctr" rtl="0">
              <a:lnSpc>
                <a:spcPct val="115000"/>
              </a:lnSpc>
              <a:spcBef>
                <a:spcPts val="0"/>
              </a:spcBef>
              <a:buClr>
                <a:schemeClr val="dk1"/>
              </a:buClr>
              <a:buSzPct val="110000"/>
              <a:buFont typeface="Arial"/>
              <a:buNone/>
            </a:pPr>
            <a:r>
              <a:rPr lang="en-US" dirty="0" smtClean="0">
                <a:solidFill>
                  <a:schemeClr val="bg1">
                    <a:lumMod val="50000"/>
                  </a:schemeClr>
                </a:solidFill>
                <a:latin typeface="Helvetica Neue"/>
                <a:ea typeface="Helvetica Neue"/>
                <a:cs typeface="Helvetica Neue"/>
                <a:sym typeface="Helvetica Neue"/>
              </a:rPr>
              <a:t>Functions</a:t>
            </a:r>
          </a:p>
          <a:p>
            <a:pPr marL="0" marR="0" lvl="0" indent="-69850" algn="ctr" rtl="0">
              <a:lnSpc>
                <a:spcPct val="115000"/>
              </a:lnSpc>
              <a:spcBef>
                <a:spcPts val="0"/>
              </a:spcBef>
              <a:buClr>
                <a:schemeClr val="dk1"/>
              </a:buClr>
              <a:buSzPct val="110000"/>
              <a:buFont typeface="Arial"/>
              <a:buNone/>
            </a:pPr>
            <a:r>
              <a:rPr lang="en-US" dirty="0" smtClean="0">
                <a:solidFill>
                  <a:schemeClr val="bg1">
                    <a:lumMod val="50000"/>
                  </a:schemeClr>
                </a:solidFill>
                <a:latin typeface="Helvetica Neue"/>
                <a:ea typeface="Helvetica Neue"/>
                <a:cs typeface="Helvetica Neue"/>
                <a:sym typeface="Helvetica Neue"/>
              </a:rPr>
              <a:t>Useful expression</a:t>
            </a:r>
          </a:p>
          <a:p>
            <a:pPr marL="0" marR="0" lvl="0" indent="0" algn="ctr" rtl="0">
              <a:spcBef>
                <a:spcPts val="0"/>
              </a:spcBef>
              <a:buNone/>
            </a:pPr>
            <a:endParaRPr dirty="0">
              <a:solidFill>
                <a:schemeClr val="bg1">
                  <a:lumMod val="50000"/>
                </a:schemeClr>
              </a:solidFill>
              <a:latin typeface="Helvetica Neue"/>
              <a:ea typeface="Helvetica Neue"/>
              <a:cs typeface="Helvetica Neue"/>
              <a:sym typeface="Helvetica Neue"/>
            </a:endParaRPr>
          </a:p>
        </p:txBody>
      </p:sp>
      <p:sp>
        <p:nvSpPr>
          <p:cNvPr id="728" name="Shape 728"/>
          <p:cNvSpPr txBox="1"/>
          <p:nvPr/>
        </p:nvSpPr>
        <p:spPr>
          <a:xfrm>
            <a:off x="6748174" y="1660725"/>
            <a:ext cx="2042288" cy="306900"/>
          </a:xfrm>
          <a:prstGeom prst="rect">
            <a:avLst/>
          </a:prstGeom>
          <a:noFill/>
          <a:ln>
            <a:noFill/>
          </a:ln>
        </p:spPr>
        <p:txBody>
          <a:bodyPr lIns="68575" tIns="34275" rIns="68575" bIns="34275" anchor="t" anchorCtr="0">
            <a:noAutofit/>
          </a:bodyPr>
          <a:lstStyle/>
          <a:p>
            <a:pPr marL="0" marR="0" lvl="0" indent="0" algn="ctr" rtl="0">
              <a:spcBef>
                <a:spcPts val="0"/>
              </a:spcBef>
              <a:buNone/>
            </a:pPr>
            <a:r>
              <a:rPr lang="en" dirty="0" smtClean="0">
                <a:solidFill>
                  <a:srgbClr val="26A9E0"/>
                </a:solidFill>
                <a:latin typeface="Helvetica Neue"/>
                <a:ea typeface="Helvetica Neue"/>
                <a:cs typeface="Helvetica Neue"/>
                <a:sym typeface="Helvetica Neue"/>
              </a:rPr>
              <a:t>SUMMARY</a:t>
            </a:r>
            <a:endParaRPr lang="en-US" dirty="0" smtClean="0">
              <a:solidFill>
                <a:srgbClr val="26A9E0"/>
              </a:solidFill>
              <a:latin typeface="Helvetica Neue"/>
              <a:ea typeface="Helvetica Neue"/>
              <a:cs typeface="Helvetica Neue"/>
              <a:sym typeface="Helvetica Neue"/>
            </a:endParaRPr>
          </a:p>
          <a:p>
            <a:pPr marL="0" marR="0" lvl="0" indent="0" algn="ctr" rtl="0">
              <a:spcBef>
                <a:spcPts val="0"/>
              </a:spcBef>
              <a:buNone/>
            </a:pPr>
            <a:endParaRPr lang="en-US" dirty="0" smtClean="0">
              <a:solidFill>
                <a:srgbClr val="26A9E0"/>
              </a:solidFill>
              <a:latin typeface="Helvetica Neue"/>
              <a:ea typeface="Helvetica Neue"/>
              <a:cs typeface="Helvetica Neue"/>
              <a:sym typeface="Helvetica Neue"/>
            </a:endParaRPr>
          </a:p>
          <a:p>
            <a:pPr marL="0" marR="0" lvl="0" indent="0" algn="ctr" rtl="0">
              <a:spcBef>
                <a:spcPts val="0"/>
              </a:spcBef>
              <a:buNone/>
            </a:pPr>
            <a:r>
              <a:rPr lang="en-US" dirty="0" smtClean="0">
                <a:solidFill>
                  <a:srgbClr val="26A9E0"/>
                </a:solidFill>
                <a:latin typeface="Helvetica Neue"/>
                <a:ea typeface="Helvetica Neue"/>
                <a:cs typeface="Helvetica Neue"/>
                <a:sym typeface="Helvetica Neue"/>
              </a:rPr>
              <a:t>QA</a:t>
            </a:r>
          </a:p>
          <a:p>
            <a:pPr marL="0" marR="0" lvl="0" indent="0" algn="ctr" rtl="0">
              <a:spcBef>
                <a:spcPts val="0"/>
              </a:spcBef>
              <a:buNone/>
            </a:pPr>
            <a:endParaRPr lang="en" dirty="0">
              <a:solidFill>
                <a:srgbClr val="26A9E0"/>
              </a:solidFill>
              <a:latin typeface="Helvetica Neue"/>
              <a:ea typeface="Helvetica Neue"/>
              <a:cs typeface="Helvetica Neue"/>
              <a:sym typeface="Helvetica Neue"/>
            </a:endParaRPr>
          </a:p>
        </p:txBody>
      </p:sp>
      <p:sp>
        <p:nvSpPr>
          <p:cNvPr id="730" name="Shape 730"/>
          <p:cNvSpPr txBox="1"/>
          <p:nvPr/>
        </p:nvSpPr>
        <p:spPr>
          <a:xfrm>
            <a:off x="0" y="459950"/>
            <a:ext cx="9142500" cy="588000"/>
          </a:xfrm>
          <a:prstGeom prst="rect">
            <a:avLst/>
          </a:prstGeom>
          <a:noFill/>
          <a:ln>
            <a:noFill/>
          </a:ln>
        </p:spPr>
        <p:txBody>
          <a:bodyPr lIns="68575" tIns="34275" rIns="68575" bIns="34275" anchor="ctr" anchorCtr="0">
            <a:noAutofit/>
          </a:bodyPr>
          <a:lstStyle/>
          <a:p>
            <a:pPr marL="0" lvl="0" indent="0" algn="ctr" rtl="0">
              <a:spcBef>
                <a:spcPts val="0"/>
              </a:spcBef>
              <a:buNone/>
            </a:pPr>
            <a:r>
              <a:rPr lang="en" sz="3000" dirty="0" smtClean="0">
                <a:solidFill>
                  <a:schemeClr val="tx1"/>
                </a:solidFill>
                <a:latin typeface="Helvetica Neue"/>
                <a:ea typeface="Helvetica Neue"/>
                <a:cs typeface="Helvetica Neue"/>
                <a:sym typeface="Helvetica Neue"/>
              </a:rPr>
              <a:t>Agenda</a:t>
            </a:r>
            <a:endParaRPr lang="en" sz="3000" b="1" dirty="0">
              <a:solidFill>
                <a:schemeClr val="tx1"/>
              </a:solidFill>
              <a:latin typeface="Helvetica Neue"/>
              <a:ea typeface="Helvetica Neue"/>
              <a:cs typeface="Helvetica Neue"/>
              <a:sym typeface="Helvetica Neue"/>
            </a:endParaRPr>
          </a:p>
        </p:txBody>
      </p:sp>
      <p:grpSp>
        <p:nvGrpSpPr>
          <p:cNvPr id="42" name="Shape 451"/>
          <p:cNvGrpSpPr/>
          <p:nvPr/>
        </p:nvGrpSpPr>
        <p:grpSpPr>
          <a:xfrm>
            <a:off x="1257667" y="3719380"/>
            <a:ext cx="368071" cy="368050"/>
            <a:chOff x="576250" y="4319400"/>
            <a:chExt cx="442075" cy="442050"/>
          </a:xfrm>
        </p:grpSpPr>
        <p:sp>
          <p:nvSpPr>
            <p:cNvPr id="43" name="Shape 452"/>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44" name="Shape 453"/>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45" name="Shape 454"/>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46" name="Shape 455"/>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grpSp>
      <p:grpSp>
        <p:nvGrpSpPr>
          <p:cNvPr id="48" name="Shape 386"/>
          <p:cNvGrpSpPr/>
          <p:nvPr/>
        </p:nvGrpSpPr>
        <p:grpSpPr>
          <a:xfrm>
            <a:off x="3502849" y="3722456"/>
            <a:ext cx="430932" cy="320405"/>
            <a:chOff x="5247525" y="3007275"/>
            <a:chExt cx="517575" cy="384825"/>
          </a:xfrm>
        </p:grpSpPr>
        <p:sp>
          <p:nvSpPr>
            <p:cNvPr id="49" name="Shape 38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50" name="Shape 388"/>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grpSp>
      <p:grpSp>
        <p:nvGrpSpPr>
          <p:cNvPr id="51" name="Shape 382"/>
          <p:cNvGrpSpPr/>
          <p:nvPr/>
        </p:nvGrpSpPr>
        <p:grpSpPr>
          <a:xfrm>
            <a:off x="5612224" y="3683472"/>
            <a:ext cx="384286" cy="364015"/>
            <a:chOff x="2583100" y="2973772"/>
            <a:chExt cx="461550" cy="437203"/>
          </a:xfrm>
        </p:grpSpPr>
        <p:sp>
          <p:nvSpPr>
            <p:cNvPr id="52" name="Shape 383"/>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53" name="Shape 384"/>
            <p:cNvSpPr/>
            <p:nvPr/>
          </p:nvSpPr>
          <p:spPr>
            <a:xfrm>
              <a:off x="2583100" y="2973772"/>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grpSp>
      <p:grpSp>
        <p:nvGrpSpPr>
          <p:cNvPr id="54" name="Shape 260"/>
          <p:cNvGrpSpPr/>
          <p:nvPr/>
        </p:nvGrpSpPr>
        <p:grpSpPr>
          <a:xfrm>
            <a:off x="7599488" y="3633290"/>
            <a:ext cx="339659" cy="414197"/>
            <a:chOff x="596350" y="929175"/>
            <a:chExt cx="407950" cy="497475"/>
          </a:xfrm>
        </p:grpSpPr>
        <p:sp>
          <p:nvSpPr>
            <p:cNvPr id="55" name="Shape 261"/>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56" name="Shape 262"/>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57" name="Shape 263"/>
            <p:cNvSpPr/>
            <p:nvPr/>
          </p:nvSpPr>
          <p:spPr>
            <a:xfrm>
              <a:off x="688900" y="1256150"/>
              <a:ext cx="133975" cy="25"/>
            </a:xfrm>
            <a:custGeom>
              <a:avLst/>
              <a:gdLst/>
              <a:ahLst/>
              <a:cxnLst/>
              <a:rect l="0" t="0" r="0" b="0"/>
              <a:pathLst>
                <a:path w="5359" h="1" fill="none" extrusionOk="0">
                  <a:moveTo>
                    <a:pt x="5358" y="0"/>
                  </a:moveTo>
                  <a:lnTo>
                    <a:pt x="0" y="0"/>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58" name="Shape 264"/>
            <p:cNvSpPr/>
            <p:nvPr/>
          </p:nvSpPr>
          <p:spPr>
            <a:xfrm>
              <a:off x="688900" y="1201350"/>
              <a:ext cx="255750" cy="25"/>
            </a:xfrm>
            <a:custGeom>
              <a:avLst/>
              <a:gdLst/>
              <a:ahLst/>
              <a:cxnLst/>
              <a:rect l="0" t="0" r="0" b="0"/>
              <a:pathLst>
                <a:path w="10230" h="1" fill="none" extrusionOk="0">
                  <a:moveTo>
                    <a:pt x="10229" y="1"/>
                  </a:moveTo>
                  <a:lnTo>
                    <a:pt x="0" y="1"/>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59" name="Shape 265"/>
            <p:cNvSpPr/>
            <p:nvPr/>
          </p:nvSpPr>
          <p:spPr>
            <a:xfrm>
              <a:off x="688900" y="1145950"/>
              <a:ext cx="255750" cy="25"/>
            </a:xfrm>
            <a:custGeom>
              <a:avLst/>
              <a:gdLst/>
              <a:ahLst/>
              <a:cxnLst/>
              <a:rect l="0" t="0" r="0" b="0"/>
              <a:pathLst>
                <a:path w="10230" h="1" fill="none" extrusionOk="0">
                  <a:moveTo>
                    <a:pt x="10229" y="0"/>
                  </a:moveTo>
                  <a:lnTo>
                    <a:pt x="0" y="0"/>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60" name="Shape 266"/>
            <p:cNvSpPr/>
            <p:nvPr/>
          </p:nvSpPr>
          <p:spPr>
            <a:xfrm>
              <a:off x="688900" y="1090525"/>
              <a:ext cx="255750" cy="25"/>
            </a:xfrm>
            <a:custGeom>
              <a:avLst/>
              <a:gdLst/>
              <a:ahLst/>
              <a:cxnLst/>
              <a:rect l="0" t="0" r="0" b="0"/>
              <a:pathLst>
                <a:path w="10230" h="1" fill="none" extrusionOk="0">
                  <a:moveTo>
                    <a:pt x="10229" y="1"/>
                  </a:moveTo>
                  <a:lnTo>
                    <a:pt x="0" y="1"/>
                  </a:lnTo>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sp>
          <p:nvSpPr>
            <p:cNvPr id="61" name="Shape 267"/>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ln>
              <a:headEnd type="none" w="med" len="med"/>
              <a:tailEnd type="none" w="med" len="med"/>
            </a:ln>
          </p:spPr>
          <p:style>
            <a:lnRef idx="3">
              <a:schemeClr val="lt1"/>
            </a:lnRef>
            <a:fillRef idx="1">
              <a:schemeClr val="dk1"/>
            </a:fillRef>
            <a:effectRef idx="1">
              <a:schemeClr val="dk1"/>
            </a:effectRef>
            <a:fontRef idx="minor">
              <a:schemeClr val="lt1"/>
            </a:fontRef>
          </p:style>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944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722"/>
                                        </p:tgtEl>
                                        <p:attrNameLst>
                                          <p:attrName>style.visibility</p:attrName>
                                        </p:attrNameLst>
                                      </p:cBhvr>
                                      <p:to>
                                        <p:strVal val="visible"/>
                                      </p:to>
                                    </p:set>
                                    <p:animEffect transition="in" filter="fade">
                                      <p:cBhvr>
                                        <p:cTn id="7" dur="500"/>
                                        <p:tgtEl>
                                          <p:spTgt spid="7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
                                        </p:tgtEl>
                                        <p:attrNameLst>
                                          <p:attrName>style.visibility</p:attrName>
                                        </p:attrNameLst>
                                      </p:cBhvr>
                                      <p:to>
                                        <p:strVal val="visible"/>
                                      </p:to>
                                    </p:set>
                                    <p:animEffect transition="in" filter="fade">
                                      <p:cBhvr>
                                        <p:cTn id="10" dur="500"/>
                                        <p:tgtEl>
                                          <p:spTgt spid="706"/>
                                        </p:tgtEl>
                                      </p:cBhvr>
                                    </p:animEffect>
                                  </p:childTnLst>
                                </p:cTn>
                              </p:par>
                              <p:par>
                                <p:cTn id="11" presetID="10" presetClass="entr" presetSubtype="0" fill="hold" nodeType="withEffect">
                                  <p:stCondLst>
                                    <p:cond delay="0"/>
                                  </p:stCondLst>
                                  <p:childTnLst>
                                    <p:set>
                                      <p:cBhvr>
                                        <p:cTn id="12" dur="1" fill="hold">
                                          <p:stCondLst>
                                            <p:cond delay="0"/>
                                          </p:stCondLst>
                                        </p:cTn>
                                        <p:tgtEl>
                                          <p:spTgt spid="710"/>
                                        </p:tgtEl>
                                        <p:attrNameLst>
                                          <p:attrName>style.visibility</p:attrName>
                                        </p:attrNameLst>
                                      </p:cBhvr>
                                      <p:to>
                                        <p:strVal val="visible"/>
                                      </p:to>
                                    </p:set>
                                    <p:animEffect transition="in" filter="fade">
                                      <p:cBhvr>
                                        <p:cTn id="13" dur="500"/>
                                        <p:tgtEl>
                                          <p:spTgt spid="71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3"/>
                                        </p:tgtEl>
                                        <p:attrNameLst>
                                          <p:attrName>style.visibility</p:attrName>
                                        </p:attrNameLst>
                                      </p:cBhvr>
                                      <p:to>
                                        <p:strVal val="visible"/>
                                      </p:to>
                                    </p:set>
                                    <p:animEffect transition="in" filter="fade">
                                      <p:cBhvr>
                                        <p:cTn id="21" dur="500"/>
                                        <p:tgtEl>
                                          <p:spTgt spid="7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24"/>
                                        </p:tgtEl>
                                        <p:attrNameLst>
                                          <p:attrName>style.visibility</p:attrName>
                                        </p:attrNameLst>
                                      </p:cBhvr>
                                      <p:to>
                                        <p:strVal val="visible"/>
                                      </p:to>
                                    </p:set>
                                    <p:animEffect transition="in" filter="fade">
                                      <p:cBhvr>
                                        <p:cTn id="26" dur="500"/>
                                        <p:tgtEl>
                                          <p:spTgt spid="724"/>
                                        </p:tgtEl>
                                      </p:cBhvr>
                                    </p:animEffect>
                                  </p:childTnLst>
                                </p:cTn>
                              </p:par>
                              <p:par>
                                <p:cTn id="27" presetID="10"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nodeType="withEffect">
                                  <p:stCondLst>
                                    <p:cond delay="0"/>
                                  </p:stCondLst>
                                  <p:childTnLst>
                                    <p:set>
                                      <p:cBhvr>
                                        <p:cTn id="31" dur="1" fill="hold">
                                          <p:stCondLst>
                                            <p:cond delay="0"/>
                                          </p:stCondLst>
                                        </p:cTn>
                                        <p:tgtEl>
                                          <p:spTgt spid="713"/>
                                        </p:tgtEl>
                                        <p:attrNameLst>
                                          <p:attrName>style.visibility</p:attrName>
                                        </p:attrNameLst>
                                      </p:cBhvr>
                                      <p:to>
                                        <p:strVal val="visible"/>
                                      </p:to>
                                    </p:set>
                                    <p:animEffect transition="in" filter="fade">
                                      <p:cBhvr>
                                        <p:cTn id="32" dur="500"/>
                                        <p:tgtEl>
                                          <p:spTgt spid="7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7"/>
                                        </p:tgtEl>
                                        <p:attrNameLst>
                                          <p:attrName>style.visibility</p:attrName>
                                        </p:attrNameLst>
                                      </p:cBhvr>
                                      <p:to>
                                        <p:strVal val="visible"/>
                                      </p:to>
                                    </p:set>
                                    <p:animEffect transition="in" filter="fade">
                                      <p:cBhvr>
                                        <p:cTn id="35" dur="500"/>
                                        <p:tgtEl>
                                          <p:spTgt spid="7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25"/>
                                        </p:tgtEl>
                                        <p:attrNameLst>
                                          <p:attrName>style.visibility</p:attrName>
                                        </p:attrNameLst>
                                      </p:cBhvr>
                                      <p:to>
                                        <p:strVal val="visible"/>
                                      </p:to>
                                    </p:set>
                                    <p:animEffect transition="in" filter="fade">
                                      <p:cBhvr>
                                        <p:cTn id="40" dur="500"/>
                                        <p:tgtEl>
                                          <p:spTgt spid="7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26"/>
                                        </p:tgtEl>
                                        <p:attrNameLst>
                                          <p:attrName>style.visibility</p:attrName>
                                        </p:attrNameLst>
                                      </p:cBhvr>
                                      <p:to>
                                        <p:strVal val="visible"/>
                                      </p:to>
                                    </p:set>
                                    <p:animEffect transition="in" filter="fade">
                                      <p:cBhvr>
                                        <p:cTn id="45" dur="500"/>
                                        <p:tgtEl>
                                          <p:spTgt spid="726"/>
                                        </p:tgtEl>
                                      </p:cBhvr>
                                    </p:animEffect>
                                  </p:childTnLst>
                                </p:cTn>
                              </p:par>
                              <p:par>
                                <p:cTn id="46" presetID="10" presetClass="entr" presetSubtype="0" fill="hold" nodeType="withEffect">
                                  <p:stCondLst>
                                    <p:cond delay="0"/>
                                  </p:stCondLst>
                                  <p:childTnLst>
                                    <p:set>
                                      <p:cBhvr>
                                        <p:cTn id="47" dur="1" fill="hold">
                                          <p:stCondLst>
                                            <p:cond delay="0"/>
                                          </p:stCondLst>
                                        </p:cTn>
                                        <p:tgtEl>
                                          <p:spTgt spid="716"/>
                                        </p:tgtEl>
                                        <p:attrNameLst>
                                          <p:attrName>style.visibility</p:attrName>
                                        </p:attrNameLst>
                                      </p:cBhvr>
                                      <p:to>
                                        <p:strVal val="visible"/>
                                      </p:to>
                                    </p:set>
                                    <p:animEffect transition="in" filter="fade">
                                      <p:cBhvr>
                                        <p:cTn id="48" dur="500"/>
                                        <p:tgtEl>
                                          <p:spTgt spid="716"/>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08"/>
                                        </p:tgtEl>
                                        <p:attrNameLst>
                                          <p:attrName>style.visibility</p:attrName>
                                        </p:attrNameLst>
                                      </p:cBhvr>
                                      <p:to>
                                        <p:strVal val="visible"/>
                                      </p:to>
                                    </p:set>
                                    <p:animEffect transition="in" filter="fade">
                                      <p:cBhvr>
                                        <p:cTn id="54" dur="500"/>
                                        <p:tgtEl>
                                          <p:spTgt spid="70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27"/>
                                        </p:tgtEl>
                                        <p:attrNameLst>
                                          <p:attrName>style.visibility</p:attrName>
                                        </p:attrNameLst>
                                      </p:cBhvr>
                                      <p:to>
                                        <p:strVal val="visible"/>
                                      </p:to>
                                    </p:set>
                                    <p:animEffect transition="in" filter="fade">
                                      <p:cBhvr>
                                        <p:cTn id="59" dur="500"/>
                                        <p:tgtEl>
                                          <p:spTgt spid="7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28"/>
                                        </p:tgtEl>
                                        <p:attrNameLst>
                                          <p:attrName>style.visibility</p:attrName>
                                        </p:attrNameLst>
                                      </p:cBhvr>
                                      <p:to>
                                        <p:strVal val="visible"/>
                                      </p:to>
                                    </p:set>
                                    <p:animEffect transition="in" filter="fade">
                                      <p:cBhvr>
                                        <p:cTn id="64" dur="500"/>
                                        <p:tgtEl>
                                          <p:spTgt spid="728"/>
                                        </p:tgtEl>
                                      </p:cBhvr>
                                    </p:animEffect>
                                  </p:childTnLst>
                                </p:cTn>
                              </p:par>
                              <p:par>
                                <p:cTn id="65" presetID="10" presetClass="entr" presetSubtype="0" fill="hold" nodeType="withEffect">
                                  <p:stCondLst>
                                    <p:cond delay="0"/>
                                  </p:stCondLst>
                                  <p:childTnLst>
                                    <p:set>
                                      <p:cBhvr>
                                        <p:cTn id="66" dur="1" fill="hold">
                                          <p:stCondLst>
                                            <p:cond delay="0"/>
                                          </p:stCondLst>
                                        </p:cTn>
                                        <p:tgtEl>
                                          <p:spTgt spid="719"/>
                                        </p:tgtEl>
                                        <p:attrNameLst>
                                          <p:attrName>style.visibility</p:attrName>
                                        </p:attrNameLst>
                                      </p:cBhvr>
                                      <p:to>
                                        <p:strVal val="visible"/>
                                      </p:to>
                                    </p:set>
                                    <p:animEffect transition="in" filter="fade">
                                      <p:cBhvr>
                                        <p:cTn id="67" dur="500"/>
                                        <p:tgtEl>
                                          <p:spTgt spid="719"/>
                                        </p:tgtEl>
                                      </p:cBhvr>
                                    </p:animEffect>
                                  </p:childTnLst>
                                </p:cTn>
                              </p:par>
                              <p:par>
                                <p:cTn id="68" presetID="10" presetClass="entr" presetSubtype="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09"/>
                                        </p:tgtEl>
                                        <p:attrNameLst>
                                          <p:attrName>style.visibility</p:attrName>
                                        </p:attrNameLst>
                                      </p:cBhvr>
                                      <p:to>
                                        <p:strVal val="visible"/>
                                      </p:to>
                                    </p:set>
                                    <p:animEffect transition="in" filter="fade">
                                      <p:cBhvr>
                                        <p:cTn id="73" dur="500"/>
                                        <p:tgtEl>
                                          <p:spTgt spid="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 grpId="0" animBg="1"/>
      <p:bldP spid="707" grpId="0" animBg="1"/>
      <p:bldP spid="708" grpId="0" animBg="1"/>
      <p:bldP spid="709" grpId="0" animBg="1"/>
      <p:bldP spid="722" grpId="0"/>
      <p:bldP spid="723" grpId="0"/>
      <p:bldP spid="724" grpId="0"/>
      <p:bldP spid="725" grpId="0"/>
      <p:bldP spid="726" grpId="0"/>
      <p:bldP spid="727" grpId="0"/>
      <p:bldP spid="72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70"/>
        <p:cNvGrpSpPr/>
        <p:nvPr/>
      </p:nvGrpSpPr>
      <p:grpSpPr>
        <a:xfrm>
          <a:off x="0" y="0"/>
          <a:ext cx="0" cy="0"/>
          <a:chOff x="0" y="0"/>
          <a:chExt cx="0" cy="0"/>
        </a:xfrm>
      </p:grpSpPr>
      <p:sp>
        <p:nvSpPr>
          <p:cNvPr id="671" name="Shape 671"/>
          <p:cNvSpPr/>
          <p:nvPr/>
        </p:nvSpPr>
        <p:spPr>
          <a:xfrm>
            <a:off x="2289549" y="0"/>
            <a:ext cx="8113500" cy="5143500"/>
          </a:xfrm>
          <a:prstGeom prst="parallelogram">
            <a:avLst>
              <a:gd name="adj" fmla="val 50702"/>
            </a:avLst>
          </a:prstGeom>
          <a:solidFill>
            <a:srgbClr val="349ECC">
              <a:alpha val="43080"/>
            </a:srgbClr>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72" name="Shape 672"/>
          <p:cNvSpPr/>
          <p:nvPr/>
        </p:nvSpPr>
        <p:spPr>
          <a:xfrm>
            <a:off x="2952470" y="0"/>
            <a:ext cx="6787500" cy="5143500"/>
          </a:xfrm>
          <a:prstGeom prst="parallelogram">
            <a:avLst>
              <a:gd name="adj" fmla="val 50860"/>
            </a:avLst>
          </a:prstGeom>
          <a:solidFill>
            <a:srgbClr val="26A9E0"/>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pic>
        <p:nvPicPr>
          <p:cNvPr id="676" name="Shape 676"/>
          <p:cNvPicPr preferRelativeResize="0"/>
          <p:nvPr/>
        </p:nvPicPr>
        <p:blipFill>
          <a:blip r:embed="rId3">
            <a:alphaModFix/>
          </a:blip>
          <a:stretch>
            <a:fillRect/>
          </a:stretch>
        </p:blipFill>
        <p:spPr>
          <a:xfrm>
            <a:off x="5413911" y="1085323"/>
            <a:ext cx="2141025" cy="832150"/>
          </a:xfrm>
          <a:prstGeom prst="rect">
            <a:avLst/>
          </a:prstGeom>
          <a:noFill/>
          <a:ln>
            <a:noFill/>
          </a:ln>
        </p:spPr>
      </p:pic>
      <p:sp>
        <p:nvSpPr>
          <p:cNvPr id="6" name="Shape 790"/>
          <p:cNvSpPr txBox="1"/>
          <p:nvPr/>
        </p:nvSpPr>
        <p:spPr>
          <a:xfrm>
            <a:off x="2289391" y="2155650"/>
            <a:ext cx="6028244" cy="1088294"/>
          </a:xfrm>
          <a:prstGeom prst="rect">
            <a:avLst/>
          </a:prstGeom>
          <a:noFill/>
          <a:ln>
            <a:noFill/>
          </a:ln>
        </p:spPr>
        <p:txBody>
          <a:bodyPr lIns="91425" tIns="91425" rIns="91425" bIns="91425" anchor="ctr" anchorCtr="0">
            <a:noAutofit/>
          </a:bodyPr>
          <a:lstStyle/>
          <a:p>
            <a:pPr lvl="0" algn="r" rtl="0">
              <a:spcBef>
                <a:spcPts val="0"/>
              </a:spcBef>
              <a:buNone/>
            </a:pPr>
            <a:r>
              <a:rPr lang="en-US" sz="3600" b="1" dirty="0" smtClean="0">
                <a:solidFill>
                  <a:schemeClr val="lt1"/>
                </a:solidFill>
                <a:latin typeface="Helvetica Neue"/>
                <a:ea typeface="Helvetica Neue"/>
                <a:cs typeface="Helvetica Neue"/>
                <a:sym typeface="Helvetica Neue"/>
              </a:rPr>
              <a:t>Advance Level</a:t>
            </a:r>
            <a:endParaRPr lang="en" sz="3600" b="1" dirty="0">
              <a:solidFill>
                <a:schemeClr val="lt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742500529"/>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AXES</a:t>
            </a:r>
            <a:endParaRPr lang="en-US" dirty="0"/>
          </a:p>
        </p:txBody>
      </p:sp>
      <p:sp>
        <p:nvSpPr>
          <p:cNvPr id="7" name="TextBox 6"/>
          <p:cNvSpPr txBox="1">
            <a:spLocks noChangeArrowheads="1"/>
          </p:cNvSpPr>
          <p:nvPr/>
        </p:nvSpPr>
        <p:spPr bwMode="auto">
          <a:xfrm>
            <a:off x="576705" y="715364"/>
            <a:ext cx="8356600" cy="177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p>
          <a:p>
            <a:pPr>
              <a:buFont typeface="Courier New" charset="0"/>
              <a:buChar char="o"/>
            </a:pPr>
            <a:r>
              <a:rPr lang="en-US" altLang="en-US" sz="1800" dirty="0" smtClean="0">
                <a:solidFill>
                  <a:srgbClr val="0B0080"/>
                </a:solidFill>
                <a:latin typeface="Arial" charset="0"/>
                <a:cs typeface="Arial"/>
              </a:rPr>
              <a:t> An </a:t>
            </a:r>
            <a:r>
              <a:rPr lang="en-US" altLang="en-US" sz="1800" dirty="0">
                <a:solidFill>
                  <a:srgbClr val="0B0080"/>
                </a:solidFill>
                <a:latin typeface="Arial" charset="0"/>
                <a:cs typeface="Arial"/>
              </a:rPr>
              <a:t>axis defines a node-set relative to the current node.</a:t>
            </a:r>
          </a:p>
          <a:p>
            <a:pPr>
              <a:buFont typeface="Courier New" charset="0"/>
              <a:buChar char="o"/>
            </a:pPr>
            <a:endParaRPr lang="en-US" altLang="en-US" sz="1800" dirty="0">
              <a:solidFill>
                <a:srgbClr val="0B0080"/>
              </a:solidFill>
              <a:latin typeface="Arial" charset="0"/>
              <a:cs typeface="Arial"/>
            </a:endParaRPr>
          </a:p>
          <a:p>
            <a:pPr marL="285750" indent="-285750">
              <a:buFont typeface="Symbol" charset="2"/>
              <a:buChar char="Þ"/>
            </a:pPr>
            <a:endParaRPr lang="en-US" altLang="en-US" sz="1350" dirty="0"/>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980" y="1279020"/>
            <a:ext cx="5994190" cy="3806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712947"/>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AXES</a:t>
            </a:r>
            <a:endParaRPr lang="en-US" dirty="0"/>
          </a:p>
        </p:txBody>
      </p:sp>
      <p:pic>
        <p:nvPicPr>
          <p:cNvPr id="6" name="Picture 2" descr="https://our.umbraco.org/media/upload/0562fd58-c6db-4fa8-a432-68b28f11c3f2/7x1B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824" y="147044"/>
            <a:ext cx="5341290" cy="480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2968052" y="2525844"/>
            <a:ext cx="434715" cy="404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363915"/>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AXES</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123" y="2221706"/>
            <a:ext cx="6661547" cy="2921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3"/>
          <p:cNvSpPr txBox="1">
            <a:spLocks noChangeArrowheads="1"/>
          </p:cNvSpPr>
          <p:nvPr/>
        </p:nvSpPr>
        <p:spPr bwMode="auto">
          <a:xfrm>
            <a:off x="7495" y="3614"/>
            <a:ext cx="5539802"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a:t>&lt;?xml version="1.0" encoding="UTF-8"?&gt;</a:t>
            </a:r>
            <a:br>
              <a:rPr lang="en-US" altLang="en-US" sz="1300" dirty="0"/>
            </a:br>
            <a:r>
              <a:rPr lang="en-US" altLang="en-US" sz="1300" dirty="0"/>
              <a:t>	</a:t>
            </a:r>
            <a:r>
              <a:rPr lang="en-US" altLang="en-US" sz="1300" dirty="0">
                <a:solidFill>
                  <a:schemeClr val="accent1">
                    <a:lumMod val="75000"/>
                  </a:schemeClr>
                </a:solidFill>
              </a:rPr>
              <a:t>&lt;bookstore&gt;</a:t>
            </a:r>
            <a:br>
              <a:rPr lang="en-US" altLang="en-US" sz="1300" dirty="0">
                <a:solidFill>
                  <a:schemeClr val="accent1">
                    <a:lumMod val="75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4">
                    <a:lumMod val="50000"/>
                  </a:schemeClr>
                </a:solidFill>
              </a:rPr>
              <a:t>&lt;title </a:t>
            </a:r>
            <a:r>
              <a:rPr lang="en-US" altLang="en-US" sz="1300" dirty="0" err="1">
                <a:solidFill>
                  <a:schemeClr val="accent4">
                    <a:lumMod val="50000"/>
                  </a:schemeClr>
                </a:solidFill>
              </a:rPr>
              <a:t>lang</a:t>
            </a:r>
            <a:r>
              <a:rPr lang="en-US" altLang="en-US" sz="1300" dirty="0">
                <a:solidFill>
                  <a:schemeClr val="accent4">
                    <a:lumMod val="50000"/>
                  </a:schemeClr>
                </a:solidFill>
              </a:rPr>
              <a:t>="</a:t>
            </a:r>
            <a:r>
              <a:rPr lang="en-US" altLang="en-US" sz="1300" dirty="0" err="1">
                <a:solidFill>
                  <a:schemeClr val="accent4">
                    <a:lumMod val="50000"/>
                  </a:schemeClr>
                </a:solidFill>
              </a:rPr>
              <a:t>en</a:t>
            </a:r>
            <a:r>
              <a:rPr lang="en-US" altLang="en-US" sz="1300" dirty="0">
                <a:solidFill>
                  <a:schemeClr val="accent4">
                    <a:lumMod val="50000"/>
                  </a:schemeClr>
                </a:solidFill>
              </a:rPr>
              <a:t>"&gt;Harry Potter&lt;/title&gt;</a:t>
            </a:r>
            <a:br>
              <a:rPr lang="en-US" altLang="en-US" sz="1300" dirty="0">
                <a:solidFill>
                  <a:schemeClr val="accent4">
                    <a:lumMod val="50000"/>
                  </a:schemeClr>
                </a:solidFill>
              </a:rPr>
            </a:br>
            <a:r>
              <a:rPr lang="en-US" altLang="en-US" sz="1300" dirty="0">
                <a:solidFill>
                  <a:schemeClr val="accent4">
                    <a:lumMod val="50000"/>
                  </a:schemeClr>
                </a:solidFill>
              </a:rPr>
              <a:t>  		           &lt;price&gt;29.99&lt;/price&gt;</a:t>
            </a:r>
            <a:br>
              <a:rPr lang="en-US" altLang="en-US" sz="1300" dirty="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chemeClr val="accent6">
                    <a:lumMod val="75000"/>
                  </a:schemeClr>
                </a:solidFill>
              </a:rPr>
              <a:t>&lt;book</a:t>
            </a:r>
            <a:r>
              <a:rPr lang="en-US" altLang="en-US" sz="1300" dirty="0" smtClean="0">
                <a:solidFill>
                  <a:schemeClr val="accent6">
                    <a:lumMod val="75000"/>
                  </a:schemeClr>
                </a:solidFill>
              </a:rPr>
              <a:t>&gt;</a:t>
            </a:r>
            <a:r>
              <a:rPr lang="en-US" altLang="en-US" sz="1300" dirty="0">
                <a:solidFill>
                  <a:schemeClr val="accent6">
                    <a:lumMod val="75000"/>
                  </a:schemeClr>
                </a:solidFill>
              </a:rPr>
              <a:t/>
            </a:r>
            <a:br>
              <a:rPr lang="en-US" altLang="en-US" sz="1300" dirty="0">
                <a:solidFill>
                  <a:schemeClr val="accent6">
                    <a:lumMod val="75000"/>
                  </a:schemeClr>
                </a:solidFill>
              </a:rPr>
            </a:br>
            <a:r>
              <a:rPr lang="en-US" altLang="en-US" sz="1300" dirty="0"/>
              <a:t>  		</a:t>
            </a:r>
            <a:r>
              <a:rPr lang="en-US" altLang="en-US" sz="1300" dirty="0" smtClean="0">
                <a:solidFill>
                  <a:schemeClr val="accent4">
                    <a:lumMod val="50000"/>
                  </a:schemeClr>
                </a:solidFill>
              </a:rPr>
              <a:t>           &lt;title </a:t>
            </a:r>
            <a:r>
              <a:rPr lang="en-US" altLang="en-US" sz="1300" dirty="0" err="1" smtClean="0">
                <a:solidFill>
                  <a:schemeClr val="accent4">
                    <a:lumMod val="50000"/>
                  </a:schemeClr>
                </a:solidFill>
              </a:rPr>
              <a:t>lang</a:t>
            </a:r>
            <a:r>
              <a:rPr lang="en-US" altLang="en-US" sz="1300" dirty="0" smtClean="0">
                <a:solidFill>
                  <a:schemeClr val="accent4">
                    <a:lumMod val="50000"/>
                  </a:schemeClr>
                </a:solidFill>
              </a:rPr>
              <a:t>="</a:t>
            </a:r>
            <a:r>
              <a:rPr lang="en-US" altLang="en-US" sz="1300" dirty="0" err="1" smtClean="0">
                <a:solidFill>
                  <a:schemeClr val="accent4">
                    <a:lumMod val="50000"/>
                  </a:schemeClr>
                </a:solidFill>
              </a:rPr>
              <a:t>en</a:t>
            </a:r>
            <a:r>
              <a:rPr lang="en-US" altLang="en-US" sz="1300" dirty="0" smtClean="0">
                <a:solidFill>
                  <a:schemeClr val="accent4">
                    <a:lumMod val="50000"/>
                  </a:schemeClr>
                </a:solidFill>
              </a:rPr>
              <a:t>"&gt;Learning XML&lt;/title&gt;</a:t>
            </a:r>
            <a:br>
              <a:rPr lang="en-US" altLang="en-US" sz="1300" dirty="0" smtClean="0">
                <a:solidFill>
                  <a:schemeClr val="accent4">
                    <a:lumMod val="50000"/>
                  </a:schemeClr>
                </a:solidFill>
              </a:rPr>
            </a:br>
            <a:r>
              <a:rPr lang="en-US" altLang="en-US" sz="1300" dirty="0" smtClean="0">
                <a:solidFill>
                  <a:schemeClr val="accent4">
                    <a:lumMod val="50000"/>
                  </a:schemeClr>
                </a:solidFill>
              </a:rPr>
              <a:t> 		           &lt;price&gt;39.95&lt;/price&gt;</a:t>
            </a:r>
            <a:br>
              <a:rPr lang="en-US" altLang="en-US" sz="1300" dirty="0" smtClean="0">
                <a:solidFill>
                  <a:schemeClr val="accent4">
                    <a:lumMod val="50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smtClean="0"/>
              <a:t>   </a:t>
            </a:r>
            <a:r>
              <a:rPr lang="en-US" altLang="en-US" sz="1300" dirty="0" smtClean="0">
                <a:solidFill>
                  <a:schemeClr val="accent1">
                    <a:lumMod val="75000"/>
                  </a:schemeClr>
                </a:solidFill>
              </a:rPr>
              <a:t>&lt;/</a:t>
            </a:r>
            <a:r>
              <a:rPr lang="en-US" altLang="en-US" sz="1300" dirty="0">
                <a:solidFill>
                  <a:schemeClr val="accent1">
                    <a:lumMod val="75000"/>
                  </a:schemeClr>
                </a:solidFill>
              </a:rPr>
              <a:t>bookstore</a:t>
            </a:r>
            <a:r>
              <a:rPr lang="en-US" altLang="en-US" sz="1300" dirty="0" smtClean="0">
                <a:solidFill>
                  <a:schemeClr val="accent1">
                    <a:lumMod val="75000"/>
                  </a:schemeClr>
                </a:solidFill>
              </a:rPr>
              <a:t>&gt;</a:t>
            </a:r>
            <a:endParaRPr lang="en-US" altLang="en-US" sz="1300" dirty="0">
              <a:solidFill>
                <a:schemeClr val="accent1">
                  <a:lumMod val="75000"/>
                </a:schemeClr>
              </a:solidFill>
              <a:latin typeface="Arial" charset="0"/>
            </a:endParaRPr>
          </a:p>
        </p:txBody>
      </p:sp>
    </p:spTree>
    <p:extLst>
      <p:ext uri="{BB962C8B-B14F-4D97-AF65-F5344CB8AC3E}">
        <p14:creationId xmlns:p14="http://schemas.microsoft.com/office/powerpoint/2010/main" val="155064173"/>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AXES</a:t>
            </a:r>
            <a:endParaRPr lang="en-US" dirty="0"/>
          </a:p>
        </p:txBody>
      </p:sp>
      <p:sp>
        <p:nvSpPr>
          <p:cNvPr id="9" name="TextBox 3"/>
          <p:cNvSpPr txBox="1">
            <a:spLocks noChangeArrowheads="1"/>
          </p:cNvSpPr>
          <p:nvPr/>
        </p:nvSpPr>
        <p:spPr bwMode="auto">
          <a:xfrm>
            <a:off x="839449" y="1330244"/>
            <a:ext cx="553980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smtClean="0"/>
              <a:t>XML:</a:t>
            </a:r>
            <a:r>
              <a:rPr lang="en-US" altLang="en-US" sz="1300" dirty="0"/>
              <a:t/>
            </a:r>
            <a:br>
              <a:rPr lang="en-US" altLang="en-US" sz="1300" dirty="0"/>
            </a:br>
            <a:r>
              <a:rPr lang="en-US" altLang="en-US" sz="1300" dirty="0"/>
              <a:t>	</a:t>
            </a:r>
            <a:r>
              <a:rPr lang="en-US" altLang="en-US" sz="1300" dirty="0">
                <a:solidFill>
                  <a:schemeClr val="accent1">
                    <a:lumMod val="75000"/>
                  </a:schemeClr>
                </a:solidFill>
              </a:rPr>
              <a:t>&lt;bookstore&gt;</a:t>
            </a:r>
            <a:br>
              <a:rPr lang="en-US" altLang="en-US" sz="1300" dirty="0">
                <a:solidFill>
                  <a:schemeClr val="accent1">
                    <a:lumMod val="75000"/>
                  </a:schemeClr>
                </a:solidFill>
              </a:rPr>
            </a:br>
            <a:r>
              <a:rPr lang="en-US" altLang="en-US" sz="1300" dirty="0"/>
              <a:t>		</a:t>
            </a:r>
            <a:r>
              <a:rPr lang="en-US" altLang="en-US" sz="1300" dirty="0">
                <a:solidFill>
                  <a:schemeClr val="accent6">
                    <a:lumMod val="75000"/>
                  </a:schemeClr>
                </a:solidFill>
              </a:rPr>
              <a:t>&lt;book&gt;</a:t>
            </a:r>
            <a:br>
              <a:rPr lang="en-US" altLang="en-US" sz="1300" dirty="0">
                <a:solidFill>
                  <a:schemeClr val="accent6">
                    <a:lumMod val="75000"/>
                  </a:schemeClr>
                </a:solidFill>
              </a:rPr>
            </a:br>
            <a:r>
              <a:rPr lang="en-US" altLang="en-US" sz="1300" dirty="0"/>
              <a:t>  		           </a:t>
            </a:r>
            <a:r>
              <a:rPr lang="en-US" altLang="en-US" sz="1300" dirty="0">
                <a:solidFill>
                  <a:srgbClr val="7030A0"/>
                </a:solidFill>
              </a:rPr>
              <a:t>&lt;title </a:t>
            </a:r>
            <a:r>
              <a:rPr lang="en-US" altLang="en-US" sz="1300" dirty="0" err="1">
                <a:solidFill>
                  <a:srgbClr val="7030A0"/>
                </a:solidFill>
              </a:rPr>
              <a:t>lang</a:t>
            </a:r>
            <a:r>
              <a:rPr lang="en-US" altLang="en-US" sz="1300" dirty="0">
                <a:solidFill>
                  <a:srgbClr val="7030A0"/>
                </a:solidFill>
              </a:rPr>
              <a:t>="</a:t>
            </a:r>
            <a:r>
              <a:rPr lang="en-US" altLang="en-US" sz="1300" dirty="0" err="1">
                <a:solidFill>
                  <a:srgbClr val="7030A0"/>
                </a:solidFill>
              </a:rPr>
              <a:t>en</a:t>
            </a:r>
            <a:r>
              <a:rPr lang="en-US" altLang="en-US" sz="1300" dirty="0">
                <a:solidFill>
                  <a:srgbClr val="7030A0"/>
                </a:solidFill>
              </a:rPr>
              <a:t>"&gt;Harry Potter&lt;/title&gt;</a:t>
            </a:r>
            <a:br>
              <a:rPr lang="en-US" altLang="en-US" sz="1300" dirty="0">
                <a:solidFill>
                  <a:srgbClr val="7030A0"/>
                </a:solidFill>
              </a:rPr>
            </a:br>
            <a:r>
              <a:rPr lang="en-US" altLang="en-US" sz="1300" dirty="0">
                <a:solidFill>
                  <a:schemeClr val="accent4">
                    <a:lumMod val="50000"/>
                  </a:schemeClr>
                </a:solidFill>
              </a:rPr>
              <a:t>  		</a:t>
            </a:r>
            <a:r>
              <a:rPr lang="en-US" altLang="en-US" sz="1300" dirty="0" smtClean="0">
                <a:solidFill>
                  <a:schemeClr val="accent6">
                    <a:lumMod val="75000"/>
                  </a:schemeClr>
                </a:solidFill>
              </a:rPr>
              <a:t>&lt;/</a:t>
            </a:r>
            <a:r>
              <a:rPr lang="en-US" altLang="en-US" sz="1300" dirty="0">
                <a:solidFill>
                  <a:schemeClr val="accent6">
                    <a:lumMod val="75000"/>
                  </a:schemeClr>
                </a:solidFill>
              </a:rPr>
              <a:t>book&gt;</a:t>
            </a:r>
            <a:br>
              <a:rPr lang="en-US" altLang="en-US" sz="1300" dirty="0">
                <a:solidFill>
                  <a:schemeClr val="accent6">
                    <a:lumMod val="75000"/>
                  </a:schemeClr>
                </a:solidFill>
              </a:rPr>
            </a:br>
            <a:r>
              <a:rPr lang="en-US" altLang="en-US" sz="1300" dirty="0"/>
              <a:t>	</a:t>
            </a:r>
            <a:r>
              <a:rPr lang="en-US" altLang="en-US" sz="1300" dirty="0" smtClean="0">
                <a:solidFill>
                  <a:schemeClr val="accent1">
                    <a:lumMod val="75000"/>
                  </a:schemeClr>
                </a:solidFill>
              </a:rPr>
              <a:t>&lt;/</a:t>
            </a:r>
            <a:r>
              <a:rPr lang="en-US" altLang="en-US" sz="1300" dirty="0">
                <a:solidFill>
                  <a:schemeClr val="accent1">
                    <a:lumMod val="75000"/>
                  </a:schemeClr>
                </a:solidFill>
              </a:rPr>
              <a:t>bookstore</a:t>
            </a:r>
            <a:r>
              <a:rPr lang="en-US" altLang="en-US" sz="1300" dirty="0" smtClean="0">
                <a:solidFill>
                  <a:schemeClr val="accent1">
                    <a:lumMod val="75000"/>
                  </a:schemeClr>
                </a:solidFill>
              </a:rPr>
              <a:t>&gt;</a:t>
            </a:r>
            <a:endParaRPr lang="en-US" altLang="en-US" sz="1300" dirty="0">
              <a:solidFill>
                <a:schemeClr val="accent1">
                  <a:lumMod val="75000"/>
                </a:schemeClr>
              </a:solidFill>
              <a:latin typeface="Arial" charset="0"/>
            </a:endParaRPr>
          </a:p>
        </p:txBody>
      </p:sp>
      <p:sp>
        <p:nvSpPr>
          <p:cNvPr id="6" name="TextBox 3"/>
          <p:cNvSpPr txBox="1">
            <a:spLocks noChangeArrowheads="1"/>
          </p:cNvSpPr>
          <p:nvPr/>
        </p:nvSpPr>
        <p:spPr bwMode="auto">
          <a:xfrm>
            <a:off x="839449" y="2889921"/>
            <a:ext cx="7989758"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300" dirty="0" smtClean="0"/>
              <a:t>DOM:</a:t>
            </a:r>
            <a:r>
              <a:rPr lang="en-US" altLang="en-US" sz="1300" dirty="0"/>
              <a:t/>
            </a:r>
            <a:br>
              <a:rPr lang="en-US" altLang="en-US" sz="1300" dirty="0"/>
            </a:br>
            <a:r>
              <a:rPr lang="en-US" altLang="en-US" sz="1300" dirty="0"/>
              <a:t>	</a:t>
            </a:r>
            <a:r>
              <a:rPr lang="en-US" altLang="x-none" sz="1300" dirty="0" smtClean="0">
                <a:solidFill>
                  <a:schemeClr val="accent1">
                    <a:lumMod val="75000"/>
                  </a:schemeClr>
                </a:solidFill>
              </a:rPr>
              <a:t>element </a:t>
            </a:r>
            <a:r>
              <a:rPr lang="en-US" altLang="x-none" sz="1300" dirty="0">
                <a:solidFill>
                  <a:schemeClr val="accent1">
                    <a:lumMod val="75000"/>
                  </a:schemeClr>
                </a:solidFill>
              </a:rPr>
              <a:t>node (name="</a:t>
            </a:r>
            <a:r>
              <a:rPr lang="en-US" altLang="en-US" sz="1300" dirty="0">
                <a:solidFill>
                  <a:schemeClr val="accent1">
                    <a:lumMod val="75000"/>
                  </a:schemeClr>
                </a:solidFill>
              </a:rPr>
              <a:t> bookstore</a:t>
            </a:r>
            <a:r>
              <a:rPr lang="en-US" altLang="x-none" sz="1300" dirty="0" smtClean="0">
                <a:solidFill>
                  <a:schemeClr val="accent1">
                    <a:lumMod val="75000"/>
                  </a:schemeClr>
                </a:solidFill>
              </a:rPr>
              <a:t>")</a:t>
            </a:r>
          </a:p>
          <a:p>
            <a:pPr lvl="1"/>
            <a:r>
              <a:rPr lang="en-US" altLang="x-none" sz="1200" dirty="0" smtClean="0"/>
              <a:t>		</a:t>
            </a:r>
            <a:r>
              <a:rPr lang="en-US" altLang="x-none" sz="1300" dirty="0">
                <a:solidFill>
                  <a:schemeClr val="accent6">
                    <a:lumMod val="75000"/>
                  </a:schemeClr>
                </a:solidFill>
              </a:rPr>
              <a:t>text node (value="\n ") </a:t>
            </a:r>
          </a:p>
          <a:p>
            <a:pPr lvl="1"/>
            <a:r>
              <a:rPr lang="en-US" altLang="x-none" sz="1300" dirty="0" smtClean="0">
                <a:solidFill>
                  <a:schemeClr val="accent6">
                    <a:lumMod val="75000"/>
                  </a:schemeClr>
                </a:solidFill>
              </a:rPr>
              <a:t>		element </a:t>
            </a:r>
            <a:r>
              <a:rPr lang="en-US" altLang="x-none" sz="1300" dirty="0">
                <a:solidFill>
                  <a:schemeClr val="accent6">
                    <a:lumMod val="75000"/>
                  </a:schemeClr>
                </a:solidFill>
              </a:rPr>
              <a:t>node (name="</a:t>
            </a:r>
            <a:r>
              <a:rPr lang="en-US" altLang="en-US" sz="1300" dirty="0">
                <a:solidFill>
                  <a:schemeClr val="accent6">
                    <a:lumMod val="75000"/>
                  </a:schemeClr>
                </a:solidFill>
              </a:rPr>
              <a:t> book</a:t>
            </a:r>
            <a:r>
              <a:rPr lang="en-US" altLang="x-none" sz="1300" dirty="0">
                <a:solidFill>
                  <a:schemeClr val="accent6">
                    <a:lumMod val="75000"/>
                  </a:schemeClr>
                </a:solidFill>
              </a:rPr>
              <a:t>") </a:t>
            </a:r>
          </a:p>
          <a:p>
            <a:pPr lvl="1"/>
            <a:r>
              <a:rPr lang="en-US" altLang="x-none" sz="1300" dirty="0" smtClean="0">
                <a:solidFill>
                  <a:srgbClr val="7030A0"/>
                </a:solidFill>
              </a:rPr>
              <a:t>			text </a:t>
            </a:r>
            <a:r>
              <a:rPr lang="en-US" altLang="x-none" sz="1300" dirty="0">
                <a:solidFill>
                  <a:srgbClr val="7030A0"/>
                </a:solidFill>
              </a:rPr>
              <a:t>node (value="\n ") </a:t>
            </a:r>
          </a:p>
          <a:p>
            <a:r>
              <a:rPr lang="en-US" altLang="x-none" sz="1300" dirty="0">
                <a:solidFill>
                  <a:srgbClr val="7030A0"/>
                </a:solidFill>
              </a:rPr>
              <a:t>                                </a:t>
            </a:r>
            <a:r>
              <a:rPr lang="en-US" altLang="x-none" sz="1300" dirty="0" smtClean="0">
                <a:solidFill>
                  <a:srgbClr val="7030A0"/>
                </a:solidFill>
              </a:rPr>
              <a:t>		element </a:t>
            </a:r>
            <a:r>
              <a:rPr lang="en-US" altLang="x-none" sz="1300" dirty="0">
                <a:solidFill>
                  <a:srgbClr val="7030A0"/>
                </a:solidFill>
              </a:rPr>
              <a:t>node (name="</a:t>
            </a:r>
            <a:r>
              <a:rPr lang="en-US" altLang="en-US" sz="1300" dirty="0">
                <a:solidFill>
                  <a:srgbClr val="7030A0"/>
                </a:solidFill>
              </a:rPr>
              <a:t>title</a:t>
            </a:r>
            <a:r>
              <a:rPr lang="en-US" altLang="x-none" sz="1300" dirty="0">
                <a:solidFill>
                  <a:srgbClr val="7030A0"/>
                </a:solidFill>
              </a:rPr>
              <a:t>") </a:t>
            </a:r>
          </a:p>
          <a:p>
            <a:r>
              <a:rPr lang="en-US" altLang="x-none" sz="1350" dirty="0"/>
              <a:t>	                         </a:t>
            </a:r>
            <a:r>
              <a:rPr lang="en-US" altLang="x-none" sz="1350" dirty="0" smtClean="0"/>
              <a:t>			text </a:t>
            </a:r>
            <a:r>
              <a:rPr lang="en-US" altLang="x-none" sz="1350" dirty="0"/>
              <a:t>node (value="</a:t>
            </a:r>
            <a:r>
              <a:rPr lang="en-US" altLang="en-US" sz="1350" dirty="0"/>
              <a:t>Harry Potter</a:t>
            </a:r>
            <a:r>
              <a:rPr lang="en-US" altLang="x-none" sz="1350" dirty="0"/>
              <a:t>") </a:t>
            </a:r>
          </a:p>
        </p:txBody>
      </p:sp>
    </p:spTree>
    <p:extLst>
      <p:ext uri="{BB962C8B-B14F-4D97-AF65-F5344CB8AC3E}">
        <p14:creationId xmlns:p14="http://schemas.microsoft.com/office/powerpoint/2010/main" val="1806009147"/>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OPERATORS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29" y="771454"/>
            <a:ext cx="7707027" cy="4372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315076"/>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OPERATORS</a:t>
            </a:r>
            <a:endParaRPr lang="en-US" dirty="0"/>
          </a:p>
        </p:txBody>
      </p:sp>
      <p:sp>
        <p:nvSpPr>
          <p:cNvPr id="4" name="TextBox 3"/>
          <p:cNvSpPr txBox="1">
            <a:spLocks noChangeArrowheads="1"/>
          </p:cNvSpPr>
          <p:nvPr/>
        </p:nvSpPr>
        <p:spPr bwMode="auto">
          <a:xfrm>
            <a:off x="1461541" y="947993"/>
            <a:ext cx="664024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kumimoji="1" sz="2400">
                <a:solidFill>
                  <a:schemeClr val="tx1"/>
                </a:solidFill>
                <a:latin typeface="Times New Roman" charset="0"/>
                <a:ea typeface="Arial" charset="0"/>
                <a:cs typeface="Arial" charset="0"/>
              </a:defRPr>
            </a:lvl1pPr>
            <a:lvl2pPr marL="742950" eaLnBrk="0" hangingPunct="0">
              <a:defRPr kumimoji="1" sz="2400">
                <a:solidFill>
                  <a:schemeClr val="tx1"/>
                </a:solidFill>
                <a:latin typeface="Times New Roman" charset="0"/>
                <a:ea typeface="Arial" charset="0"/>
                <a:cs typeface="Arial" charset="0"/>
              </a:defRPr>
            </a:lvl2pPr>
            <a:lvl3pPr marL="1143000" indent="-228600" eaLnBrk="0" hangingPunct="0">
              <a:defRPr kumimoji="1" sz="2400">
                <a:solidFill>
                  <a:schemeClr val="tx1"/>
                </a:solidFill>
                <a:latin typeface="Times New Roman" charset="0"/>
                <a:ea typeface="Arial" charset="0"/>
                <a:cs typeface="Arial" charset="0"/>
              </a:defRPr>
            </a:lvl3pPr>
            <a:lvl4pPr marL="1600200" indent="-228600" eaLnBrk="0" hangingPunct="0">
              <a:defRPr kumimoji="1" sz="2400">
                <a:solidFill>
                  <a:schemeClr val="tx1"/>
                </a:solidFill>
                <a:latin typeface="Times New Roman" charset="0"/>
                <a:ea typeface="Arial" charset="0"/>
                <a:cs typeface="Arial" charset="0"/>
              </a:defRPr>
            </a:lvl4pPr>
            <a:lvl5pPr marL="2057400" indent="-228600" eaLnBrk="0" hangingPunct="0">
              <a:defRPr kumimoji="1"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kumimoji="1" sz="2400">
                <a:solidFill>
                  <a:schemeClr val="tx1"/>
                </a:solidFill>
                <a:latin typeface="Times New Roman" charset="0"/>
                <a:ea typeface="Arial" charset="0"/>
                <a:cs typeface="Arial" charset="0"/>
              </a:defRPr>
            </a:lvl9pPr>
          </a:lstStyle>
          <a:p>
            <a:pPr lvl="1"/>
            <a:r>
              <a:rPr lang="en-US" altLang="en-US" sz="1600" dirty="0"/>
              <a:t>&lt;?xml version="1.0" encoding="UTF-8"?&gt;</a:t>
            </a:r>
            <a:br>
              <a:rPr lang="en-US" altLang="en-US" sz="1600" dirty="0"/>
            </a:br>
            <a:r>
              <a:rPr lang="en-US" altLang="en-US" sz="1600" dirty="0"/>
              <a:t>	</a:t>
            </a:r>
            <a:r>
              <a:rPr lang="en-US" altLang="en-US" sz="1600" dirty="0">
                <a:solidFill>
                  <a:schemeClr val="accent1">
                    <a:lumMod val="75000"/>
                  </a:schemeClr>
                </a:solidFill>
              </a:rPr>
              <a:t>&lt;bookstore&gt;</a:t>
            </a:r>
            <a:br>
              <a:rPr lang="en-US" altLang="en-US" sz="1600" dirty="0">
                <a:solidFill>
                  <a:schemeClr val="accent1">
                    <a:lumMod val="75000"/>
                  </a:schemeClr>
                </a:solidFill>
              </a:rPr>
            </a:br>
            <a:r>
              <a:rPr lang="en-US" altLang="en-US" sz="1600" dirty="0"/>
              <a:t>		</a:t>
            </a:r>
            <a:r>
              <a:rPr lang="en-US" altLang="en-US" sz="1600" dirty="0">
                <a:solidFill>
                  <a:schemeClr val="accent6">
                    <a:lumMod val="75000"/>
                  </a:schemeClr>
                </a:solidFill>
              </a:rPr>
              <a:t>&lt;book&gt;</a:t>
            </a:r>
            <a:br>
              <a:rPr lang="en-US" altLang="en-US" sz="1600" dirty="0">
                <a:solidFill>
                  <a:schemeClr val="accent6">
                    <a:lumMod val="75000"/>
                  </a:schemeClr>
                </a:solidFill>
              </a:rPr>
            </a:br>
            <a:r>
              <a:rPr lang="en-US" altLang="en-US" sz="1600" dirty="0"/>
              <a:t>  		           </a:t>
            </a:r>
            <a:r>
              <a:rPr lang="en-US" altLang="en-US" sz="1600" dirty="0">
                <a:solidFill>
                  <a:schemeClr val="accent4">
                    <a:lumMod val="50000"/>
                  </a:schemeClr>
                </a:solidFill>
              </a:rPr>
              <a:t>&lt;title </a:t>
            </a:r>
            <a:r>
              <a:rPr lang="en-US" altLang="en-US" sz="1600" dirty="0" err="1">
                <a:solidFill>
                  <a:schemeClr val="accent4">
                    <a:lumMod val="50000"/>
                  </a:schemeClr>
                </a:solidFill>
              </a:rPr>
              <a:t>lang</a:t>
            </a:r>
            <a:r>
              <a:rPr lang="en-US" altLang="en-US" sz="1600" dirty="0">
                <a:solidFill>
                  <a:schemeClr val="accent4">
                    <a:lumMod val="50000"/>
                  </a:schemeClr>
                </a:solidFill>
              </a:rPr>
              <a:t>="</a:t>
            </a:r>
            <a:r>
              <a:rPr lang="en-US" altLang="en-US" sz="1600" dirty="0" err="1">
                <a:solidFill>
                  <a:schemeClr val="accent4">
                    <a:lumMod val="50000"/>
                  </a:schemeClr>
                </a:solidFill>
              </a:rPr>
              <a:t>en</a:t>
            </a:r>
            <a:r>
              <a:rPr lang="en-US" altLang="en-US" sz="1600" dirty="0">
                <a:solidFill>
                  <a:schemeClr val="accent4">
                    <a:lumMod val="50000"/>
                  </a:schemeClr>
                </a:solidFill>
              </a:rPr>
              <a:t>"&gt;Harry Potter&lt;/title&gt;</a:t>
            </a:r>
            <a:br>
              <a:rPr lang="en-US" altLang="en-US" sz="1600" dirty="0">
                <a:solidFill>
                  <a:schemeClr val="accent4">
                    <a:lumMod val="50000"/>
                  </a:schemeClr>
                </a:solidFill>
              </a:rPr>
            </a:br>
            <a:r>
              <a:rPr lang="en-US" altLang="en-US" sz="1600" dirty="0">
                <a:solidFill>
                  <a:schemeClr val="accent4">
                    <a:lumMod val="50000"/>
                  </a:schemeClr>
                </a:solidFill>
              </a:rPr>
              <a:t>  		           &lt;price&gt;29.99&lt;/price&gt;</a:t>
            </a:r>
            <a:br>
              <a:rPr lang="en-US" altLang="en-US" sz="1600" dirty="0">
                <a:solidFill>
                  <a:schemeClr val="accent4">
                    <a:lumMod val="50000"/>
                  </a:schemeClr>
                </a:solidFill>
              </a:rPr>
            </a:br>
            <a:r>
              <a:rPr lang="en-US" altLang="en-US" sz="1600" dirty="0"/>
              <a:t>		</a:t>
            </a:r>
            <a:r>
              <a:rPr lang="en-US" altLang="en-US" sz="1600" dirty="0">
                <a:solidFill>
                  <a:schemeClr val="accent6">
                    <a:lumMod val="75000"/>
                  </a:schemeClr>
                </a:solidFill>
              </a:rPr>
              <a:t>&lt;/book&gt;</a:t>
            </a:r>
            <a:br>
              <a:rPr lang="en-US" altLang="en-US" sz="1600" dirty="0">
                <a:solidFill>
                  <a:schemeClr val="accent6">
                    <a:lumMod val="75000"/>
                  </a:schemeClr>
                </a:solidFill>
              </a:rPr>
            </a:br>
            <a:r>
              <a:rPr lang="en-US" altLang="en-US" sz="1600" dirty="0"/>
              <a:t>		</a:t>
            </a:r>
            <a:r>
              <a:rPr lang="en-US" altLang="en-US" sz="1600" dirty="0">
                <a:solidFill>
                  <a:schemeClr val="accent6">
                    <a:lumMod val="75000"/>
                  </a:schemeClr>
                </a:solidFill>
              </a:rPr>
              <a:t>&lt;book</a:t>
            </a:r>
            <a:r>
              <a:rPr lang="en-US" altLang="en-US" sz="1600" dirty="0" smtClean="0">
                <a:solidFill>
                  <a:schemeClr val="accent6">
                    <a:lumMod val="75000"/>
                  </a:schemeClr>
                </a:solidFill>
              </a:rPr>
              <a:t>&gt;</a:t>
            </a:r>
            <a:r>
              <a:rPr lang="en-US" altLang="en-US" sz="1600" dirty="0">
                <a:solidFill>
                  <a:schemeClr val="accent6">
                    <a:lumMod val="75000"/>
                  </a:schemeClr>
                </a:solidFill>
              </a:rPr>
              <a:t/>
            </a:r>
            <a:br>
              <a:rPr lang="en-US" altLang="en-US" sz="1600" dirty="0">
                <a:solidFill>
                  <a:schemeClr val="accent6">
                    <a:lumMod val="75000"/>
                  </a:schemeClr>
                </a:solidFill>
              </a:rPr>
            </a:br>
            <a:r>
              <a:rPr lang="en-US" altLang="en-US" sz="1600" dirty="0"/>
              <a:t>  		</a:t>
            </a:r>
            <a:r>
              <a:rPr lang="en-US" altLang="en-US" sz="1600" dirty="0" smtClean="0">
                <a:solidFill>
                  <a:schemeClr val="accent4">
                    <a:lumMod val="50000"/>
                  </a:schemeClr>
                </a:solidFill>
              </a:rPr>
              <a:t>           &lt;title </a:t>
            </a:r>
            <a:r>
              <a:rPr lang="en-US" altLang="en-US" sz="1600" dirty="0" err="1" smtClean="0">
                <a:solidFill>
                  <a:schemeClr val="accent4">
                    <a:lumMod val="50000"/>
                  </a:schemeClr>
                </a:solidFill>
              </a:rPr>
              <a:t>lang</a:t>
            </a:r>
            <a:r>
              <a:rPr lang="en-US" altLang="en-US" sz="1600" dirty="0" smtClean="0">
                <a:solidFill>
                  <a:schemeClr val="accent4">
                    <a:lumMod val="50000"/>
                  </a:schemeClr>
                </a:solidFill>
              </a:rPr>
              <a:t>="</a:t>
            </a:r>
            <a:r>
              <a:rPr lang="en-US" altLang="en-US" sz="1600" dirty="0" err="1" smtClean="0">
                <a:solidFill>
                  <a:schemeClr val="accent4">
                    <a:lumMod val="50000"/>
                  </a:schemeClr>
                </a:solidFill>
              </a:rPr>
              <a:t>en</a:t>
            </a:r>
            <a:r>
              <a:rPr lang="en-US" altLang="en-US" sz="1600" dirty="0" smtClean="0">
                <a:solidFill>
                  <a:schemeClr val="accent4">
                    <a:lumMod val="50000"/>
                  </a:schemeClr>
                </a:solidFill>
              </a:rPr>
              <a:t>"&gt;Learning XML&lt;/title&gt;</a:t>
            </a:r>
            <a:br>
              <a:rPr lang="en-US" altLang="en-US" sz="1600" dirty="0" smtClean="0">
                <a:solidFill>
                  <a:schemeClr val="accent4">
                    <a:lumMod val="50000"/>
                  </a:schemeClr>
                </a:solidFill>
              </a:rPr>
            </a:br>
            <a:r>
              <a:rPr lang="en-US" altLang="en-US" sz="1600" dirty="0" smtClean="0">
                <a:solidFill>
                  <a:schemeClr val="accent4">
                    <a:lumMod val="50000"/>
                  </a:schemeClr>
                </a:solidFill>
              </a:rPr>
              <a:t> 		           &lt;price&gt;39.95&lt;/price&gt;</a:t>
            </a:r>
            <a:br>
              <a:rPr lang="en-US" altLang="en-US" sz="1600" dirty="0" smtClean="0">
                <a:solidFill>
                  <a:schemeClr val="accent4">
                    <a:lumMod val="50000"/>
                  </a:schemeClr>
                </a:solidFill>
              </a:rPr>
            </a:br>
            <a:r>
              <a:rPr lang="en-US" altLang="en-US" sz="1600" dirty="0"/>
              <a:t>		</a:t>
            </a:r>
            <a:r>
              <a:rPr lang="en-US" altLang="en-US" sz="1600" dirty="0">
                <a:solidFill>
                  <a:schemeClr val="accent6">
                    <a:lumMod val="75000"/>
                  </a:schemeClr>
                </a:solidFill>
              </a:rPr>
              <a:t>&lt;/book&gt;</a:t>
            </a:r>
            <a:br>
              <a:rPr lang="en-US" altLang="en-US" sz="1600" dirty="0">
                <a:solidFill>
                  <a:schemeClr val="accent6">
                    <a:lumMod val="75000"/>
                  </a:schemeClr>
                </a:solidFill>
              </a:rPr>
            </a:br>
            <a:r>
              <a:rPr lang="en-US" altLang="en-US" sz="1600" dirty="0" smtClean="0"/>
              <a:t>   </a:t>
            </a:r>
            <a:r>
              <a:rPr lang="en-US" altLang="en-US" sz="1600" dirty="0" smtClean="0">
                <a:solidFill>
                  <a:schemeClr val="accent1">
                    <a:lumMod val="75000"/>
                  </a:schemeClr>
                </a:solidFill>
              </a:rPr>
              <a:t>&lt;/</a:t>
            </a:r>
            <a:r>
              <a:rPr lang="en-US" altLang="en-US" sz="1600" dirty="0">
                <a:solidFill>
                  <a:schemeClr val="accent1">
                    <a:lumMod val="75000"/>
                  </a:schemeClr>
                </a:solidFill>
              </a:rPr>
              <a:t>bookstore</a:t>
            </a:r>
            <a:r>
              <a:rPr lang="en-US" altLang="en-US" sz="1600" dirty="0" smtClean="0">
                <a:solidFill>
                  <a:schemeClr val="accent1">
                    <a:lumMod val="75000"/>
                  </a:schemeClr>
                </a:solidFill>
              </a:rPr>
              <a:t>&gt;</a:t>
            </a:r>
            <a:endParaRPr lang="en-US" altLang="en-US" sz="1600" dirty="0">
              <a:solidFill>
                <a:schemeClr val="accent1">
                  <a:lumMod val="75000"/>
                </a:schemeClr>
              </a:solidFill>
              <a:latin typeface="Arial" charset="0"/>
            </a:endParaRPr>
          </a:p>
        </p:txBody>
      </p:sp>
      <p:sp>
        <p:nvSpPr>
          <p:cNvPr id="2" name="Rectangle 1"/>
          <p:cNvSpPr/>
          <p:nvPr/>
        </p:nvSpPr>
        <p:spPr>
          <a:xfrm>
            <a:off x="2373691" y="3842309"/>
            <a:ext cx="3033203" cy="307777"/>
          </a:xfrm>
          <a:prstGeom prst="rect">
            <a:avLst/>
          </a:prstGeom>
        </p:spPr>
        <p:txBody>
          <a:bodyPr wrap="none">
            <a:spAutoFit/>
          </a:bodyPr>
          <a:lstStyle/>
          <a:p>
            <a:r>
              <a:rPr lang="en-US" b="1" dirty="0" smtClean="0">
                <a:solidFill>
                  <a:srgbClr val="323232"/>
                </a:solidFill>
                <a:latin typeface="Verdana" charset="0"/>
              </a:rPr>
              <a:t>//book/title </a:t>
            </a:r>
            <a:r>
              <a:rPr lang="en-US" b="1" dirty="0">
                <a:solidFill>
                  <a:srgbClr val="323232"/>
                </a:solidFill>
                <a:latin typeface="Verdana" charset="0"/>
              </a:rPr>
              <a:t>| </a:t>
            </a:r>
            <a:r>
              <a:rPr lang="en-US" b="1" dirty="0" smtClean="0">
                <a:solidFill>
                  <a:srgbClr val="323232"/>
                </a:solidFill>
                <a:latin typeface="Verdana" charset="0"/>
              </a:rPr>
              <a:t>//book/price</a:t>
            </a:r>
            <a:endParaRPr lang="en-US" dirty="0"/>
          </a:p>
        </p:txBody>
      </p:sp>
      <p:sp>
        <p:nvSpPr>
          <p:cNvPr id="6" name="Rectangle 5"/>
          <p:cNvSpPr/>
          <p:nvPr/>
        </p:nvSpPr>
        <p:spPr>
          <a:xfrm>
            <a:off x="2373691" y="4150086"/>
            <a:ext cx="2408032" cy="307777"/>
          </a:xfrm>
          <a:prstGeom prst="rect">
            <a:avLst/>
          </a:prstGeom>
        </p:spPr>
        <p:txBody>
          <a:bodyPr wrap="none">
            <a:spAutoFit/>
          </a:bodyPr>
          <a:lstStyle/>
          <a:p>
            <a:r>
              <a:rPr lang="en-US" b="1" dirty="0" smtClean="0">
                <a:solidFill>
                  <a:srgbClr val="323232"/>
                </a:solidFill>
                <a:latin typeface="Verdana" charset="0"/>
              </a:rPr>
              <a:t>//book[position()&gt;1]</a:t>
            </a:r>
            <a:endParaRPr lang="en-US" dirty="0"/>
          </a:p>
        </p:txBody>
      </p:sp>
      <p:sp>
        <p:nvSpPr>
          <p:cNvPr id="8" name="Rectangle 7"/>
          <p:cNvSpPr/>
          <p:nvPr/>
        </p:nvSpPr>
        <p:spPr>
          <a:xfrm>
            <a:off x="2373691" y="4457863"/>
            <a:ext cx="3145413" cy="307777"/>
          </a:xfrm>
          <a:prstGeom prst="rect">
            <a:avLst/>
          </a:prstGeom>
        </p:spPr>
        <p:txBody>
          <a:bodyPr wrap="none">
            <a:spAutoFit/>
          </a:bodyPr>
          <a:lstStyle/>
          <a:p>
            <a:r>
              <a:rPr lang="en-US" b="1" dirty="0" smtClean="0">
                <a:solidFill>
                  <a:srgbClr val="323232"/>
                </a:solidFill>
                <a:latin typeface="Verdana" charset="0"/>
              </a:rPr>
              <a:t>//book[title=“Harry Potter”]</a:t>
            </a:r>
            <a:endParaRPr lang="en-US" dirty="0"/>
          </a:p>
        </p:txBody>
      </p:sp>
    </p:spTree>
    <p:extLst>
      <p:ext uri="{BB962C8B-B14F-4D97-AF65-F5344CB8AC3E}">
        <p14:creationId xmlns:p14="http://schemas.microsoft.com/office/powerpoint/2010/main" val="28363502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FUNCTIONS</a:t>
            </a:r>
            <a:endParaRPr lang="en-US" dirty="0"/>
          </a:p>
        </p:txBody>
      </p:sp>
      <p:sp>
        <p:nvSpPr>
          <p:cNvPr id="7" name="TextBox 6"/>
          <p:cNvSpPr txBox="1">
            <a:spLocks noChangeArrowheads="1"/>
          </p:cNvSpPr>
          <p:nvPr/>
        </p:nvSpPr>
        <p:spPr bwMode="auto">
          <a:xfrm>
            <a:off x="584200" y="955206"/>
            <a:ext cx="83566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endParaRPr lang="en-US" sz="1500" dirty="0" smtClean="0"/>
          </a:p>
          <a:p>
            <a:pPr lvl="1">
              <a:buFont typeface="Courier New" charset="0"/>
              <a:buChar char="o"/>
            </a:pPr>
            <a:r>
              <a:rPr lang="en-US" altLang="en-US" sz="1800" dirty="0" smtClean="0">
                <a:solidFill>
                  <a:srgbClr val="0B0080"/>
                </a:solidFill>
                <a:latin typeface="Arial" charset="0"/>
                <a:cs typeface="Arial"/>
              </a:rPr>
              <a:t>Accessor </a:t>
            </a:r>
            <a:r>
              <a:rPr lang="en-US" altLang="en-US" sz="1800" dirty="0">
                <a:solidFill>
                  <a:srgbClr val="0B0080"/>
                </a:solidFill>
                <a:latin typeface="Arial" charset="0"/>
                <a:cs typeface="Arial"/>
              </a:rPr>
              <a:t>(skip)</a:t>
            </a:r>
          </a:p>
          <a:p>
            <a:pPr lvl="1">
              <a:buFont typeface="Courier New" charset="0"/>
              <a:buChar char="o"/>
            </a:pPr>
            <a:r>
              <a:rPr lang="en-US" altLang="en-US" sz="1800" dirty="0">
                <a:solidFill>
                  <a:srgbClr val="0B0080"/>
                </a:solidFill>
                <a:latin typeface="Arial" charset="0"/>
                <a:cs typeface="Arial"/>
              </a:rPr>
              <a:t>Error and Trace(skip)</a:t>
            </a:r>
          </a:p>
          <a:p>
            <a:pPr lvl="1">
              <a:buFont typeface="Courier New" charset="0"/>
              <a:buChar char="o"/>
            </a:pPr>
            <a:r>
              <a:rPr lang="en-US" altLang="en-US" sz="1800" dirty="0">
                <a:solidFill>
                  <a:srgbClr val="0B0080"/>
                </a:solidFill>
                <a:latin typeface="Arial" charset="0"/>
                <a:cs typeface="Arial"/>
              </a:rPr>
              <a:t>Numeric</a:t>
            </a:r>
          </a:p>
          <a:p>
            <a:pPr lvl="1">
              <a:buFont typeface="Courier New" charset="0"/>
              <a:buChar char="o"/>
            </a:pPr>
            <a:r>
              <a:rPr lang="en-US" altLang="en-US" sz="1800" dirty="0">
                <a:solidFill>
                  <a:srgbClr val="C00000"/>
                </a:solidFill>
                <a:latin typeface="Arial" charset="0"/>
                <a:cs typeface="Arial"/>
              </a:rPr>
              <a:t>String</a:t>
            </a:r>
          </a:p>
          <a:p>
            <a:pPr lvl="1">
              <a:buFont typeface="Courier New" charset="0"/>
              <a:buChar char="o"/>
            </a:pPr>
            <a:r>
              <a:rPr lang="en-US" altLang="en-US" sz="1800" dirty="0" err="1">
                <a:solidFill>
                  <a:srgbClr val="0B0080"/>
                </a:solidFill>
                <a:latin typeface="Arial" charset="0"/>
                <a:cs typeface="Arial"/>
              </a:rPr>
              <a:t>AnyURI</a:t>
            </a:r>
            <a:r>
              <a:rPr lang="en-US" altLang="en-US" sz="1800" dirty="0">
                <a:solidFill>
                  <a:srgbClr val="0B0080"/>
                </a:solidFill>
                <a:latin typeface="Arial" charset="0"/>
                <a:cs typeface="Arial"/>
              </a:rPr>
              <a:t> (skip)</a:t>
            </a:r>
          </a:p>
          <a:p>
            <a:pPr lvl="1">
              <a:buFont typeface="Courier New" charset="0"/>
              <a:buChar char="o"/>
            </a:pPr>
            <a:r>
              <a:rPr lang="en-US" altLang="en-US" sz="1800" dirty="0">
                <a:solidFill>
                  <a:srgbClr val="0B0080"/>
                </a:solidFill>
                <a:latin typeface="Arial" charset="0"/>
                <a:cs typeface="Arial"/>
              </a:rPr>
              <a:t>Boolean</a:t>
            </a:r>
          </a:p>
          <a:p>
            <a:pPr lvl="1">
              <a:buFont typeface="Courier New" charset="0"/>
              <a:buChar char="o"/>
            </a:pPr>
            <a:r>
              <a:rPr lang="en-US" altLang="en-US" sz="1800" dirty="0">
                <a:solidFill>
                  <a:srgbClr val="0B0080"/>
                </a:solidFill>
                <a:latin typeface="Arial" charset="0"/>
                <a:cs typeface="Arial"/>
              </a:rPr>
              <a:t>Duration/Date/Time (skip)</a:t>
            </a:r>
          </a:p>
          <a:p>
            <a:pPr lvl="1">
              <a:buFont typeface="Courier New" charset="0"/>
              <a:buChar char="o"/>
            </a:pPr>
            <a:r>
              <a:rPr lang="en-US" altLang="en-US" sz="1800" dirty="0" err="1">
                <a:solidFill>
                  <a:srgbClr val="0B0080"/>
                </a:solidFill>
                <a:latin typeface="Arial" charset="0"/>
                <a:cs typeface="Arial"/>
              </a:rPr>
              <a:t>Qname</a:t>
            </a:r>
            <a:r>
              <a:rPr lang="en-US" altLang="en-US" sz="1800" dirty="0">
                <a:solidFill>
                  <a:srgbClr val="0B0080"/>
                </a:solidFill>
                <a:latin typeface="Arial" charset="0"/>
                <a:cs typeface="Arial"/>
              </a:rPr>
              <a:t> (skip)</a:t>
            </a:r>
          </a:p>
          <a:p>
            <a:pPr lvl="1">
              <a:buFont typeface="Courier New" charset="0"/>
              <a:buChar char="o"/>
            </a:pPr>
            <a:r>
              <a:rPr lang="en-US" altLang="en-US" sz="1800" dirty="0">
                <a:solidFill>
                  <a:srgbClr val="0B0080"/>
                </a:solidFill>
                <a:latin typeface="Arial" charset="0"/>
                <a:cs typeface="Arial"/>
              </a:rPr>
              <a:t>Node (skip)</a:t>
            </a:r>
          </a:p>
          <a:p>
            <a:pPr lvl="1">
              <a:buFont typeface="Courier New" charset="0"/>
              <a:buChar char="o"/>
            </a:pPr>
            <a:r>
              <a:rPr lang="en-US" altLang="en-US" sz="1800" dirty="0">
                <a:solidFill>
                  <a:srgbClr val="0B0080"/>
                </a:solidFill>
                <a:latin typeface="Arial" charset="0"/>
                <a:cs typeface="Arial"/>
              </a:rPr>
              <a:t>Sequence (skip)</a:t>
            </a:r>
          </a:p>
          <a:p>
            <a:pPr lvl="1">
              <a:buFont typeface="Courier New" charset="0"/>
              <a:buChar char="o"/>
            </a:pPr>
            <a:r>
              <a:rPr lang="en-US" altLang="en-US" sz="1800" dirty="0">
                <a:solidFill>
                  <a:srgbClr val="0B0080"/>
                </a:solidFill>
                <a:latin typeface="Arial" charset="0"/>
                <a:cs typeface="Arial"/>
              </a:rPr>
              <a:t>Context (skip)</a:t>
            </a:r>
          </a:p>
          <a:p>
            <a:pPr marL="285750" indent="-285750">
              <a:buFont typeface="Symbol" charset="2"/>
              <a:buChar char="Þ"/>
              <a:defRPr/>
            </a:pPr>
            <a:endParaRPr lang="en-US" altLang="en-US" sz="1500" dirty="0">
              <a:latin typeface="Arial" charset="0"/>
            </a:endParaRPr>
          </a:p>
          <a:p>
            <a:pPr marL="214313" indent="-214313">
              <a:buFont typeface="Courier New" panose="02070309020205020404" pitchFamily="49" charset="0"/>
              <a:buChar char="o"/>
              <a:defRPr/>
            </a:pPr>
            <a:endParaRPr lang="en-US" altLang="en-US" sz="1500" dirty="0">
              <a:latin typeface="Arial" charset="0"/>
            </a:endParaRPr>
          </a:p>
          <a:p>
            <a:pPr marL="285750" lvl="1">
              <a:buFont typeface="Symbol" charset="2"/>
              <a:buChar char="Þ"/>
              <a:defRPr/>
            </a:pPr>
            <a:endParaRPr lang="en-US" altLang="en-US" sz="1500" dirty="0">
              <a:latin typeface="Arial" charset="0"/>
            </a:endParaRPr>
          </a:p>
        </p:txBody>
      </p:sp>
    </p:spTree>
    <p:extLst>
      <p:ext uri="{BB962C8B-B14F-4D97-AF65-F5344CB8AC3E}">
        <p14:creationId xmlns:p14="http://schemas.microsoft.com/office/powerpoint/2010/main" val="723021194"/>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 FUNCTIONS - STRING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473" y="1570245"/>
            <a:ext cx="6355829" cy="2654967"/>
          </a:xfrm>
          <a:prstGeom prst="rect">
            <a:avLst/>
          </a:prstGeom>
        </p:spPr>
      </p:pic>
      <p:cxnSp>
        <p:nvCxnSpPr>
          <p:cNvPr id="4" name="Straight Connector 3"/>
          <p:cNvCxnSpPr/>
          <p:nvPr/>
        </p:nvCxnSpPr>
        <p:spPr>
          <a:xfrm flipV="1">
            <a:off x="1376516" y="3451123"/>
            <a:ext cx="6803923" cy="196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12026" y="4345858"/>
            <a:ext cx="4041058" cy="307777"/>
          </a:xfrm>
          <a:prstGeom prst="rect">
            <a:avLst/>
          </a:prstGeom>
          <a:noFill/>
        </p:spPr>
        <p:txBody>
          <a:bodyPr wrap="square" rtlCol="0">
            <a:spAutoFit/>
          </a:bodyPr>
          <a:lstStyle/>
          <a:p>
            <a:r>
              <a:rPr lang="en-US" dirty="0" smtClean="0">
                <a:solidFill>
                  <a:srgbClr val="C00000"/>
                </a:solidFill>
              </a:rPr>
              <a:t>Browsers currently </a:t>
            </a:r>
            <a:r>
              <a:rPr lang="en-US" dirty="0">
                <a:solidFill>
                  <a:srgbClr val="C00000"/>
                </a:solidFill>
              </a:rPr>
              <a:t>supports XPath 1.0</a:t>
            </a:r>
          </a:p>
        </p:txBody>
      </p:sp>
    </p:spTree>
    <p:extLst>
      <p:ext uri="{BB962C8B-B14F-4D97-AF65-F5344CB8AC3E}">
        <p14:creationId xmlns:p14="http://schemas.microsoft.com/office/powerpoint/2010/main" val="13586380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altLang="en-US" dirty="0" smtClean="0"/>
              <a:t>XPATH</a:t>
            </a:r>
            <a:r>
              <a:rPr lang="en-US" dirty="0">
                <a:cs typeface="Arial" charset="0"/>
              </a:rPr>
              <a:t> </a:t>
            </a:r>
            <a:r>
              <a:rPr lang="en-US" dirty="0" smtClean="0">
                <a:cs typeface="Arial" charset="0"/>
              </a:rPr>
              <a:t>USEFUL EXPRESSIONS  </a:t>
            </a:r>
            <a:endParaRPr lang="en-US" dirty="0"/>
          </a:p>
        </p:txBody>
      </p:sp>
      <p:sp>
        <p:nvSpPr>
          <p:cNvPr id="4" name="TextBox 3"/>
          <p:cNvSpPr txBox="1">
            <a:spLocks noChangeArrowheads="1"/>
          </p:cNvSpPr>
          <p:nvPr/>
        </p:nvSpPr>
        <p:spPr bwMode="auto">
          <a:xfrm>
            <a:off x="606685" y="992682"/>
            <a:ext cx="835660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r>
              <a:rPr lang="en-US" altLang="en-US" sz="1500" dirty="0" smtClean="0">
                <a:solidFill>
                  <a:srgbClr val="C00000"/>
                </a:solidFill>
                <a:latin typeface="Arial" charset="0"/>
                <a:cs typeface="Arial"/>
              </a:rPr>
              <a:t>//</a:t>
            </a:r>
            <a:r>
              <a:rPr lang="en-US" altLang="en-US" sz="1500" dirty="0">
                <a:solidFill>
                  <a:srgbClr val="C00000"/>
                </a:solidFill>
                <a:latin typeface="Arial" charset="0"/>
                <a:cs typeface="Arial"/>
              </a:rPr>
              <a:t>div[@title=‘main']:  </a:t>
            </a:r>
            <a:r>
              <a:rPr lang="en-US" altLang="en-US" sz="1500" dirty="0">
                <a:solidFill>
                  <a:srgbClr val="0B0080"/>
                </a:solidFill>
                <a:latin typeface="Arial" charset="0"/>
                <a:cs typeface="Arial"/>
              </a:rPr>
              <a:t>Find &lt;div&gt; tag that have an attribute “title”  with value “main”.</a:t>
            </a:r>
          </a:p>
          <a:p>
            <a:endParaRPr lang="en-US" altLang="en-US" sz="1500" dirty="0">
              <a:solidFill>
                <a:srgbClr val="0B0080"/>
              </a:solidFill>
              <a:latin typeface="Arial" charset="0"/>
              <a:cs typeface="Arial"/>
            </a:endParaRPr>
          </a:p>
          <a:p>
            <a:r>
              <a:rPr lang="en-US" altLang="en-US" sz="1500" dirty="0">
                <a:solidFill>
                  <a:srgbClr val="C00000"/>
                </a:solidFill>
                <a:latin typeface="Arial" charset="0"/>
                <a:cs typeface="Arial"/>
              </a:rPr>
              <a:t>//*[contains(@</a:t>
            </a:r>
            <a:r>
              <a:rPr lang="en-US" altLang="en-US" sz="1500" dirty="0" err="1">
                <a:solidFill>
                  <a:srgbClr val="C00000"/>
                </a:solidFill>
                <a:latin typeface="Arial" charset="0"/>
                <a:cs typeface="Arial"/>
              </a:rPr>
              <a:t>title,'Nick</a:t>
            </a:r>
            <a:r>
              <a:rPr lang="en-US" altLang="en-US" sz="1500" dirty="0">
                <a:solidFill>
                  <a:srgbClr val="C00000"/>
                </a:solidFill>
                <a:latin typeface="Arial" charset="0"/>
                <a:cs typeface="Arial"/>
              </a:rPr>
              <a:t> Name')]: </a:t>
            </a:r>
            <a:r>
              <a:rPr lang="en-US" altLang="en-US" sz="1500" dirty="0">
                <a:solidFill>
                  <a:srgbClr val="0B0080"/>
                </a:solidFill>
                <a:latin typeface="Arial" charset="0"/>
                <a:cs typeface="Arial"/>
              </a:rPr>
              <a:t>Find any tag that have attribute “title”  with contains value “Nick Name</a:t>
            </a:r>
            <a:r>
              <a:rPr lang="en-US" altLang="en-US" sz="1500" dirty="0" smtClean="0">
                <a:solidFill>
                  <a:srgbClr val="0B0080"/>
                </a:solidFill>
                <a:latin typeface="Arial" charset="0"/>
                <a:cs typeface="Arial"/>
              </a:rPr>
              <a:t>”.</a:t>
            </a:r>
          </a:p>
          <a:p>
            <a:r>
              <a:rPr lang="en-US" altLang="en-US" sz="1500" dirty="0">
                <a:solidFill>
                  <a:srgbClr val="C00000"/>
                </a:solidFill>
                <a:latin typeface="Arial" charset="0"/>
                <a:cs typeface="Arial"/>
              </a:rPr>
              <a:t>//input[contains(text(),'Nick Name</a:t>
            </a:r>
            <a:r>
              <a:rPr lang="en-US" altLang="en-US" sz="1500" dirty="0" smtClean="0">
                <a:solidFill>
                  <a:srgbClr val="C00000"/>
                </a:solidFill>
                <a:latin typeface="Arial" charset="0"/>
                <a:cs typeface="Arial"/>
              </a:rPr>
              <a:t>')]</a:t>
            </a:r>
          </a:p>
          <a:p>
            <a:r>
              <a:rPr lang="en-US" altLang="en-US" sz="1500" dirty="0" smtClean="0">
                <a:solidFill>
                  <a:srgbClr val="C00000"/>
                </a:solidFill>
                <a:latin typeface="Arial" charset="0"/>
                <a:cs typeface="Arial"/>
              </a:rPr>
              <a:t>//h2[</a:t>
            </a:r>
            <a:r>
              <a:rPr lang="en-US" sz="1500" dirty="0" smtClean="0">
                <a:solidFill>
                  <a:srgbClr val="C00000"/>
                </a:solidFill>
                <a:latin typeface="Arial" charset="0"/>
                <a:cs typeface="Arial"/>
              </a:rPr>
              <a:t>normalize-space(.)=</a:t>
            </a:r>
            <a:r>
              <a:rPr lang="en-US" altLang="en-US" sz="1500" dirty="0" smtClean="0">
                <a:solidFill>
                  <a:srgbClr val="C00000"/>
                </a:solidFill>
                <a:latin typeface="Arial" charset="0"/>
                <a:cs typeface="Arial"/>
              </a:rPr>
              <a:t>’Search All']</a:t>
            </a:r>
          </a:p>
          <a:p>
            <a:r>
              <a:rPr lang="en-US" altLang="en-US" sz="1500" dirty="0" smtClean="0">
                <a:solidFill>
                  <a:srgbClr val="C00000"/>
                </a:solidFill>
                <a:latin typeface="Arial" charset="0"/>
                <a:cs typeface="Arial"/>
              </a:rPr>
              <a:t>//</a:t>
            </a:r>
            <a:r>
              <a:rPr lang="en-US" altLang="en-US" sz="1500" dirty="0">
                <a:solidFill>
                  <a:srgbClr val="C00000"/>
                </a:solidFill>
                <a:latin typeface="Arial" charset="0"/>
                <a:cs typeface="Arial"/>
              </a:rPr>
              <a:t>input[contains(.,'Nick Name')] </a:t>
            </a:r>
            <a:r>
              <a:rPr lang="en-US" altLang="en-US" sz="1500" dirty="0">
                <a:solidFill>
                  <a:srgbClr val="0B0080"/>
                </a:solidFill>
                <a:latin typeface="Arial" charset="0"/>
                <a:cs typeface="Arial"/>
              </a:rPr>
              <a:t>: Find &lt;input&gt; tag that have text inside  with value contains “Nick Name</a:t>
            </a:r>
            <a:r>
              <a:rPr lang="en-US" altLang="en-US" sz="1500" dirty="0" smtClean="0">
                <a:solidFill>
                  <a:srgbClr val="0B0080"/>
                </a:solidFill>
                <a:latin typeface="Arial" charset="0"/>
                <a:cs typeface="Arial"/>
              </a:rPr>
              <a:t>”.</a:t>
            </a:r>
          </a:p>
          <a:p>
            <a:endParaRPr lang="en-US" altLang="en-US" sz="1500" dirty="0">
              <a:solidFill>
                <a:srgbClr val="0B0080"/>
              </a:solidFill>
              <a:latin typeface="Arial" charset="0"/>
              <a:cs typeface="Arial"/>
            </a:endParaRPr>
          </a:p>
          <a:p>
            <a:r>
              <a:rPr lang="en-US" altLang="en-US" sz="1500" dirty="0">
                <a:solidFill>
                  <a:srgbClr val="C00000"/>
                </a:solidFill>
                <a:latin typeface="Arial" charset="0"/>
                <a:cs typeface="Arial"/>
              </a:rPr>
              <a:t>//*[starts-with(@</a:t>
            </a:r>
            <a:r>
              <a:rPr lang="en-US" altLang="en-US" sz="1500" dirty="0" err="1">
                <a:solidFill>
                  <a:srgbClr val="C00000"/>
                </a:solidFill>
                <a:latin typeface="Arial" charset="0"/>
                <a:cs typeface="Arial"/>
              </a:rPr>
              <a:t>title,'Nick</a:t>
            </a:r>
            <a:r>
              <a:rPr lang="en-US" altLang="en-US" sz="1500" dirty="0">
                <a:solidFill>
                  <a:srgbClr val="C00000"/>
                </a:solidFill>
                <a:latin typeface="Arial" charset="0"/>
                <a:cs typeface="Arial"/>
              </a:rPr>
              <a:t> Name')]: </a:t>
            </a:r>
            <a:r>
              <a:rPr lang="en-US" altLang="en-US" sz="1500" dirty="0">
                <a:solidFill>
                  <a:srgbClr val="0B0080"/>
                </a:solidFill>
                <a:latin typeface="Arial" charset="0"/>
                <a:cs typeface="Arial"/>
              </a:rPr>
              <a:t>Find any tag that have attribute “title”  with value starts-with “Nick Name”.</a:t>
            </a:r>
          </a:p>
          <a:p>
            <a:endParaRPr lang="en-US" altLang="en-US" sz="1500" dirty="0">
              <a:solidFill>
                <a:srgbClr val="0B0080"/>
              </a:solidFill>
              <a:latin typeface="Arial" charset="0"/>
              <a:cs typeface="Arial"/>
            </a:endParaRPr>
          </a:p>
          <a:p>
            <a:r>
              <a:rPr lang="en-US" altLang="en-US" sz="1500" dirty="0" smtClean="0">
                <a:solidFill>
                  <a:srgbClr val="C00000"/>
                </a:solidFill>
                <a:latin typeface="Arial" charset="0"/>
                <a:cs typeface="Arial"/>
              </a:rPr>
              <a:t>//*[@</a:t>
            </a:r>
            <a:r>
              <a:rPr lang="en-US" altLang="en-US" sz="1500" dirty="0">
                <a:solidFill>
                  <a:srgbClr val="C00000"/>
                </a:solidFill>
                <a:latin typeface="Arial" charset="0"/>
                <a:cs typeface="Arial"/>
              </a:rPr>
              <a:t>id='</a:t>
            </a:r>
            <a:r>
              <a:rPr lang="en-US" altLang="en-US" sz="1500" dirty="0" err="1">
                <a:solidFill>
                  <a:srgbClr val="C00000"/>
                </a:solidFill>
                <a:latin typeface="Arial" charset="0"/>
                <a:cs typeface="Arial"/>
              </a:rPr>
              <a:t>btnCheck</a:t>
            </a:r>
            <a:r>
              <a:rPr lang="en-US" altLang="en-US" sz="1500" dirty="0">
                <a:solidFill>
                  <a:srgbClr val="C00000"/>
                </a:solidFill>
                <a:latin typeface="Arial" charset="0"/>
                <a:cs typeface="Arial"/>
              </a:rPr>
              <a:t>' and @value='</a:t>
            </a:r>
            <a:r>
              <a:rPr lang="en-US" altLang="en-US" sz="1500" dirty="0" err="1">
                <a:solidFill>
                  <a:srgbClr val="C00000"/>
                </a:solidFill>
                <a:latin typeface="Arial" charset="0"/>
                <a:cs typeface="Arial"/>
              </a:rPr>
              <a:t>boxNickName</a:t>
            </a:r>
            <a:r>
              <a:rPr lang="en-US" altLang="en-US" sz="1500" dirty="0">
                <a:solidFill>
                  <a:srgbClr val="C00000"/>
                </a:solidFill>
                <a:latin typeface="Arial" charset="0"/>
                <a:cs typeface="Arial"/>
              </a:rPr>
              <a:t>']:</a:t>
            </a:r>
            <a:r>
              <a:rPr lang="en-US" altLang="en-US" sz="1500" dirty="0">
                <a:solidFill>
                  <a:srgbClr val="0B0080"/>
                </a:solidFill>
                <a:latin typeface="Arial" charset="0"/>
                <a:cs typeface="Arial"/>
              </a:rPr>
              <a:t>Find any tag that have attribute “id”  with value “</a:t>
            </a:r>
            <a:r>
              <a:rPr lang="en-US" altLang="en-US" sz="1500" dirty="0" err="1">
                <a:solidFill>
                  <a:srgbClr val="0B0080"/>
                </a:solidFill>
                <a:latin typeface="Arial" charset="0"/>
                <a:cs typeface="Arial"/>
              </a:rPr>
              <a:t>btnCheck</a:t>
            </a:r>
            <a:r>
              <a:rPr lang="en-US" altLang="en-US" sz="1500" dirty="0">
                <a:solidFill>
                  <a:srgbClr val="0B0080"/>
                </a:solidFill>
                <a:latin typeface="Arial" charset="0"/>
                <a:cs typeface="Arial"/>
              </a:rPr>
              <a:t>” and attribute “value”  with value “</a:t>
            </a:r>
            <a:r>
              <a:rPr lang="en-US" altLang="en-US" sz="1500" dirty="0" err="1">
                <a:solidFill>
                  <a:srgbClr val="0B0080"/>
                </a:solidFill>
                <a:latin typeface="Arial" charset="0"/>
                <a:cs typeface="Arial"/>
              </a:rPr>
              <a:t>boxNickName</a:t>
            </a:r>
            <a:r>
              <a:rPr lang="en-US" altLang="en-US" sz="1500" dirty="0" smtClean="0">
                <a:solidFill>
                  <a:srgbClr val="0B0080"/>
                </a:solidFill>
                <a:latin typeface="Arial" charset="0"/>
                <a:cs typeface="Arial"/>
              </a:rPr>
              <a:t>”</a:t>
            </a:r>
          </a:p>
          <a:p>
            <a:endParaRPr lang="en-US" altLang="en-US" sz="1500" dirty="0">
              <a:solidFill>
                <a:srgbClr val="0B0080"/>
              </a:solidFill>
              <a:latin typeface="Arial" charset="0"/>
              <a:cs typeface="Arial"/>
            </a:endParaRPr>
          </a:p>
          <a:p>
            <a:r>
              <a:rPr lang="en-US" altLang="en-US" sz="1500" dirty="0">
                <a:solidFill>
                  <a:srgbClr val="C00000"/>
                </a:solidFill>
                <a:latin typeface="Arial" charset="0"/>
                <a:cs typeface="Arial"/>
              </a:rPr>
              <a:t>string(//div[@class="logo-subtext</a:t>
            </a:r>
            <a:r>
              <a:rPr lang="en-US" altLang="en-US" sz="1500" dirty="0" smtClean="0">
                <a:solidFill>
                  <a:srgbClr val="C00000"/>
                </a:solidFill>
                <a:latin typeface="Arial" charset="0"/>
                <a:cs typeface="Arial"/>
              </a:rPr>
              <a:t>"]): </a:t>
            </a:r>
            <a:r>
              <a:rPr lang="en-US" altLang="en-US" sz="1500" dirty="0" smtClean="0">
                <a:solidFill>
                  <a:srgbClr val="0B0080"/>
                </a:solidFill>
                <a:latin typeface="Arial" charset="0"/>
                <a:cs typeface="Arial"/>
              </a:rPr>
              <a:t>Get text Value of text node that is child of &lt;div&gt; tag. Selenium or another tool implement the method to get this value. </a:t>
            </a:r>
            <a:endParaRPr lang="en-US" altLang="en-US" sz="1500" dirty="0">
              <a:solidFill>
                <a:srgbClr val="0B0080"/>
              </a:solidFill>
              <a:latin typeface="Arial" charset="0"/>
              <a:cs typeface="Arial"/>
            </a:endParaRPr>
          </a:p>
        </p:txBody>
      </p:sp>
    </p:spTree>
    <p:extLst>
      <p:ext uri="{BB962C8B-B14F-4D97-AF65-F5344CB8AC3E}">
        <p14:creationId xmlns:p14="http://schemas.microsoft.com/office/powerpoint/2010/main" val="1820943156"/>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70"/>
        <p:cNvGrpSpPr/>
        <p:nvPr/>
      </p:nvGrpSpPr>
      <p:grpSpPr>
        <a:xfrm>
          <a:off x="0" y="0"/>
          <a:ext cx="0" cy="0"/>
          <a:chOff x="0" y="0"/>
          <a:chExt cx="0" cy="0"/>
        </a:xfrm>
      </p:grpSpPr>
      <p:sp>
        <p:nvSpPr>
          <p:cNvPr id="671" name="Shape 671"/>
          <p:cNvSpPr/>
          <p:nvPr/>
        </p:nvSpPr>
        <p:spPr>
          <a:xfrm>
            <a:off x="2289549" y="0"/>
            <a:ext cx="8113500" cy="5143500"/>
          </a:xfrm>
          <a:prstGeom prst="parallelogram">
            <a:avLst>
              <a:gd name="adj" fmla="val 50702"/>
            </a:avLst>
          </a:prstGeom>
          <a:solidFill>
            <a:srgbClr val="349ECC">
              <a:alpha val="43080"/>
            </a:srgbClr>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72" name="Shape 672"/>
          <p:cNvSpPr/>
          <p:nvPr/>
        </p:nvSpPr>
        <p:spPr>
          <a:xfrm>
            <a:off x="2952470" y="0"/>
            <a:ext cx="6787500" cy="5143500"/>
          </a:xfrm>
          <a:prstGeom prst="parallelogram">
            <a:avLst>
              <a:gd name="adj" fmla="val 50860"/>
            </a:avLst>
          </a:prstGeom>
          <a:solidFill>
            <a:srgbClr val="26A9E0"/>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pic>
        <p:nvPicPr>
          <p:cNvPr id="676" name="Shape 676"/>
          <p:cNvPicPr preferRelativeResize="0"/>
          <p:nvPr/>
        </p:nvPicPr>
        <p:blipFill>
          <a:blip r:embed="rId3">
            <a:alphaModFix/>
          </a:blip>
          <a:stretch>
            <a:fillRect/>
          </a:stretch>
        </p:blipFill>
        <p:spPr>
          <a:xfrm>
            <a:off x="5413911" y="1085323"/>
            <a:ext cx="2141025" cy="832150"/>
          </a:xfrm>
          <a:prstGeom prst="rect">
            <a:avLst/>
          </a:prstGeom>
          <a:noFill/>
          <a:ln>
            <a:noFill/>
          </a:ln>
        </p:spPr>
      </p:pic>
      <p:sp>
        <p:nvSpPr>
          <p:cNvPr id="10" name="Shape 790"/>
          <p:cNvSpPr txBox="1"/>
          <p:nvPr/>
        </p:nvSpPr>
        <p:spPr>
          <a:xfrm>
            <a:off x="4095134" y="2133600"/>
            <a:ext cx="4210666" cy="854250"/>
          </a:xfrm>
          <a:prstGeom prst="rect">
            <a:avLst/>
          </a:prstGeom>
          <a:noFill/>
          <a:ln>
            <a:noFill/>
          </a:ln>
        </p:spPr>
        <p:txBody>
          <a:bodyPr lIns="91425" tIns="91425" rIns="91425" bIns="91425" anchor="ctr" anchorCtr="0">
            <a:noAutofit/>
          </a:bodyPr>
          <a:lstStyle/>
          <a:p>
            <a:pPr algn="r"/>
            <a:r>
              <a:rPr lang="en-US" sz="3600" b="1" dirty="0" smtClean="0">
                <a:solidFill>
                  <a:schemeClr val="lt1"/>
                </a:solidFill>
                <a:latin typeface="Helvetica Neue"/>
                <a:ea typeface="Helvetica Neue"/>
                <a:cs typeface="Helvetica Neue"/>
                <a:sym typeface="Helvetica Neue"/>
              </a:rPr>
              <a:t>Introduction</a:t>
            </a:r>
            <a:endParaRPr lang="en" sz="3600" b="1" dirty="0">
              <a:solidFill>
                <a:schemeClr val="lt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966785738"/>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86"/>
        <p:cNvGrpSpPr/>
        <p:nvPr/>
      </p:nvGrpSpPr>
      <p:grpSpPr>
        <a:xfrm>
          <a:off x="0" y="0"/>
          <a:ext cx="0" cy="0"/>
          <a:chOff x="0" y="0"/>
          <a:chExt cx="0" cy="0"/>
        </a:xfrm>
      </p:grpSpPr>
      <p:sp>
        <p:nvSpPr>
          <p:cNvPr id="787" name="Shape 787"/>
          <p:cNvSpPr/>
          <p:nvPr/>
        </p:nvSpPr>
        <p:spPr>
          <a:xfrm>
            <a:off x="2289549" y="0"/>
            <a:ext cx="8113500" cy="5143500"/>
          </a:xfrm>
          <a:prstGeom prst="parallelogram">
            <a:avLst>
              <a:gd name="adj" fmla="val 50702"/>
            </a:avLst>
          </a:prstGeom>
          <a:solidFill>
            <a:schemeClr val="accent5">
              <a:lumMod val="40000"/>
              <a:lumOff val="60000"/>
              <a:alpha val="45000"/>
            </a:schemeClr>
          </a:solidFill>
          <a:ln>
            <a:noFill/>
          </a:ln>
        </p:spPr>
        <p:txBody>
          <a:bodyPr lIns="68575" tIns="34275" rIns="68575" bIns="34275" anchor="ctr" anchorCtr="0">
            <a:noAutofit/>
          </a:bodyPr>
          <a:lstStyle/>
          <a:p>
            <a:pPr marL="0" marR="0" lvl="0" indent="0" algn="ctr" rtl="0">
              <a:spcBef>
                <a:spcPts val="0"/>
              </a:spcBef>
              <a:buNone/>
            </a:pPr>
            <a:endParaRPr sz="1400" dirty="0">
              <a:solidFill>
                <a:schemeClr val="lt1"/>
              </a:solidFill>
              <a:latin typeface="Calibri"/>
              <a:ea typeface="Calibri"/>
              <a:cs typeface="Calibri"/>
              <a:sym typeface="Calibri"/>
            </a:endParaRPr>
          </a:p>
        </p:txBody>
      </p:sp>
      <p:sp>
        <p:nvSpPr>
          <p:cNvPr id="788" name="Shape 788"/>
          <p:cNvSpPr/>
          <p:nvPr/>
        </p:nvSpPr>
        <p:spPr>
          <a:xfrm>
            <a:off x="2952470" y="0"/>
            <a:ext cx="6787500" cy="5143500"/>
          </a:xfrm>
          <a:prstGeom prst="parallelogram">
            <a:avLst>
              <a:gd name="adj" fmla="val 50860"/>
            </a:avLst>
          </a:prstGeom>
          <a:solidFill>
            <a:schemeClr val="accent1">
              <a:lumMod val="75000"/>
              <a:alpha val="90000"/>
            </a:schemeClr>
          </a:solidFill>
          <a:ln>
            <a:noFill/>
          </a:ln>
        </p:spPr>
        <p:txBody>
          <a:bodyPr lIns="68575" tIns="34275" rIns="68575" bIns="34275" anchor="ctr" anchorCtr="0">
            <a:noAutofit/>
          </a:bodyPr>
          <a:lstStyle/>
          <a:p>
            <a:pPr marL="0" marR="0" lvl="0" indent="0" algn="ctr" rtl="0">
              <a:spcBef>
                <a:spcPts val="0"/>
              </a:spcBef>
              <a:buNone/>
            </a:pPr>
            <a:endParaRPr sz="1400" dirty="0">
              <a:solidFill>
                <a:schemeClr val="lt1"/>
              </a:solidFill>
              <a:latin typeface="Calibri"/>
              <a:ea typeface="Calibri"/>
              <a:cs typeface="Calibri"/>
              <a:sym typeface="Calibri"/>
            </a:endParaRPr>
          </a:p>
        </p:txBody>
      </p:sp>
      <p:pic>
        <p:nvPicPr>
          <p:cNvPr id="6" name="Shape 676"/>
          <p:cNvPicPr preferRelativeResize="0"/>
          <p:nvPr/>
        </p:nvPicPr>
        <p:blipFill>
          <a:blip r:embed="rId3">
            <a:alphaModFix/>
          </a:blip>
          <a:stretch>
            <a:fillRect/>
          </a:stretch>
        </p:blipFill>
        <p:spPr>
          <a:xfrm>
            <a:off x="5413911" y="1085323"/>
            <a:ext cx="2141025" cy="832150"/>
          </a:xfrm>
          <a:prstGeom prst="rect">
            <a:avLst/>
          </a:prstGeom>
          <a:noFill/>
          <a:ln>
            <a:noFill/>
          </a:ln>
        </p:spPr>
      </p:pic>
      <p:sp>
        <p:nvSpPr>
          <p:cNvPr id="8" name="Shape 790"/>
          <p:cNvSpPr txBox="1"/>
          <p:nvPr/>
        </p:nvSpPr>
        <p:spPr>
          <a:xfrm>
            <a:off x="2161572" y="2126151"/>
            <a:ext cx="6117771" cy="1142721"/>
          </a:xfrm>
          <a:prstGeom prst="rect">
            <a:avLst/>
          </a:prstGeom>
          <a:noFill/>
          <a:ln>
            <a:noFill/>
          </a:ln>
        </p:spPr>
        <p:txBody>
          <a:bodyPr lIns="91425" tIns="91425" rIns="91425" bIns="91425" anchor="ctr" anchorCtr="0">
            <a:noAutofit/>
          </a:bodyPr>
          <a:lstStyle/>
          <a:p>
            <a:pPr lvl="0" algn="r" rtl="0">
              <a:spcBef>
                <a:spcPts val="0"/>
              </a:spcBef>
              <a:buNone/>
            </a:pPr>
            <a:r>
              <a:rPr lang="en-US" sz="3600" b="1" dirty="0" smtClean="0">
                <a:solidFill>
                  <a:schemeClr val="lt1"/>
                </a:solidFill>
                <a:latin typeface="Helvetica Neue"/>
                <a:ea typeface="Helvetica Neue"/>
                <a:cs typeface="Helvetica Neue"/>
                <a:sym typeface="Helvetica Neue"/>
              </a:rPr>
              <a:t>Summary</a:t>
            </a:r>
            <a:endParaRPr lang="en" sz="3600" b="1" dirty="0">
              <a:solidFill>
                <a:schemeClr val="lt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143263689"/>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86"/>
        <p:cNvGrpSpPr/>
        <p:nvPr/>
      </p:nvGrpSpPr>
      <p:grpSpPr>
        <a:xfrm>
          <a:off x="0" y="0"/>
          <a:ext cx="0" cy="0"/>
          <a:chOff x="0" y="0"/>
          <a:chExt cx="0" cy="0"/>
        </a:xfrm>
      </p:grpSpPr>
      <p:sp>
        <p:nvSpPr>
          <p:cNvPr id="787" name="Shape 787"/>
          <p:cNvSpPr/>
          <p:nvPr/>
        </p:nvSpPr>
        <p:spPr>
          <a:xfrm>
            <a:off x="2289549" y="0"/>
            <a:ext cx="8113500" cy="5143500"/>
          </a:xfrm>
          <a:prstGeom prst="parallelogram">
            <a:avLst>
              <a:gd name="adj" fmla="val 50702"/>
            </a:avLst>
          </a:prstGeom>
          <a:solidFill>
            <a:schemeClr val="accent5">
              <a:lumMod val="40000"/>
              <a:lumOff val="60000"/>
              <a:alpha val="45000"/>
            </a:schemeClr>
          </a:solidFill>
          <a:ln>
            <a:noFill/>
          </a:ln>
        </p:spPr>
        <p:txBody>
          <a:bodyPr lIns="68575" tIns="34275" rIns="68575" bIns="34275" anchor="ctr" anchorCtr="0">
            <a:noAutofit/>
          </a:bodyPr>
          <a:lstStyle/>
          <a:p>
            <a:pPr marL="0" marR="0" lvl="0" indent="0" algn="ctr" rtl="0">
              <a:spcBef>
                <a:spcPts val="0"/>
              </a:spcBef>
              <a:buNone/>
            </a:pPr>
            <a:endParaRPr sz="1400" dirty="0">
              <a:solidFill>
                <a:schemeClr val="lt1"/>
              </a:solidFill>
              <a:latin typeface="Calibri"/>
              <a:ea typeface="Calibri"/>
              <a:cs typeface="Calibri"/>
              <a:sym typeface="Calibri"/>
            </a:endParaRPr>
          </a:p>
        </p:txBody>
      </p:sp>
      <p:sp>
        <p:nvSpPr>
          <p:cNvPr id="788" name="Shape 788"/>
          <p:cNvSpPr/>
          <p:nvPr/>
        </p:nvSpPr>
        <p:spPr>
          <a:xfrm>
            <a:off x="2952470" y="0"/>
            <a:ext cx="6787500" cy="5143500"/>
          </a:xfrm>
          <a:prstGeom prst="parallelogram">
            <a:avLst>
              <a:gd name="adj" fmla="val 50860"/>
            </a:avLst>
          </a:prstGeom>
          <a:solidFill>
            <a:schemeClr val="accent1">
              <a:lumMod val="75000"/>
              <a:alpha val="90000"/>
            </a:schemeClr>
          </a:solidFill>
          <a:ln>
            <a:noFill/>
          </a:ln>
        </p:spPr>
        <p:txBody>
          <a:bodyPr lIns="68575" tIns="34275" rIns="68575" bIns="34275" anchor="ctr" anchorCtr="0">
            <a:noAutofit/>
          </a:bodyPr>
          <a:lstStyle/>
          <a:p>
            <a:pPr marL="0" marR="0" lvl="0" indent="0" algn="ctr" rtl="0">
              <a:spcBef>
                <a:spcPts val="0"/>
              </a:spcBef>
              <a:buNone/>
            </a:pPr>
            <a:endParaRPr sz="1400" dirty="0">
              <a:solidFill>
                <a:schemeClr val="lt1"/>
              </a:solidFill>
              <a:latin typeface="Calibri"/>
              <a:ea typeface="Calibri"/>
              <a:cs typeface="Calibri"/>
              <a:sym typeface="Calibri"/>
            </a:endParaRPr>
          </a:p>
        </p:txBody>
      </p:sp>
      <p:pic>
        <p:nvPicPr>
          <p:cNvPr id="6" name="Shape 676"/>
          <p:cNvPicPr preferRelativeResize="0"/>
          <p:nvPr/>
        </p:nvPicPr>
        <p:blipFill>
          <a:blip r:embed="rId3">
            <a:alphaModFix/>
          </a:blip>
          <a:stretch>
            <a:fillRect/>
          </a:stretch>
        </p:blipFill>
        <p:spPr>
          <a:xfrm>
            <a:off x="5413911" y="1085323"/>
            <a:ext cx="2141025" cy="832150"/>
          </a:xfrm>
          <a:prstGeom prst="rect">
            <a:avLst/>
          </a:prstGeom>
          <a:noFill/>
          <a:ln>
            <a:noFill/>
          </a:ln>
        </p:spPr>
      </p:pic>
      <p:sp>
        <p:nvSpPr>
          <p:cNvPr id="8" name="Shape 790"/>
          <p:cNvSpPr txBox="1"/>
          <p:nvPr/>
        </p:nvSpPr>
        <p:spPr>
          <a:xfrm>
            <a:off x="2161572" y="2126151"/>
            <a:ext cx="6117771" cy="1142721"/>
          </a:xfrm>
          <a:prstGeom prst="rect">
            <a:avLst/>
          </a:prstGeom>
          <a:noFill/>
          <a:ln>
            <a:noFill/>
          </a:ln>
        </p:spPr>
        <p:txBody>
          <a:bodyPr lIns="91425" tIns="91425" rIns="91425" bIns="91425" anchor="ctr" anchorCtr="0">
            <a:noAutofit/>
          </a:bodyPr>
          <a:lstStyle/>
          <a:p>
            <a:pPr lvl="0" algn="r"/>
            <a:r>
              <a:rPr lang="en-US" sz="3600" b="1" dirty="0" smtClean="0">
                <a:solidFill>
                  <a:schemeClr val="lt1"/>
                </a:solidFill>
                <a:latin typeface="Helvetica Neue"/>
                <a:ea typeface="Helvetica Neue"/>
                <a:cs typeface="Helvetica Neue"/>
              </a:rPr>
              <a:t>Best </a:t>
            </a:r>
            <a:r>
              <a:rPr lang="en-US" sz="3600" b="1" dirty="0">
                <a:solidFill>
                  <a:schemeClr val="lt1"/>
                </a:solidFill>
                <a:latin typeface="Helvetica Neue"/>
                <a:ea typeface="Helvetica Neue"/>
                <a:cs typeface="Helvetica Neue"/>
              </a:rPr>
              <a:t>Practices </a:t>
            </a:r>
            <a:endParaRPr lang="en" sz="3600" b="1" dirty="0">
              <a:solidFill>
                <a:schemeClr val="lt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8468814"/>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317" y="205978"/>
            <a:ext cx="8529484" cy="912519"/>
          </a:xfrm>
          <a:noFill/>
        </p:spPr>
        <p:txBody>
          <a:bodyPr/>
          <a:lstStyle/>
          <a:p>
            <a:r>
              <a:rPr lang="en-US" dirty="0" smtClean="0"/>
              <a:t>Best </a:t>
            </a:r>
            <a:r>
              <a:rPr lang="en-US" dirty="0"/>
              <a:t>Practices </a:t>
            </a:r>
            <a:br>
              <a:rPr lang="en-US" dirty="0"/>
            </a:br>
            <a:endParaRPr lang="en-US" dirty="0"/>
          </a:p>
        </p:txBody>
      </p:sp>
      <p:sp>
        <p:nvSpPr>
          <p:cNvPr id="3" name="Rectangle 2"/>
          <p:cNvSpPr/>
          <p:nvPr/>
        </p:nvSpPr>
        <p:spPr>
          <a:xfrm>
            <a:off x="692790" y="1118498"/>
            <a:ext cx="8114975" cy="369332"/>
          </a:xfrm>
          <a:prstGeom prst="rect">
            <a:avLst/>
          </a:prstGeom>
        </p:spPr>
        <p:txBody>
          <a:bodyPr wrap="square">
            <a:spAutoFit/>
          </a:bodyPr>
          <a:lstStyle/>
          <a:p>
            <a:pPr marL="285750" indent="-285750">
              <a:buFont typeface="Arial" charset="0"/>
              <a:buChar char="•"/>
            </a:pPr>
            <a:r>
              <a:rPr lang="en-US" sz="1800" dirty="0" smtClean="0">
                <a:solidFill>
                  <a:srgbClr val="0070C0"/>
                </a:solidFill>
              </a:rPr>
              <a:t>A </a:t>
            </a:r>
            <a:r>
              <a:rPr lang="en-US" sz="1800" dirty="0">
                <a:solidFill>
                  <a:srgbClr val="0070C0"/>
                </a:solidFill>
              </a:rPr>
              <a:t>locator </a:t>
            </a:r>
            <a:r>
              <a:rPr lang="en-US" sz="1800" dirty="0" smtClean="0">
                <a:solidFill>
                  <a:srgbClr val="0070C0"/>
                </a:solidFill>
              </a:rPr>
              <a:t>order: id &gt; class &gt; name &gt; </a:t>
            </a:r>
            <a:r>
              <a:rPr lang="en-US" sz="1800" dirty="0" err="1" smtClean="0">
                <a:solidFill>
                  <a:srgbClr val="0070C0"/>
                </a:solidFill>
              </a:rPr>
              <a:t>css</a:t>
            </a:r>
            <a:r>
              <a:rPr lang="en-US" sz="1800" dirty="0" smtClean="0">
                <a:solidFill>
                  <a:srgbClr val="0070C0"/>
                </a:solidFill>
              </a:rPr>
              <a:t> &gt; </a:t>
            </a:r>
            <a:r>
              <a:rPr lang="en-US" sz="1800" dirty="0" err="1" smtClean="0">
                <a:solidFill>
                  <a:srgbClr val="0070C0"/>
                </a:solidFill>
              </a:rPr>
              <a:t>xpath</a:t>
            </a:r>
            <a:endParaRPr lang="en-US" sz="1800" dirty="0">
              <a:solidFill>
                <a:srgbClr val="0070C0"/>
              </a:solidFill>
            </a:endParaRPr>
          </a:p>
        </p:txBody>
      </p:sp>
      <p:sp>
        <p:nvSpPr>
          <p:cNvPr id="2" name="Rectangle 1"/>
          <p:cNvSpPr/>
          <p:nvPr/>
        </p:nvSpPr>
        <p:spPr>
          <a:xfrm>
            <a:off x="1081549" y="1542566"/>
            <a:ext cx="5953432" cy="1600438"/>
          </a:xfrm>
          <a:prstGeom prst="rect">
            <a:avLst/>
          </a:prstGeom>
        </p:spPr>
        <p:txBody>
          <a:bodyPr wrap="square">
            <a:spAutoFit/>
          </a:bodyPr>
          <a:lstStyle/>
          <a:p>
            <a:pPr marL="0" indent="0">
              <a:defRPr/>
            </a:pPr>
            <a:r>
              <a:rPr lang="en-US" altLang="en-US" dirty="0">
                <a:solidFill>
                  <a:schemeClr val="accent6">
                    <a:lumMod val="75000"/>
                  </a:schemeClr>
                </a:solidFill>
                <a:latin typeface="Arial" charset="0"/>
              </a:rPr>
              <a:t>&lt;form name="</a:t>
            </a:r>
            <a:r>
              <a:rPr lang="en-US" altLang="en-US" dirty="0" err="1">
                <a:solidFill>
                  <a:schemeClr val="accent6">
                    <a:lumMod val="75000"/>
                  </a:schemeClr>
                </a:solidFill>
                <a:latin typeface="Arial" charset="0"/>
              </a:rPr>
              <a:t>loginForm</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for="username"&gt;</a:t>
            </a:r>
            <a:r>
              <a:rPr lang="en-US" altLang="en-US" dirty="0" err="1">
                <a:solidFill>
                  <a:schemeClr val="accent6">
                    <a:lumMod val="75000"/>
                  </a:schemeClr>
                </a:solidFill>
                <a:latin typeface="Arial" charset="0"/>
              </a:rPr>
              <a:t>UserName</a:t>
            </a:r>
            <a:r>
              <a:rPr lang="en-US" altLang="en-US" dirty="0">
                <a:solidFill>
                  <a:schemeClr val="accent6">
                    <a:lumMod val="75000"/>
                  </a:schemeClr>
                </a:solidFill>
                <a:latin typeface="Arial" charset="0"/>
              </a:rPr>
              <a:t>: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type="text" id="username"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for="password"&gt;Password: &lt;/label&gt; </a:t>
            </a:r>
          </a:p>
          <a:p>
            <a:pPr marL="0" indent="0">
              <a:defRPr/>
            </a:pPr>
            <a:r>
              <a:rPr lang="en-US" altLang="en-US" dirty="0">
                <a:solidFill>
                  <a:schemeClr val="accent6">
                    <a:lumMod val="75000"/>
                  </a:schemeClr>
                </a:solidFill>
                <a:latin typeface="Arial" charset="0"/>
              </a:rPr>
              <a:t>	&lt;input type="password" id="password"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&lt;input name="login" type="submit" value="Login" /&gt;</a:t>
            </a:r>
          </a:p>
          <a:p>
            <a:pPr marL="0" indent="0">
              <a:defRPr/>
            </a:pPr>
            <a:r>
              <a:rPr lang="en-US" altLang="en-US" dirty="0">
                <a:solidFill>
                  <a:schemeClr val="accent6">
                    <a:lumMod val="75000"/>
                  </a:schemeClr>
                </a:solidFill>
                <a:latin typeface="Arial" charset="0"/>
              </a:rPr>
              <a:t>&lt;/form&gt;</a:t>
            </a:r>
          </a:p>
        </p:txBody>
      </p:sp>
      <p:sp>
        <p:nvSpPr>
          <p:cNvPr id="4" name="Rectangle 3"/>
          <p:cNvSpPr/>
          <p:nvPr/>
        </p:nvSpPr>
        <p:spPr>
          <a:xfrm>
            <a:off x="1691149" y="3143004"/>
            <a:ext cx="4572000" cy="1600438"/>
          </a:xfrm>
          <a:prstGeom prst="rect">
            <a:avLst/>
          </a:prstGeom>
        </p:spPr>
        <p:txBody>
          <a:bodyPr>
            <a:spAutoFit/>
          </a:bodyPr>
          <a:lstStyle/>
          <a:p>
            <a:r>
              <a:rPr lang="en-US" dirty="0" smtClean="0">
                <a:solidFill>
                  <a:srgbClr val="333C4E"/>
                </a:solidFill>
                <a:latin typeface="+mn-lt"/>
              </a:rPr>
              <a:t>=&gt;</a:t>
            </a:r>
          </a:p>
          <a:p>
            <a:endParaRPr lang="en-US" dirty="0" smtClean="0">
              <a:solidFill>
                <a:srgbClr val="333C4E"/>
              </a:solidFill>
              <a:latin typeface="+mn-lt"/>
            </a:endParaRPr>
          </a:p>
          <a:p>
            <a:r>
              <a:rPr lang="en-US" dirty="0" err="1" smtClean="0">
                <a:solidFill>
                  <a:srgbClr val="333C4E"/>
                </a:solidFill>
                <a:latin typeface="+mn-lt"/>
              </a:rPr>
              <a:t>By.xpath</a:t>
            </a:r>
            <a:r>
              <a:rPr lang="en-US" dirty="0">
                <a:solidFill>
                  <a:srgbClr val="333C4E"/>
                </a:solidFill>
                <a:latin typeface="+mn-lt"/>
              </a:rPr>
              <a:t>(“//div[@</a:t>
            </a:r>
            <a:r>
              <a:rPr lang="en-US" dirty="0" smtClean="0">
                <a:solidFill>
                  <a:srgbClr val="333C4E"/>
                </a:solidFill>
                <a:latin typeface="+mn-lt"/>
              </a:rPr>
              <a:t>id=</a:t>
            </a:r>
            <a:r>
              <a:rPr lang="en-US" altLang="en-US" dirty="0" smtClean="0">
                <a:solidFill>
                  <a:schemeClr val="accent6">
                    <a:lumMod val="75000"/>
                  </a:schemeClr>
                </a:solidFill>
                <a:latin typeface="Arial" charset="0"/>
              </a:rPr>
              <a:t>username</a:t>
            </a:r>
            <a:r>
              <a:rPr lang="en-US" dirty="0" smtClean="0">
                <a:solidFill>
                  <a:srgbClr val="333C4E"/>
                </a:solidFill>
                <a:latin typeface="+mn-lt"/>
              </a:rPr>
              <a:t>’]”)</a:t>
            </a:r>
            <a:r>
              <a:rPr lang="en-US" dirty="0">
                <a:latin typeface="+mn-lt"/>
              </a:rPr>
              <a:t/>
            </a:r>
            <a:br>
              <a:rPr lang="en-US" dirty="0">
                <a:latin typeface="+mn-lt"/>
              </a:rPr>
            </a:br>
            <a:r>
              <a:rPr lang="en-US" dirty="0" err="1" smtClean="0">
                <a:solidFill>
                  <a:srgbClr val="333C4E"/>
                </a:solidFill>
              </a:rPr>
              <a:t>By.css</a:t>
            </a:r>
            <a:r>
              <a:rPr lang="en-US" dirty="0" smtClean="0">
                <a:solidFill>
                  <a:srgbClr val="333C4E"/>
                </a:solidFill>
              </a:rPr>
              <a:t>(“#</a:t>
            </a:r>
            <a:r>
              <a:rPr lang="en-US" altLang="en-US" dirty="0" smtClean="0">
                <a:solidFill>
                  <a:schemeClr val="accent6">
                    <a:lumMod val="75000"/>
                  </a:schemeClr>
                </a:solidFill>
                <a:latin typeface="Arial" charset="0"/>
              </a:rPr>
              <a:t>username</a:t>
            </a:r>
            <a:r>
              <a:rPr lang="en-US" dirty="0" smtClean="0">
                <a:solidFill>
                  <a:srgbClr val="333C4E"/>
                </a:solidFill>
              </a:rPr>
              <a:t>”)</a:t>
            </a:r>
            <a:endParaRPr lang="en-US" dirty="0"/>
          </a:p>
          <a:p>
            <a:r>
              <a:rPr lang="en-US" dirty="0" err="1">
                <a:solidFill>
                  <a:srgbClr val="333C4E"/>
                </a:solidFill>
              </a:rPr>
              <a:t>By.id</a:t>
            </a:r>
            <a:r>
              <a:rPr lang="en-US" dirty="0">
                <a:solidFill>
                  <a:srgbClr val="333C4E"/>
                </a:solidFill>
              </a:rPr>
              <a:t>(“</a:t>
            </a:r>
            <a:r>
              <a:rPr lang="en-US" altLang="en-US" dirty="0">
                <a:solidFill>
                  <a:schemeClr val="accent6">
                    <a:lumMod val="75000"/>
                  </a:schemeClr>
                </a:solidFill>
                <a:latin typeface="Arial" charset="0"/>
              </a:rPr>
              <a:t>username</a:t>
            </a:r>
            <a:r>
              <a:rPr lang="en-US" dirty="0">
                <a:solidFill>
                  <a:srgbClr val="333C4E"/>
                </a:solidFill>
              </a:rPr>
              <a:t>”)</a:t>
            </a:r>
            <a:r>
              <a:rPr lang="en-US" dirty="0"/>
              <a:t/>
            </a:r>
            <a:br>
              <a:rPr lang="en-US" dirty="0"/>
            </a:br>
            <a:endParaRPr lang="en-US" dirty="0"/>
          </a:p>
          <a:p>
            <a:endParaRPr lang="en-US"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210" y="4070554"/>
            <a:ext cx="200939" cy="200939"/>
          </a:xfrm>
          <a:prstGeom prst="rect">
            <a:avLst/>
          </a:prstGeom>
        </p:spPr>
      </p:pic>
    </p:spTree>
    <p:extLst>
      <p:ext uri="{BB962C8B-B14F-4D97-AF65-F5344CB8AC3E}">
        <p14:creationId xmlns:p14="http://schemas.microsoft.com/office/powerpoint/2010/main" val="20321685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317" y="205978"/>
            <a:ext cx="8529484" cy="912519"/>
          </a:xfrm>
          <a:noFill/>
        </p:spPr>
        <p:txBody>
          <a:bodyPr/>
          <a:lstStyle/>
          <a:p>
            <a:r>
              <a:rPr lang="en-US" dirty="0" smtClean="0"/>
              <a:t>Best </a:t>
            </a:r>
            <a:r>
              <a:rPr lang="en-US" dirty="0"/>
              <a:t>Practices </a:t>
            </a:r>
            <a:br>
              <a:rPr lang="en-US" dirty="0"/>
            </a:br>
            <a:endParaRPr lang="en-US" dirty="0"/>
          </a:p>
        </p:txBody>
      </p:sp>
      <p:sp>
        <p:nvSpPr>
          <p:cNvPr id="3" name="Rectangle 2"/>
          <p:cNvSpPr/>
          <p:nvPr/>
        </p:nvSpPr>
        <p:spPr>
          <a:xfrm>
            <a:off x="692790" y="1118498"/>
            <a:ext cx="8114975" cy="369332"/>
          </a:xfrm>
          <a:prstGeom prst="rect">
            <a:avLst/>
          </a:prstGeom>
        </p:spPr>
        <p:txBody>
          <a:bodyPr wrap="square">
            <a:spAutoFit/>
          </a:bodyPr>
          <a:lstStyle/>
          <a:p>
            <a:pPr marL="285750" indent="-285750">
              <a:buFont typeface="Arial" charset="0"/>
              <a:buChar char="•"/>
            </a:pPr>
            <a:r>
              <a:rPr lang="en-US" sz="1800" dirty="0" smtClean="0">
                <a:solidFill>
                  <a:srgbClr val="0070C0"/>
                </a:solidFill>
              </a:rPr>
              <a:t>A </a:t>
            </a:r>
            <a:r>
              <a:rPr lang="en-US" sz="1800" dirty="0">
                <a:solidFill>
                  <a:srgbClr val="0070C0"/>
                </a:solidFill>
              </a:rPr>
              <a:t>locator should be as small as </a:t>
            </a:r>
            <a:r>
              <a:rPr lang="en-US" sz="1800" dirty="0" smtClean="0">
                <a:solidFill>
                  <a:srgbClr val="0070C0"/>
                </a:solidFill>
              </a:rPr>
              <a:t>possible</a:t>
            </a:r>
            <a:endParaRPr lang="en-US" sz="1800" dirty="0">
              <a:solidFill>
                <a:srgbClr val="0070C0"/>
              </a:solidFill>
            </a:endParaRPr>
          </a:p>
        </p:txBody>
      </p:sp>
      <p:sp>
        <p:nvSpPr>
          <p:cNvPr id="2" name="Rectangle 1"/>
          <p:cNvSpPr/>
          <p:nvPr/>
        </p:nvSpPr>
        <p:spPr>
          <a:xfrm>
            <a:off x="1081549" y="1542566"/>
            <a:ext cx="5953432" cy="1600438"/>
          </a:xfrm>
          <a:prstGeom prst="rect">
            <a:avLst/>
          </a:prstGeom>
        </p:spPr>
        <p:txBody>
          <a:bodyPr wrap="square">
            <a:spAutoFit/>
          </a:bodyPr>
          <a:lstStyle/>
          <a:p>
            <a:pPr marL="0" indent="0">
              <a:defRPr/>
            </a:pPr>
            <a:r>
              <a:rPr lang="en-US" altLang="en-US" dirty="0">
                <a:solidFill>
                  <a:schemeClr val="accent6">
                    <a:lumMod val="75000"/>
                  </a:schemeClr>
                </a:solidFill>
                <a:latin typeface="Arial" charset="0"/>
              </a:rPr>
              <a:t>&lt;form name="</a:t>
            </a:r>
            <a:r>
              <a:rPr lang="en-US" altLang="en-US" dirty="0" err="1">
                <a:solidFill>
                  <a:schemeClr val="accent6">
                    <a:lumMod val="75000"/>
                  </a:schemeClr>
                </a:solidFill>
                <a:latin typeface="Arial" charset="0"/>
              </a:rPr>
              <a:t>loginForm</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for="username"&gt;</a:t>
            </a:r>
            <a:r>
              <a:rPr lang="en-US" altLang="en-US" dirty="0" err="1">
                <a:solidFill>
                  <a:schemeClr val="accent6">
                    <a:lumMod val="75000"/>
                  </a:schemeClr>
                </a:solidFill>
                <a:latin typeface="Arial" charset="0"/>
              </a:rPr>
              <a:t>UserName</a:t>
            </a:r>
            <a:r>
              <a:rPr lang="en-US" altLang="en-US" dirty="0">
                <a:solidFill>
                  <a:schemeClr val="accent6">
                    <a:lumMod val="75000"/>
                  </a:schemeClr>
                </a:solidFill>
                <a:latin typeface="Arial" charset="0"/>
              </a:rPr>
              <a:t>: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type="text" id="username"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for="password"&gt;Password: &lt;/label&gt; </a:t>
            </a:r>
          </a:p>
          <a:p>
            <a:pPr marL="0" indent="0">
              <a:defRPr/>
            </a:pPr>
            <a:r>
              <a:rPr lang="en-US" altLang="en-US" dirty="0">
                <a:solidFill>
                  <a:schemeClr val="accent6">
                    <a:lumMod val="75000"/>
                  </a:schemeClr>
                </a:solidFill>
                <a:latin typeface="Arial" charset="0"/>
              </a:rPr>
              <a:t>	&lt;input type="password" id="password"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&lt;input name="login" type="submit" value="Login" /&gt;</a:t>
            </a:r>
          </a:p>
          <a:p>
            <a:pPr marL="0" indent="0">
              <a:defRPr/>
            </a:pPr>
            <a:r>
              <a:rPr lang="en-US" altLang="en-US" dirty="0">
                <a:solidFill>
                  <a:schemeClr val="accent6">
                    <a:lumMod val="75000"/>
                  </a:schemeClr>
                </a:solidFill>
                <a:latin typeface="Arial" charset="0"/>
              </a:rPr>
              <a:t>&lt;/form&gt;</a:t>
            </a:r>
          </a:p>
        </p:txBody>
      </p:sp>
      <p:sp>
        <p:nvSpPr>
          <p:cNvPr id="4" name="Rectangle 3"/>
          <p:cNvSpPr/>
          <p:nvPr/>
        </p:nvSpPr>
        <p:spPr>
          <a:xfrm>
            <a:off x="1691149" y="3143004"/>
            <a:ext cx="4572000" cy="2031325"/>
          </a:xfrm>
          <a:prstGeom prst="rect">
            <a:avLst/>
          </a:prstGeom>
        </p:spPr>
        <p:txBody>
          <a:bodyPr>
            <a:spAutoFit/>
          </a:bodyPr>
          <a:lstStyle/>
          <a:p>
            <a:r>
              <a:rPr lang="en-US" dirty="0" smtClean="0">
                <a:solidFill>
                  <a:srgbClr val="333C4E"/>
                </a:solidFill>
                <a:latin typeface="+mn-lt"/>
              </a:rPr>
              <a:t>=&gt;</a:t>
            </a:r>
          </a:p>
          <a:p>
            <a:endParaRPr lang="en-US" dirty="0" smtClean="0">
              <a:solidFill>
                <a:srgbClr val="333C4E"/>
              </a:solidFill>
              <a:latin typeface="+mn-lt"/>
            </a:endParaRPr>
          </a:p>
          <a:p>
            <a:r>
              <a:rPr lang="en-US" dirty="0" err="1" smtClean="0">
                <a:solidFill>
                  <a:srgbClr val="333C4E"/>
                </a:solidFill>
                <a:latin typeface="+mn-lt"/>
              </a:rPr>
              <a:t>By.xpath</a:t>
            </a:r>
            <a:r>
              <a:rPr lang="en-US" dirty="0">
                <a:solidFill>
                  <a:srgbClr val="333C4E"/>
                </a:solidFill>
                <a:latin typeface="+mn-lt"/>
              </a:rPr>
              <a:t>(“//div[@</a:t>
            </a:r>
            <a:r>
              <a:rPr lang="en-US" dirty="0" smtClean="0">
                <a:solidFill>
                  <a:srgbClr val="333C4E"/>
                </a:solidFill>
                <a:latin typeface="+mn-lt"/>
              </a:rPr>
              <a:t>id=</a:t>
            </a:r>
            <a:r>
              <a:rPr lang="en-US" altLang="en-US" dirty="0" smtClean="0">
                <a:solidFill>
                  <a:schemeClr val="accent6">
                    <a:lumMod val="75000"/>
                  </a:schemeClr>
                </a:solidFill>
                <a:latin typeface="Arial" charset="0"/>
              </a:rPr>
              <a:t>username</a:t>
            </a:r>
            <a:r>
              <a:rPr lang="en-US" dirty="0" smtClean="0">
                <a:solidFill>
                  <a:srgbClr val="333C4E"/>
                </a:solidFill>
                <a:latin typeface="+mn-lt"/>
              </a:rPr>
              <a:t>’]”)</a:t>
            </a:r>
            <a:r>
              <a:rPr lang="en-US" dirty="0">
                <a:latin typeface="+mn-lt"/>
              </a:rPr>
              <a:t/>
            </a:r>
            <a:br>
              <a:rPr lang="en-US" dirty="0">
                <a:latin typeface="+mn-lt"/>
              </a:rPr>
            </a:br>
            <a:r>
              <a:rPr lang="en-US" dirty="0" err="1">
                <a:solidFill>
                  <a:srgbClr val="333C4E"/>
                </a:solidFill>
                <a:latin typeface="+mn-lt"/>
              </a:rPr>
              <a:t>By.xpath</a:t>
            </a:r>
            <a:r>
              <a:rPr lang="en-US" dirty="0">
                <a:solidFill>
                  <a:srgbClr val="333C4E"/>
                </a:solidFill>
                <a:latin typeface="+mn-lt"/>
              </a:rPr>
              <a:t>(“//*[@</a:t>
            </a:r>
            <a:r>
              <a:rPr lang="en-US" dirty="0" smtClean="0">
                <a:solidFill>
                  <a:srgbClr val="333C4E"/>
                </a:solidFill>
                <a:latin typeface="+mn-lt"/>
              </a:rPr>
              <a:t>id=</a:t>
            </a:r>
            <a:r>
              <a:rPr lang="en-US" altLang="en-US" dirty="0" smtClean="0">
                <a:solidFill>
                  <a:schemeClr val="accent6">
                    <a:lumMod val="75000"/>
                  </a:schemeClr>
                </a:solidFill>
                <a:latin typeface="Arial" charset="0"/>
              </a:rPr>
              <a:t>username</a:t>
            </a:r>
            <a:r>
              <a:rPr lang="en-US" dirty="0" smtClean="0">
                <a:solidFill>
                  <a:srgbClr val="333C4E"/>
                </a:solidFill>
                <a:latin typeface="+mn-lt"/>
              </a:rPr>
              <a:t>’]”)</a:t>
            </a:r>
          </a:p>
          <a:p>
            <a:r>
              <a:rPr lang="en-US" dirty="0" err="1" smtClean="0">
                <a:solidFill>
                  <a:srgbClr val="333C4E"/>
                </a:solidFill>
              </a:rPr>
              <a:t>By.css</a:t>
            </a:r>
            <a:r>
              <a:rPr lang="en-US" dirty="0" smtClean="0">
                <a:solidFill>
                  <a:srgbClr val="333C4E"/>
                </a:solidFill>
              </a:rPr>
              <a:t>(“</a:t>
            </a:r>
            <a:r>
              <a:rPr lang="en-US" dirty="0">
                <a:solidFill>
                  <a:schemeClr val="accent6">
                    <a:lumMod val="75000"/>
                  </a:schemeClr>
                </a:solidFill>
                <a:latin typeface="Arial" charset="0"/>
              </a:rPr>
              <a:t>form label </a:t>
            </a:r>
            <a:r>
              <a:rPr lang="en-US" dirty="0" err="1">
                <a:solidFill>
                  <a:schemeClr val="accent6">
                    <a:lumMod val="75000"/>
                  </a:schemeClr>
                </a:solidFill>
                <a:latin typeface="Arial" charset="0"/>
              </a:rPr>
              <a:t>input:nth-child</a:t>
            </a:r>
            <a:r>
              <a:rPr lang="en-US" dirty="0">
                <a:solidFill>
                  <a:schemeClr val="accent6">
                    <a:lumMod val="75000"/>
                  </a:schemeClr>
                </a:solidFill>
                <a:latin typeface="Arial" charset="0"/>
              </a:rPr>
              <a:t>(1)</a:t>
            </a:r>
            <a:r>
              <a:rPr lang="en-US" dirty="0" smtClean="0">
                <a:solidFill>
                  <a:srgbClr val="333C4E"/>
                </a:solidFill>
              </a:rPr>
              <a:t>”)</a:t>
            </a:r>
          </a:p>
          <a:p>
            <a:r>
              <a:rPr lang="en-US" dirty="0" err="1">
                <a:solidFill>
                  <a:srgbClr val="333C4E"/>
                </a:solidFill>
              </a:rPr>
              <a:t>By.css</a:t>
            </a:r>
            <a:r>
              <a:rPr lang="en-US" dirty="0" smtClean="0">
                <a:solidFill>
                  <a:srgbClr val="333C4E"/>
                </a:solidFill>
              </a:rPr>
              <a:t>(“#</a:t>
            </a:r>
            <a:r>
              <a:rPr lang="en-US" altLang="en-US" dirty="0" smtClean="0">
                <a:solidFill>
                  <a:schemeClr val="accent6">
                    <a:lumMod val="75000"/>
                  </a:schemeClr>
                </a:solidFill>
                <a:latin typeface="Arial" charset="0"/>
              </a:rPr>
              <a:t>username</a:t>
            </a:r>
            <a:r>
              <a:rPr lang="en-US" dirty="0" smtClean="0">
                <a:solidFill>
                  <a:srgbClr val="333C4E"/>
                </a:solidFill>
              </a:rPr>
              <a:t>”)</a:t>
            </a:r>
            <a:endParaRPr lang="en-US" dirty="0"/>
          </a:p>
          <a:p>
            <a:r>
              <a:rPr lang="en-US" dirty="0" err="1">
                <a:solidFill>
                  <a:srgbClr val="333C4E"/>
                </a:solidFill>
              </a:rPr>
              <a:t>By.id</a:t>
            </a:r>
            <a:r>
              <a:rPr lang="en-US" dirty="0">
                <a:solidFill>
                  <a:srgbClr val="333C4E"/>
                </a:solidFill>
              </a:rPr>
              <a:t>(“</a:t>
            </a:r>
            <a:r>
              <a:rPr lang="en-US" altLang="en-US" dirty="0">
                <a:solidFill>
                  <a:schemeClr val="accent6">
                    <a:lumMod val="75000"/>
                  </a:schemeClr>
                </a:solidFill>
                <a:latin typeface="Arial" charset="0"/>
              </a:rPr>
              <a:t>username</a:t>
            </a:r>
            <a:r>
              <a:rPr lang="en-US" dirty="0">
                <a:solidFill>
                  <a:srgbClr val="333C4E"/>
                </a:solidFill>
              </a:rPr>
              <a:t>”)</a:t>
            </a:r>
            <a:r>
              <a:rPr lang="en-US" dirty="0"/>
              <a:t/>
            </a:r>
            <a:br>
              <a:rPr lang="en-US" dirty="0"/>
            </a:br>
            <a:endParaRPr lang="en-US" dirty="0"/>
          </a:p>
          <a:p>
            <a:endParaRPr lang="en-US"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210" y="4473677"/>
            <a:ext cx="200939" cy="200939"/>
          </a:xfrm>
          <a:prstGeom prst="rect">
            <a:avLst/>
          </a:prstGeom>
        </p:spPr>
      </p:pic>
    </p:spTree>
    <p:extLst>
      <p:ext uri="{BB962C8B-B14F-4D97-AF65-F5344CB8AC3E}">
        <p14:creationId xmlns:p14="http://schemas.microsoft.com/office/powerpoint/2010/main" val="10856957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317" y="205978"/>
            <a:ext cx="8529484" cy="912519"/>
          </a:xfrm>
          <a:noFill/>
        </p:spPr>
        <p:txBody>
          <a:bodyPr/>
          <a:lstStyle/>
          <a:p>
            <a:r>
              <a:rPr lang="en-US" dirty="0" smtClean="0"/>
              <a:t>Best </a:t>
            </a:r>
            <a:r>
              <a:rPr lang="en-US" dirty="0"/>
              <a:t>Practices </a:t>
            </a:r>
            <a:br>
              <a:rPr lang="en-US" dirty="0"/>
            </a:br>
            <a:endParaRPr lang="en-US" dirty="0"/>
          </a:p>
        </p:txBody>
      </p:sp>
      <p:sp>
        <p:nvSpPr>
          <p:cNvPr id="2" name="Rectangle 1"/>
          <p:cNvSpPr/>
          <p:nvPr/>
        </p:nvSpPr>
        <p:spPr>
          <a:xfrm>
            <a:off x="1091381" y="1386833"/>
            <a:ext cx="5953432" cy="1600438"/>
          </a:xfrm>
          <a:prstGeom prst="rect">
            <a:avLst/>
          </a:prstGeom>
        </p:spPr>
        <p:txBody>
          <a:bodyPr wrap="square">
            <a:spAutoFit/>
          </a:bodyPr>
          <a:lstStyle/>
          <a:p>
            <a:pPr marL="0" indent="0">
              <a:defRPr/>
            </a:pPr>
            <a:r>
              <a:rPr lang="en-US" altLang="en-US" dirty="0">
                <a:solidFill>
                  <a:schemeClr val="accent6">
                    <a:lumMod val="75000"/>
                  </a:schemeClr>
                </a:solidFill>
                <a:latin typeface="Arial" charset="0"/>
              </a:rPr>
              <a:t>&lt;form </a:t>
            </a:r>
            <a:r>
              <a:rPr lang="en-US" altLang="en-US" dirty="0" smtClean="0">
                <a:solidFill>
                  <a:schemeClr val="accent6">
                    <a:lumMod val="75000"/>
                  </a:schemeClr>
                </a:solidFill>
                <a:latin typeface="Arial" charset="0"/>
              </a:rPr>
              <a:t>class="</a:t>
            </a:r>
            <a:r>
              <a:rPr lang="en-US" altLang="en-US" dirty="0" err="1">
                <a:solidFill>
                  <a:schemeClr val="accent6">
                    <a:lumMod val="75000"/>
                  </a:schemeClr>
                </a:solidFill>
                <a:latin typeface="Arial" charset="0"/>
              </a:rPr>
              <a:t>loginForm</a:t>
            </a:r>
            <a:r>
              <a:rPr lang="en-US" altLang="en-US" dirty="0">
                <a:solidFill>
                  <a:schemeClr val="accent6">
                    <a:lumMod val="75000"/>
                  </a:schemeClr>
                </a:solidFill>
                <a:latin typeface="Arial" charset="0"/>
              </a:rPr>
              <a:t>"&gt;</a:t>
            </a:r>
            <a:endParaRPr lang="en-US" altLang="en-US" sz="1800" dirty="0">
              <a:solidFill>
                <a:srgbClr val="0070C0"/>
              </a:solidFill>
            </a:endParaRPr>
          </a:p>
          <a:p>
            <a:pPr marL="0" indent="0">
              <a:defRPr/>
            </a:pPr>
            <a:r>
              <a:rPr lang="en-US" altLang="en-US" dirty="0">
                <a:solidFill>
                  <a:schemeClr val="accent6">
                    <a:lumMod val="75000"/>
                  </a:schemeClr>
                </a:solidFill>
                <a:latin typeface="Arial" charset="0"/>
              </a:rPr>
              <a:t>    &lt;label </a:t>
            </a:r>
            <a:r>
              <a:rPr lang="en-US" altLang="en-US" dirty="0" smtClean="0">
                <a:solidFill>
                  <a:schemeClr val="accent6">
                    <a:lumMod val="75000"/>
                  </a:schemeClr>
                </a:solidFill>
                <a:latin typeface="Arial" charset="0"/>
              </a:rPr>
              <a:t>class="</a:t>
            </a:r>
            <a:r>
              <a:rPr lang="en-US" altLang="en-US" dirty="0" err="1" smtClean="0">
                <a:solidFill>
                  <a:schemeClr val="accent6">
                    <a:lumMod val="75000"/>
                  </a:schemeClr>
                </a:solidFill>
                <a:latin typeface="Arial" charset="0"/>
              </a:rPr>
              <a:t>username_lbl</a:t>
            </a:r>
            <a:r>
              <a:rPr lang="en-US" altLang="en-US" dirty="0" smtClean="0">
                <a:solidFill>
                  <a:schemeClr val="accent6">
                    <a:lumMod val="75000"/>
                  </a:schemeClr>
                </a:solidFill>
                <a:latin typeface="Arial" charset="0"/>
              </a:rPr>
              <a:t>"&gt;</a:t>
            </a:r>
            <a:r>
              <a:rPr lang="en-US" altLang="en-US" dirty="0" err="1">
                <a:solidFill>
                  <a:schemeClr val="accent6">
                    <a:lumMod val="75000"/>
                  </a:schemeClr>
                </a:solidFill>
                <a:latin typeface="Arial" charset="0"/>
              </a:rPr>
              <a:t>UserName</a:t>
            </a:r>
            <a:r>
              <a:rPr lang="en-US" altLang="en-US" dirty="0">
                <a:solidFill>
                  <a:schemeClr val="accent6">
                    <a:lumMod val="75000"/>
                  </a:schemeClr>
                </a:solidFill>
                <a:latin typeface="Arial" charset="0"/>
              </a:rPr>
              <a:t>: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a:t>
            </a:r>
            <a:r>
              <a:rPr lang="en-US" altLang="en-US" dirty="0" smtClean="0">
                <a:solidFill>
                  <a:schemeClr val="accent6">
                    <a:lumMod val="75000"/>
                  </a:schemeClr>
                </a:solidFill>
                <a:latin typeface="Arial" charset="0"/>
              </a:rPr>
              <a:t>class="</a:t>
            </a:r>
            <a:r>
              <a:rPr lang="en-US" altLang="en-US" dirty="0" err="1" smtClean="0">
                <a:solidFill>
                  <a:schemeClr val="accent6">
                    <a:lumMod val="75000"/>
                  </a:schemeClr>
                </a:solidFill>
                <a:latin typeface="Arial" charset="0"/>
              </a:rPr>
              <a:t>username_text</a:t>
            </a:r>
            <a:r>
              <a:rPr lang="en-US" altLang="en-US" dirty="0" smtClean="0">
                <a:solidFill>
                  <a:schemeClr val="accent6">
                    <a:lumMod val="75000"/>
                  </a:schemeClr>
                </a:solidFill>
                <a:latin typeface="Arial" charset="0"/>
              </a:rPr>
              <a:t>"/&gt;&lt;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class </a:t>
            </a:r>
            <a:r>
              <a:rPr lang="en-US" altLang="en-US" dirty="0" smtClean="0">
                <a:solidFill>
                  <a:schemeClr val="accent6">
                    <a:lumMod val="75000"/>
                  </a:schemeClr>
                </a:solidFill>
                <a:latin typeface="Arial" charset="0"/>
              </a:rPr>
              <a:t>="</a:t>
            </a:r>
            <a:r>
              <a:rPr lang="en-US" altLang="en-US" dirty="0" err="1" smtClean="0">
                <a:solidFill>
                  <a:schemeClr val="accent6">
                    <a:lumMod val="75000"/>
                  </a:schemeClr>
                </a:solidFill>
                <a:latin typeface="Arial" charset="0"/>
              </a:rPr>
              <a:t>password</a:t>
            </a:r>
            <a:r>
              <a:rPr lang="en-US" altLang="en-US" dirty="0" err="1">
                <a:solidFill>
                  <a:schemeClr val="accent6">
                    <a:lumMod val="75000"/>
                  </a:schemeClr>
                </a:solidFill>
                <a:latin typeface="Arial" charset="0"/>
              </a:rPr>
              <a:t>_lbl</a:t>
            </a:r>
            <a:r>
              <a:rPr lang="en-US" altLang="en-US" dirty="0" smtClean="0">
                <a:solidFill>
                  <a:schemeClr val="accent6">
                    <a:lumMod val="75000"/>
                  </a:schemeClr>
                </a:solidFill>
                <a:latin typeface="Arial" charset="0"/>
              </a:rPr>
              <a:t>"&gt;</a:t>
            </a:r>
            <a:r>
              <a:rPr lang="en-US" altLang="en-US" dirty="0">
                <a:solidFill>
                  <a:schemeClr val="accent6">
                    <a:lumMod val="75000"/>
                  </a:schemeClr>
                </a:solidFill>
                <a:latin typeface="Arial" charset="0"/>
              </a:rPr>
              <a:t>Password: &lt;/label&gt; </a:t>
            </a:r>
          </a:p>
          <a:p>
            <a:pPr marL="0" indent="0">
              <a:defRPr/>
            </a:pPr>
            <a:r>
              <a:rPr lang="en-US" altLang="en-US" dirty="0">
                <a:solidFill>
                  <a:schemeClr val="accent6">
                    <a:lumMod val="75000"/>
                  </a:schemeClr>
                </a:solidFill>
                <a:latin typeface="Arial" charset="0"/>
              </a:rPr>
              <a:t>	&lt;input class</a:t>
            </a:r>
            <a:r>
              <a:rPr lang="en-US" altLang="en-US" dirty="0" smtClean="0">
                <a:solidFill>
                  <a:schemeClr val="accent6">
                    <a:lumMod val="75000"/>
                  </a:schemeClr>
                </a:solidFill>
                <a:latin typeface="Arial" charset="0"/>
              </a:rPr>
              <a:t>="</a:t>
            </a:r>
            <a:r>
              <a:rPr lang="en-US" altLang="en-US" dirty="0" err="1" smtClean="0">
                <a:solidFill>
                  <a:schemeClr val="accent6">
                    <a:lumMod val="75000"/>
                  </a:schemeClr>
                </a:solidFill>
                <a:latin typeface="Arial" charset="0"/>
              </a:rPr>
              <a:t>password_text</a:t>
            </a:r>
            <a:r>
              <a:rPr lang="en-US" altLang="en-US" dirty="0" smtClean="0">
                <a:solidFill>
                  <a:schemeClr val="accent6">
                    <a:lumMod val="75000"/>
                  </a:schemeClr>
                </a:solidFill>
                <a:latin typeface="Arial" charset="0"/>
              </a:rPr>
              <a:t>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&lt;input </a:t>
            </a:r>
            <a:r>
              <a:rPr lang="en-US" altLang="en-US" dirty="0" smtClean="0">
                <a:solidFill>
                  <a:schemeClr val="accent6">
                    <a:lumMod val="75000"/>
                  </a:schemeClr>
                </a:solidFill>
                <a:latin typeface="Arial" charset="0"/>
              </a:rPr>
              <a:t>class ="</a:t>
            </a:r>
            <a:r>
              <a:rPr lang="en-US" altLang="en-US" dirty="0">
                <a:solidFill>
                  <a:schemeClr val="accent6">
                    <a:lumMod val="75000"/>
                  </a:schemeClr>
                </a:solidFill>
                <a:latin typeface="Arial" charset="0"/>
              </a:rPr>
              <a:t>submit</a:t>
            </a:r>
            <a:r>
              <a:rPr lang="en-US" altLang="en-US" dirty="0" smtClean="0">
                <a:solidFill>
                  <a:schemeClr val="accent6">
                    <a:lumMod val="75000"/>
                  </a:schemeClr>
                </a:solidFill>
                <a:latin typeface="Arial" charset="0"/>
              </a:rPr>
              <a:t>" value="Login" /&gt;</a:t>
            </a:r>
            <a:endParaRPr lang="en-US" altLang="en-US" dirty="0">
              <a:solidFill>
                <a:schemeClr val="accent6">
                  <a:lumMod val="75000"/>
                </a:schemeClr>
              </a:solidFill>
              <a:latin typeface="Arial" charset="0"/>
            </a:endParaRPr>
          </a:p>
          <a:p>
            <a:pPr marL="0" indent="0">
              <a:defRPr/>
            </a:pPr>
            <a:r>
              <a:rPr lang="en-US" altLang="en-US" dirty="0">
                <a:solidFill>
                  <a:schemeClr val="accent6">
                    <a:lumMod val="75000"/>
                  </a:schemeClr>
                </a:solidFill>
                <a:latin typeface="Arial" charset="0"/>
              </a:rPr>
              <a:t>&lt;/form&gt;</a:t>
            </a:r>
          </a:p>
        </p:txBody>
      </p:sp>
      <p:sp>
        <p:nvSpPr>
          <p:cNvPr id="4" name="Rectangle 3"/>
          <p:cNvSpPr/>
          <p:nvPr/>
        </p:nvSpPr>
        <p:spPr>
          <a:xfrm>
            <a:off x="1575621" y="2987271"/>
            <a:ext cx="5692875" cy="1938992"/>
          </a:xfrm>
          <a:prstGeom prst="rect">
            <a:avLst/>
          </a:prstGeom>
        </p:spPr>
        <p:txBody>
          <a:bodyPr wrap="square">
            <a:spAutoFit/>
          </a:bodyPr>
          <a:lstStyle/>
          <a:p>
            <a:r>
              <a:rPr lang="en-US" dirty="0" smtClean="0">
                <a:solidFill>
                  <a:srgbClr val="333C4E"/>
                </a:solidFill>
                <a:latin typeface="+mn-lt"/>
              </a:rPr>
              <a:t>=&gt; </a:t>
            </a:r>
            <a:r>
              <a:rPr lang="en-US" sz="1800" dirty="0" smtClean="0">
                <a:solidFill>
                  <a:srgbClr val="0070C0"/>
                </a:solidFill>
              </a:rPr>
              <a:t>If the element has no html id, must find other way to locate the element</a:t>
            </a:r>
          </a:p>
          <a:p>
            <a:endParaRPr lang="en-US" dirty="0" smtClean="0">
              <a:solidFill>
                <a:srgbClr val="333C4E"/>
              </a:solidFill>
              <a:latin typeface="+mn-lt"/>
            </a:endParaRPr>
          </a:p>
          <a:p>
            <a:pPr lvl="5"/>
            <a:r>
              <a:rPr lang="en-US" dirty="0" err="1" smtClean="0">
                <a:solidFill>
                  <a:srgbClr val="333C4E"/>
                </a:solidFill>
                <a:latin typeface="+mn-lt"/>
              </a:rPr>
              <a:t>By.xpath</a:t>
            </a:r>
            <a:r>
              <a:rPr lang="en-US" dirty="0" smtClean="0">
                <a:solidFill>
                  <a:srgbClr val="333C4E"/>
                </a:solidFill>
                <a:latin typeface="+mn-lt"/>
              </a:rPr>
              <a:t>(“</a:t>
            </a:r>
            <a:r>
              <a:rPr lang="en-US" dirty="0" smtClean="0">
                <a:solidFill>
                  <a:schemeClr val="accent6">
                    <a:lumMod val="75000"/>
                  </a:schemeClr>
                </a:solidFill>
                <a:latin typeface="+mn-lt"/>
              </a:rPr>
              <a:t>//form/label/input[1]</a:t>
            </a:r>
            <a:r>
              <a:rPr lang="en-US" dirty="0" smtClean="0">
                <a:solidFill>
                  <a:srgbClr val="333C4E"/>
                </a:solidFill>
                <a:latin typeface="+mn-lt"/>
              </a:rPr>
              <a:t>”)</a:t>
            </a:r>
          </a:p>
          <a:p>
            <a:pPr lvl="5"/>
            <a:r>
              <a:rPr lang="en-US" dirty="0" err="1" smtClean="0">
                <a:solidFill>
                  <a:srgbClr val="333C4E"/>
                </a:solidFill>
              </a:rPr>
              <a:t>By.css</a:t>
            </a:r>
            <a:r>
              <a:rPr lang="en-US" dirty="0" smtClean="0">
                <a:solidFill>
                  <a:srgbClr val="333C4E"/>
                </a:solidFill>
              </a:rPr>
              <a:t>(“</a:t>
            </a:r>
            <a:r>
              <a:rPr lang="en-US" dirty="0" smtClean="0">
                <a:solidFill>
                  <a:schemeClr val="accent6">
                    <a:lumMod val="75000"/>
                  </a:schemeClr>
                </a:solidFill>
              </a:rPr>
              <a:t>form&gt;label&gt;</a:t>
            </a:r>
            <a:r>
              <a:rPr lang="en-US" dirty="0" err="1" smtClean="0">
                <a:solidFill>
                  <a:schemeClr val="accent6">
                    <a:lumMod val="75000"/>
                  </a:schemeClr>
                </a:solidFill>
              </a:rPr>
              <a:t>input:nth-child</a:t>
            </a:r>
            <a:r>
              <a:rPr lang="en-US" dirty="0" smtClean="0">
                <a:solidFill>
                  <a:schemeClr val="accent6">
                    <a:lumMod val="75000"/>
                  </a:schemeClr>
                </a:solidFill>
              </a:rPr>
              <a:t>(1)</a:t>
            </a:r>
            <a:r>
              <a:rPr lang="en-US" dirty="0" smtClean="0">
                <a:solidFill>
                  <a:srgbClr val="333C4E"/>
                </a:solidFill>
              </a:rPr>
              <a:t>”)</a:t>
            </a:r>
          </a:p>
          <a:p>
            <a:r>
              <a:rPr lang="en-US" dirty="0"/>
              <a:t/>
            </a:r>
            <a:br>
              <a:rPr lang="en-US" dirty="0"/>
            </a:br>
            <a:endParaRPr lang="en-US" dirty="0"/>
          </a:p>
          <a:p>
            <a:endParaRPr lang="en-US" dirty="0">
              <a:latin typeface="+mn-lt"/>
            </a:endParaRPr>
          </a:p>
        </p:txBody>
      </p:sp>
      <p:sp>
        <p:nvSpPr>
          <p:cNvPr id="8" name="Rectangle 7"/>
          <p:cNvSpPr/>
          <p:nvPr/>
        </p:nvSpPr>
        <p:spPr>
          <a:xfrm>
            <a:off x="0" y="4404116"/>
            <a:ext cx="9144000" cy="367185"/>
          </a:xfrm>
          <a:prstGeom prst="rect">
            <a:avLst/>
          </a:prstGeom>
        </p:spPr>
        <p:txBody>
          <a:bodyPr wrap="square">
            <a:spAutoFit/>
          </a:bodyPr>
          <a:lstStyle/>
          <a:p>
            <a:pPr algn="ctr"/>
            <a:r>
              <a:rPr lang="en-US" sz="1800" dirty="0" smtClean="0">
                <a:solidFill>
                  <a:srgbClr val="C00000"/>
                </a:solidFill>
              </a:rPr>
              <a:t>What’s problem here?</a:t>
            </a:r>
            <a:endParaRPr lang="en-US" sz="1800" dirty="0">
              <a:solidFill>
                <a:srgbClr val="C00000"/>
              </a:solidFill>
            </a:endParaRPr>
          </a:p>
        </p:txBody>
      </p:sp>
      <p:sp>
        <p:nvSpPr>
          <p:cNvPr id="9" name="Rectangle 8"/>
          <p:cNvSpPr/>
          <p:nvPr/>
        </p:nvSpPr>
        <p:spPr>
          <a:xfrm>
            <a:off x="692790" y="1047205"/>
            <a:ext cx="8114975" cy="369332"/>
          </a:xfrm>
          <a:prstGeom prst="rect">
            <a:avLst/>
          </a:prstGeom>
        </p:spPr>
        <p:txBody>
          <a:bodyPr wrap="square">
            <a:spAutoFit/>
          </a:bodyPr>
          <a:lstStyle/>
          <a:p>
            <a:pPr marL="285750" indent="-285750">
              <a:buFont typeface="Arial" charset="0"/>
              <a:buChar char="•"/>
            </a:pPr>
            <a:r>
              <a:rPr lang="en-US" sz="1800" dirty="0" smtClean="0">
                <a:solidFill>
                  <a:srgbClr val="0070C0"/>
                </a:solidFill>
              </a:rPr>
              <a:t>A </a:t>
            </a:r>
            <a:r>
              <a:rPr lang="en-US" sz="1800" dirty="0">
                <a:solidFill>
                  <a:srgbClr val="0070C0"/>
                </a:solidFill>
              </a:rPr>
              <a:t>locator should not get effected by changes </a:t>
            </a:r>
            <a:r>
              <a:rPr lang="en-US" sz="1800" dirty="0" smtClean="0">
                <a:solidFill>
                  <a:srgbClr val="0070C0"/>
                </a:solidFill>
              </a:rPr>
              <a:t>from another</a:t>
            </a:r>
            <a:endParaRPr lang="en-US" sz="1800" dirty="0">
              <a:solidFill>
                <a:srgbClr val="0070C0"/>
              </a:solidFill>
            </a:endParaRPr>
          </a:p>
        </p:txBody>
      </p:sp>
    </p:spTree>
    <p:extLst>
      <p:ext uri="{BB962C8B-B14F-4D97-AF65-F5344CB8AC3E}">
        <p14:creationId xmlns:p14="http://schemas.microsoft.com/office/powerpoint/2010/main" val="18736623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317" y="205978"/>
            <a:ext cx="8529484" cy="912519"/>
          </a:xfrm>
          <a:noFill/>
        </p:spPr>
        <p:txBody>
          <a:bodyPr/>
          <a:lstStyle/>
          <a:p>
            <a:r>
              <a:rPr lang="en-US" dirty="0" smtClean="0"/>
              <a:t>Best </a:t>
            </a:r>
            <a:r>
              <a:rPr lang="en-US" dirty="0"/>
              <a:t>Practices </a:t>
            </a:r>
            <a:br>
              <a:rPr lang="en-US" dirty="0"/>
            </a:br>
            <a:endParaRPr lang="en-US" dirty="0"/>
          </a:p>
        </p:txBody>
      </p:sp>
      <p:sp>
        <p:nvSpPr>
          <p:cNvPr id="3" name="Rectangle 2"/>
          <p:cNvSpPr/>
          <p:nvPr/>
        </p:nvSpPr>
        <p:spPr>
          <a:xfrm>
            <a:off x="692790" y="1118498"/>
            <a:ext cx="8114975" cy="369332"/>
          </a:xfrm>
          <a:prstGeom prst="rect">
            <a:avLst/>
          </a:prstGeom>
        </p:spPr>
        <p:txBody>
          <a:bodyPr wrap="square">
            <a:spAutoFit/>
          </a:bodyPr>
          <a:lstStyle/>
          <a:p>
            <a:pPr marL="285750" indent="-285750">
              <a:buFont typeface="Arial" charset="0"/>
              <a:buChar char="•"/>
            </a:pPr>
            <a:r>
              <a:rPr lang="en-US" sz="1800" dirty="0" smtClean="0">
                <a:solidFill>
                  <a:srgbClr val="0070C0"/>
                </a:solidFill>
              </a:rPr>
              <a:t>A </a:t>
            </a:r>
            <a:r>
              <a:rPr lang="en-US" sz="1800" dirty="0">
                <a:solidFill>
                  <a:srgbClr val="0070C0"/>
                </a:solidFill>
              </a:rPr>
              <a:t>locator should not get effected by changes </a:t>
            </a:r>
            <a:r>
              <a:rPr lang="en-US" sz="1800" dirty="0" smtClean="0">
                <a:solidFill>
                  <a:srgbClr val="0070C0"/>
                </a:solidFill>
              </a:rPr>
              <a:t>from another</a:t>
            </a:r>
            <a:endParaRPr lang="en-US" sz="1800" dirty="0">
              <a:solidFill>
                <a:srgbClr val="0070C0"/>
              </a:solidFill>
            </a:endParaRPr>
          </a:p>
        </p:txBody>
      </p:sp>
      <p:sp>
        <p:nvSpPr>
          <p:cNvPr id="2" name="Rectangle 1"/>
          <p:cNvSpPr/>
          <p:nvPr/>
        </p:nvSpPr>
        <p:spPr>
          <a:xfrm>
            <a:off x="1081549" y="1542566"/>
            <a:ext cx="5953432" cy="2031325"/>
          </a:xfrm>
          <a:prstGeom prst="rect">
            <a:avLst/>
          </a:prstGeom>
        </p:spPr>
        <p:txBody>
          <a:bodyPr wrap="square">
            <a:spAutoFit/>
          </a:bodyPr>
          <a:lstStyle/>
          <a:p>
            <a:pPr marL="0" indent="0">
              <a:defRPr/>
            </a:pPr>
            <a:r>
              <a:rPr lang="en-US" altLang="en-US" dirty="0">
                <a:solidFill>
                  <a:schemeClr val="accent6">
                    <a:lumMod val="75000"/>
                  </a:schemeClr>
                </a:solidFill>
                <a:latin typeface="Arial" charset="0"/>
              </a:rPr>
              <a:t>&lt;form </a:t>
            </a:r>
            <a:r>
              <a:rPr lang="en-US" altLang="en-US" dirty="0" smtClean="0">
                <a:solidFill>
                  <a:schemeClr val="accent6">
                    <a:lumMod val="75000"/>
                  </a:schemeClr>
                </a:solidFill>
                <a:latin typeface="Arial" charset="0"/>
              </a:rPr>
              <a:t>class="</a:t>
            </a:r>
            <a:r>
              <a:rPr lang="en-US" altLang="en-US" dirty="0" err="1">
                <a:solidFill>
                  <a:schemeClr val="accent6">
                    <a:lumMod val="75000"/>
                  </a:schemeClr>
                </a:solidFill>
                <a:latin typeface="Arial" charset="0"/>
              </a:rPr>
              <a:t>loginForm</a:t>
            </a:r>
            <a:r>
              <a:rPr lang="en-US" altLang="en-US" dirty="0">
                <a:solidFill>
                  <a:schemeClr val="accent6">
                    <a:lumMod val="75000"/>
                  </a:schemeClr>
                </a:solidFill>
                <a:latin typeface="Arial" charset="0"/>
              </a:rPr>
              <a:t>"&gt;</a:t>
            </a:r>
            <a:endParaRPr lang="en-US" altLang="en-US" sz="1800" dirty="0">
              <a:solidFill>
                <a:srgbClr val="0070C0"/>
              </a:solidFill>
            </a:endParaRPr>
          </a:p>
          <a:p>
            <a:pPr marL="0" indent="0">
              <a:defRPr/>
            </a:pPr>
            <a:r>
              <a:rPr lang="en-US" altLang="en-US" dirty="0">
                <a:solidFill>
                  <a:schemeClr val="accent6">
                    <a:lumMod val="75000"/>
                  </a:schemeClr>
                </a:solidFill>
                <a:latin typeface="Arial" charset="0"/>
              </a:rPr>
              <a:t>    </a:t>
            </a:r>
            <a:r>
              <a:rPr lang="en-US" altLang="en-US" dirty="0" smtClean="0">
                <a:solidFill>
                  <a:schemeClr val="accent6">
                    <a:lumMod val="75000"/>
                  </a:schemeClr>
                </a:solidFill>
                <a:latin typeface="Arial" charset="0"/>
              </a:rPr>
              <a:t>   &lt;</a:t>
            </a:r>
            <a:r>
              <a:rPr lang="en-US" altLang="en-US" dirty="0">
                <a:solidFill>
                  <a:schemeClr val="accent6">
                    <a:lumMod val="75000"/>
                  </a:schemeClr>
                </a:solidFill>
                <a:latin typeface="Arial" charset="0"/>
              </a:rPr>
              <a:t>label </a:t>
            </a:r>
            <a:r>
              <a:rPr lang="en-US" altLang="en-US" dirty="0" smtClean="0">
                <a:solidFill>
                  <a:schemeClr val="accent6">
                    <a:lumMod val="75000"/>
                  </a:schemeClr>
                </a:solidFill>
                <a:latin typeface="Arial" charset="0"/>
              </a:rPr>
              <a:t>class="</a:t>
            </a:r>
            <a:r>
              <a:rPr lang="en-US" altLang="en-US" dirty="0" err="1" smtClean="0">
                <a:solidFill>
                  <a:schemeClr val="accent6">
                    <a:lumMod val="75000"/>
                  </a:schemeClr>
                </a:solidFill>
                <a:latin typeface="Arial" charset="0"/>
              </a:rPr>
              <a:t>username_lbl</a:t>
            </a:r>
            <a:r>
              <a:rPr lang="en-US" altLang="en-US" dirty="0" smtClean="0">
                <a:solidFill>
                  <a:schemeClr val="accent6">
                    <a:lumMod val="75000"/>
                  </a:schemeClr>
                </a:solidFill>
                <a:latin typeface="Arial" charset="0"/>
              </a:rPr>
              <a:t>"&gt;</a:t>
            </a:r>
            <a:r>
              <a:rPr lang="en-US" altLang="en-US" dirty="0" err="1">
                <a:solidFill>
                  <a:schemeClr val="accent6">
                    <a:lumMod val="75000"/>
                  </a:schemeClr>
                </a:solidFill>
                <a:latin typeface="Arial" charset="0"/>
              </a:rPr>
              <a:t>UserName</a:t>
            </a:r>
            <a:r>
              <a:rPr lang="en-US" altLang="en-US" dirty="0">
                <a:solidFill>
                  <a:schemeClr val="accent6">
                    <a:lumMod val="75000"/>
                  </a:schemeClr>
                </a:solidFill>
                <a:latin typeface="Arial" charset="0"/>
              </a:rPr>
              <a:t>: &lt;/label&gt; </a:t>
            </a:r>
            <a:endParaRPr lang="en-US" altLang="en-US" dirty="0" smtClean="0">
              <a:solidFill>
                <a:schemeClr val="accent6">
                  <a:lumMod val="75000"/>
                </a:schemeClr>
              </a:solidFill>
              <a:latin typeface="Arial" charset="0"/>
            </a:endParaRPr>
          </a:p>
          <a:p>
            <a:pPr marL="0" indent="0">
              <a:defRPr/>
            </a:pPr>
            <a:r>
              <a:rPr lang="en-US" altLang="en-US" dirty="0" smtClean="0">
                <a:solidFill>
                  <a:schemeClr val="accent6">
                    <a:lumMod val="75000"/>
                  </a:schemeClr>
                </a:solidFill>
                <a:latin typeface="Arial" charset="0"/>
              </a:rPr>
              <a:t>                  </a:t>
            </a:r>
            <a:r>
              <a:rPr lang="en-US" altLang="en-US" dirty="0" smtClean="0">
                <a:solidFill>
                  <a:schemeClr val="accent5">
                    <a:lumMod val="75000"/>
                  </a:schemeClr>
                </a:solidFill>
                <a:latin typeface="Arial" charset="0"/>
              </a:rPr>
              <a:t> </a:t>
            </a:r>
          </a:p>
          <a:p>
            <a:pPr>
              <a:defRPr/>
            </a:pPr>
            <a:r>
              <a:rPr lang="en-US" altLang="en-US" dirty="0">
                <a:solidFill>
                  <a:schemeClr val="accent6">
                    <a:lumMod val="75000"/>
                  </a:schemeClr>
                </a:solidFill>
                <a:latin typeface="Arial" charset="0"/>
              </a:rPr>
              <a:t>	</a:t>
            </a:r>
            <a:r>
              <a:rPr lang="en-US" altLang="en-US" dirty="0" smtClean="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class="</a:t>
            </a:r>
            <a:r>
              <a:rPr lang="en-US" altLang="en-US" dirty="0" err="1">
                <a:solidFill>
                  <a:schemeClr val="accent6">
                    <a:lumMod val="75000"/>
                  </a:schemeClr>
                </a:solidFill>
                <a:latin typeface="Arial" charset="0"/>
              </a:rPr>
              <a:t>username_text</a:t>
            </a:r>
            <a:r>
              <a:rPr lang="en-US" altLang="en-US" dirty="0">
                <a:solidFill>
                  <a:schemeClr val="accent6">
                    <a:lumMod val="75000"/>
                  </a:schemeClr>
                </a:solidFill>
                <a:latin typeface="Arial" charset="0"/>
              </a:rPr>
              <a:t>"/&gt;&lt;</a:t>
            </a:r>
            <a:r>
              <a:rPr lang="en-US" altLang="en-US" dirty="0" err="1">
                <a:solidFill>
                  <a:schemeClr val="accent6">
                    <a:lumMod val="75000"/>
                  </a:schemeClr>
                </a:solidFill>
                <a:latin typeface="Arial" charset="0"/>
              </a:rPr>
              <a:t>br</a:t>
            </a:r>
            <a:r>
              <a:rPr lang="en-US" altLang="en-US" dirty="0" smtClean="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a:t>
            </a:r>
            <a:r>
              <a:rPr lang="en-US" altLang="en-US" dirty="0" smtClean="0">
                <a:solidFill>
                  <a:schemeClr val="accent5">
                    <a:lumMod val="75000"/>
                  </a:schemeClr>
                </a:solidFill>
                <a:latin typeface="Arial" charset="0"/>
              </a:rPr>
              <a:t> </a:t>
            </a:r>
            <a:endParaRPr lang="en-US" altLang="en-US" dirty="0">
              <a:solidFill>
                <a:schemeClr val="accent5">
                  <a:lumMod val="75000"/>
                </a:schemeClr>
              </a:solidFill>
              <a:latin typeface="Arial" charset="0"/>
            </a:endParaRPr>
          </a:p>
          <a:p>
            <a:pPr marL="0" indent="0">
              <a:defRPr/>
            </a:pPr>
            <a:r>
              <a:rPr lang="en-US" altLang="en-US" dirty="0" smtClean="0">
                <a:solidFill>
                  <a:schemeClr val="accent6">
                    <a:lumMod val="75000"/>
                  </a:schemeClr>
                </a:solidFill>
                <a:latin typeface="Arial" charset="0"/>
              </a:rPr>
              <a:t>       &lt;</a:t>
            </a:r>
            <a:r>
              <a:rPr lang="en-US" altLang="en-US" dirty="0">
                <a:solidFill>
                  <a:schemeClr val="accent6">
                    <a:lumMod val="75000"/>
                  </a:schemeClr>
                </a:solidFill>
                <a:latin typeface="Arial" charset="0"/>
              </a:rPr>
              <a:t>label class </a:t>
            </a:r>
            <a:r>
              <a:rPr lang="en-US" altLang="en-US" dirty="0" smtClean="0">
                <a:solidFill>
                  <a:schemeClr val="accent6">
                    <a:lumMod val="75000"/>
                  </a:schemeClr>
                </a:solidFill>
                <a:latin typeface="Arial" charset="0"/>
              </a:rPr>
              <a:t>="</a:t>
            </a:r>
            <a:r>
              <a:rPr lang="en-US" altLang="en-US" dirty="0" err="1" smtClean="0">
                <a:solidFill>
                  <a:schemeClr val="accent6">
                    <a:lumMod val="75000"/>
                  </a:schemeClr>
                </a:solidFill>
                <a:latin typeface="Arial" charset="0"/>
              </a:rPr>
              <a:t>password</a:t>
            </a:r>
            <a:r>
              <a:rPr lang="en-US" altLang="en-US" dirty="0" err="1">
                <a:solidFill>
                  <a:schemeClr val="accent6">
                    <a:lumMod val="75000"/>
                  </a:schemeClr>
                </a:solidFill>
                <a:latin typeface="Arial" charset="0"/>
              </a:rPr>
              <a:t>_lbl</a:t>
            </a:r>
            <a:r>
              <a:rPr lang="en-US" altLang="en-US" dirty="0" smtClean="0">
                <a:solidFill>
                  <a:schemeClr val="accent6">
                    <a:lumMod val="75000"/>
                  </a:schemeClr>
                </a:solidFill>
                <a:latin typeface="Arial" charset="0"/>
              </a:rPr>
              <a:t>"&gt;</a:t>
            </a:r>
            <a:r>
              <a:rPr lang="en-US" altLang="en-US" dirty="0">
                <a:solidFill>
                  <a:schemeClr val="accent6">
                    <a:lumMod val="75000"/>
                  </a:schemeClr>
                </a:solidFill>
                <a:latin typeface="Arial" charset="0"/>
              </a:rPr>
              <a:t>Password: &lt;/label&gt; </a:t>
            </a:r>
          </a:p>
          <a:p>
            <a:pPr marL="0" indent="0">
              <a:defRPr/>
            </a:pPr>
            <a:r>
              <a:rPr lang="en-US" altLang="en-US" dirty="0">
                <a:solidFill>
                  <a:schemeClr val="accent6">
                    <a:lumMod val="75000"/>
                  </a:schemeClr>
                </a:solidFill>
                <a:latin typeface="Arial" charset="0"/>
              </a:rPr>
              <a:t>	&lt;input class</a:t>
            </a:r>
            <a:r>
              <a:rPr lang="en-US" altLang="en-US" dirty="0" smtClean="0">
                <a:solidFill>
                  <a:schemeClr val="accent6">
                    <a:lumMod val="75000"/>
                  </a:schemeClr>
                </a:solidFill>
                <a:latin typeface="Arial" charset="0"/>
              </a:rPr>
              <a:t>="</a:t>
            </a:r>
            <a:r>
              <a:rPr lang="en-US" altLang="en-US" dirty="0" err="1" smtClean="0">
                <a:solidFill>
                  <a:schemeClr val="accent6">
                    <a:lumMod val="75000"/>
                  </a:schemeClr>
                </a:solidFill>
                <a:latin typeface="Arial" charset="0"/>
              </a:rPr>
              <a:t>password_text</a:t>
            </a:r>
            <a:r>
              <a:rPr lang="en-US" altLang="en-US" dirty="0" smtClean="0">
                <a:solidFill>
                  <a:schemeClr val="accent6">
                    <a:lumMod val="75000"/>
                  </a:schemeClr>
                </a:solidFill>
                <a:latin typeface="Arial" charset="0"/>
              </a:rPr>
              <a:t>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a:t>
            </a:r>
            <a:r>
              <a:rPr lang="en-US" altLang="en-US" dirty="0" smtClean="0">
                <a:solidFill>
                  <a:schemeClr val="accent6">
                    <a:lumMod val="75000"/>
                  </a:schemeClr>
                </a:solidFill>
                <a:latin typeface="Arial" charset="0"/>
              </a:rPr>
              <a:t>   &lt;</a:t>
            </a:r>
            <a:r>
              <a:rPr lang="en-US" altLang="en-US" dirty="0">
                <a:solidFill>
                  <a:schemeClr val="accent6">
                    <a:lumMod val="75000"/>
                  </a:schemeClr>
                </a:solidFill>
                <a:latin typeface="Arial" charset="0"/>
              </a:rPr>
              <a:t>input </a:t>
            </a:r>
            <a:r>
              <a:rPr lang="en-US" altLang="en-US" dirty="0" smtClean="0">
                <a:solidFill>
                  <a:schemeClr val="accent6">
                    <a:lumMod val="75000"/>
                  </a:schemeClr>
                </a:solidFill>
                <a:latin typeface="Arial" charset="0"/>
              </a:rPr>
              <a:t>class ="</a:t>
            </a:r>
            <a:r>
              <a:rPr lang="en-US" altLang="en-US" dirty="0">
                <a:solidFill>
                  <a:schemeClr val="accent6">
                    <a:lumMod val="75000"/>
                  </a:schemeClr>
                </a:solidFill>
                <a:latin typeface="Arial" charset="0"/>
              </a:rPr>
              <a:t>submit</a:t>
            </a:r>
            <a:r>
              <a:rPr lang="en-US" altLang="en-US" dirty="0" smtClean="0">
                <a:solidFill>
                  <a:schemeClr val="accent6">
                    <a:lumMod val="75000"/>
                  </a:schemeClr>
                </a:solidFill>
                <a:latin typeface="Arial" charset="0"/>
              </a:rPr>
              <a:t>" value="Login" /&gt;</a:t>
            </a:r>
            <a:endParaRPr lang="en-US" altLang="en-US" dirty="0">
              <a:solidFill>
                <a:schemeClr val="accent6">
                  <a:lumMod val="75000"/>
                </a:schemeClr>
              </a:solidFill>
              <a:latin typeface="Arial" charset="0"/>
            </a:endParaRPr>
          </a:p>
          <a:p>
            <a:pPr marL="0" indent="0">
              <a:defRPr/>
            </a:pPr>
            <a:r>
              <a:rPr lang="en-US" altLang="en-US" dirty="0">
                <a:solidFill>
                  <a:schemeClr val="accent6">
                    <a:lumMod val="75000"/>
                  </a:schemeClr>
                </a:solidFill>
                <a:latin typeface="Arial" charset="0"/>
              </a:rPr>
              <a:t>&lt;/form&gt;</a:t>
            </a:r>
          </a:p>
        </p:txBody>
      </p:sp>
      <p:sp>
        <p:nvSpPr>
          <p:cNvPr id="4" name="Rectangle 3"/>
          <p:cNvSpPr/>
          <p:nvPr/>
        </p:nvSpPr>
        <p:spPr>
          <a:xfrm>
            <a:off x="1592827" y="3477301"/>
            <a:ext cx="5692875" cy="1600438"/>
          </a:xfrm>
          <a:prstGeom prst="rect">
            <a:avLst/>
          </a:prstGeom>
        </p:spPr>
        <p:txBody>
          <a:bodyPr wrap="square">
            <a:spAutoFit/>
          </a:bodyPr>
          <a:lstStyle/>
          <a:p>
            <a:endParaRPr lang="en-US" dirty="0" smtClean="0">
              <a:solidFill>
                <a:srgbClr val="333C4E"/>
              </a:solidFill>
              <a:latin typeface="+mn-lt"/>
            </a:endParaRPr>
          </a:p>
          <a:p>
            <a:r>
              <a:rPr lang="en-US" dirty="0" smtClean="0">
                <a:solidFill>
                  <a:srgbClr val="333C4E"/>
                </a:solidFill>
                <a:latin typeface="+mn-lt"/>
              </a:rPr>
              <a:t>=&gt;</a:t>
            </a:r>
          </a:p>
          <a:p>
            <a:pPr lvl="5"/>
            <a:r>
              <a:rPr lang="en-US" dirty="0" err="1" smtClean="0">
                <a:solidFill>
                  <a:srgbClr val="333C4E"/>
                </a:solidFill>
                <a:latin typeface="+mn-lt"/>
              </a:rPr>
              <a:t>By.xpath</a:t>
            </a:r>
            <a:r>
              <a:rPr lang="en-US" dirty="0" smtClean="0">
                <a:solidFill>
                  <a:srgbClr val="333C4E"/>
                </a:solidFill>
                <a:latin typeface="+mn-lt"/>
              </a:rPr>
              <a:t>(“</a:t>
            </a:r>
            <a:r>
              <a:rPr lang="en-US" dirty="0" smtClean="0">
                <a:solidFill>
                  <a:schemeClr val="accent6">
                    <a:lumMod val="75000"/>
                  </a:schemeClr>
                </a:solidFill>
                <a:latin typeface="+mn-lt"/>
              </a:rPr>
              <a:t>//form/label/input[1]</a:t>
            </a:r>
            <a:r>
              <a:rPr lang="en-US" dirty="0" smtClean="0">
                <a:solidFill>
                  <a:srgbClr val="333C4E"/>
                </a:solidFill>
                <a:latin typeface="+mn-lt"/>
              </a:rPr>
              <a:t>”)</a:t>
            </a:r>
          </a:p>
          <a:p>
            <a:pPr lvl="5"/>
            <a:r>
              <a:rPr lang="en-US" dirty="0" err="1" smtClean="0">
                <a:solidFill>
                  <a:srgbClr val="333C4E"/>
                </a:solidFill>
              </a:rPr>
              <a:t>By.css</a:t>
            </a:r>
            <a:r>
              <a:rPr lang="en-US" dirty="0" smtClean="0">
                <a:solidFill>
                  <a:srgbClr val="333C4E"/>
                </a:solidFill>
              </a:rPr>
              <a:t>(“</a:t>
            </a:r>
            <a:r>
              <a:rPr lang="en-US" dirty="0" smtClean="0">
                <a:solidFill>
                  <a:schemeClr val="accent6">
                    <a:lumMod val="75000"/>
                  </a:schemeClr>
                </a:solidFill>
              </a:rPr>
              <a:t>form&gt;label&gt;</a:t>
            </a:r>
            <a:r>
              <a:rPr lang="en-US" dirty="0" err="1" smtClean="0">
                <a:solidFill>
                  <a:schemeClr val="accent6">
                    <a:lumMod val="75000"/>
                  </a:schemeClr>
                </a:solidFill>
              </a:rPr>
              <a:t>input:nth-child</a:t>
            </a:r>
            <a:r>
              <a:rPr lang="en-US" dirty="0" smtClean="0">
                <a:solidFill>
                  <a:schemeClr val="accent6">
                    <a:lumMod val="75000"/>
                  </a:schemeClr>
                </a:solidFill>
              </a:rPr>
              <a:t>(1)</a:t>
            </a:r>
            <a:r>
              <a:rPr lang="en-US" dirty="0" smtClean="0">
                <a:solidFill>
                  <a:srgbClr val="333C4E"/>
                </a:solidFill>
              </a:rPr>
              <a:t>”)</a:t>
            </a:r>
          </a:p>
          <a:p>
            <a:r>
              <a:rPr lang="en-US" dirty="0"/>
              <a:t/>
            </a:r>
            <a:br>
              <a:rPr lang="en-US" dirty="0"/>
            </a:br>
            <a:endParaRPr lang="en-US" dirty="0"/>
          </a:p>
          <a:p>
            <a:endParaRPr lang="en-US" dirty="0">
              <a:latin typeface="+mn-lt"/>
            </a:endParaRPr>
          </a:p>
        </p:txBody>
      </p:sp>
      <p:cxnSp>
        <p:nvCxnSpPr>
          <p:cNvPr id="7" name="Straight Connector 6"/>
          <p:cNvCxnSpPr/>
          <p:nvPr/>
        </p:nvCxnSpPr>
        <p:spPr>
          <a:xfrm>
            <a:off x="1366684" y="3834581"/>
            <a:ext cx="3569110" cy="70792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396181" y="3765755"/>
            <a:ext cx="3500284" cy="75708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92827" y="4625906"/>
            <a:ext cx="4123245" cy="307777"/>
          </a:xfrm>
          <a:prstGeom prst="rect">
            <a:avLst/>
          </a:prstGeom>
        </p:spPr>
        <p:txBody>
          <a:bodyPr wrap="none">
            <a:spAutoFit/>
          </a:bodyPr>
          <a:lstStyle/>
          <a:p>
            <a:pPr lvl="5"/>
            <a:r>
              <a:rPr lang="en-US" dirty="0" err="1" smtClean="0">
                <a:solidFill>
                  <a:srgbClr val="333C4E"/>
                </a:solidFill>
              </a:rPr>
              <a:t>By.css</a:t>
            </a:r>
            <a:r>
              <a:rPr lang="en-US" dirty="0" smtClean="0">
                <a:solidFill>
                  <a:srgbClr val="333C4E"/>
                </a:solidFill>
              </a:rPr>
              <a:t>(“</a:t>
            </a:r>
            <a:r>
              <a:rPr lang="en-US" dirty="0" err="1" smtClean="0">
                <a:solidFill>
                  <a:schemeClr val="accent6">
                    <a:lumMod val="75000"/>
                  </a:schemeClr>
                </a:solidFill>
              </a:rPr>
              <a:t>label.username_lbl</a:t>
            </a:r>
            <a:r>
              <a:rPr lang="en-US" dirty="0" smtClean="0">
                <a:solidFill>
                  <a:schemeClr val="accent6">
                    <a:lumMod val="75000"/>
                  </a:schemeClr>
                </a:solidFill>
              </a:rPr>
              <a:t> </a:t>
            </a:r>
            <a:r>
              <a:rPr lang="en-US" dirty="0" err="1" smtClean="0">
                <a:solidFill>
                  <a:schemeClr val="accent6">
                    <a:lumMod val="75000"/>
                  </a:schemeClr>
                </a:solidFill>
              </a:rPr>
              <a:t>input.username_text</a:t>
            </a:r>
            <a:r>
              <a:rPr lang="en-US" dirty="0" smtClean="0">
                <a:solidFill>
                  <a:srgbClr val="333C4E"/>
                </a:solidFill>
              </a:rPr>
              <a:t>”)</a:t>
            </a:r>
            <a:endParaRPr lang="en-US" dirty="0">
              <a:solidFill>
                <a:srgbClr val="333C4E"/>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036" y="4689987"/>
            <a:ext cx="200939" cy="200939"/>
          </a:xfrm>
          <a:prstGeom prst="rect">
            <a:avLst/>
          </a:prstGeom>
        </p:spPr>
      </p:pic>
      <p:sp>
        <p:nvSpPr>
          <p:cNvPr id="27" name="Rectangle 26"/>
          <p:cNvSpPr/>
          <p:nvPr/>
        </p:nvSpPr>
        <p:spPr>
          <a:xfrm>
            <a:off x="1961129" y="1959344"/>
            <a:ext cx="2460930" cy="307777"/>
          </a:xfrm>
          <a:prstGeom prst="rect">
            <a:avLst/>
          </a:prstGeom>
        </p:spPr>
        <p:txBody>
          <a:bodyPr wrap="none">
            <a:spAutoFit/>
          </a:bodyPr>
          <a:lstStyle/>
          <a:p>
            <a:pPr marL="0" indent="0">
              <a:defRPr/>
            </a:pPr>
            <a:r>
              <a:rPr lang="en-US" altLang="en-US" dirty="0">
                <a:solidFill>
                  <a:schemeClr val="accent5">
                    <a:lumMod val="75000"/>
                  </a:schemeClr>
                </a:solidFill>
                <a:latin typeface="Arial" charset="0"/>
              </a:rPr>
              <a:t>&lt;div class=”</a:t>
            </a:r>
            <a:r>
              <a:rPr lang="en-US" altLang="en-US" dirty="0" err="1">
                <a:solidFill>
                  <a:schemeClr val="accent5">
                    <a:lumMod val="75000"/>
                  </a:schemeClr>
                </a:solidFill>
                <a:latin typeface="Arial" charset="0"/>
              </a:rPr>
              <a:t>username_grp</a:t>
            </a:r>
            <a:r>
              <a:rPr lang="en-US" altLang="en-US" dirty="0">
                <a:solidFill>
                  <a:schemeClr val="accent5">
                    <a:lumMod val="75000"/>
                  </a:schemeClr>
                </a:solidFill>
                <a:latin typeface="Arial" charset="0"/>
              </a:rPr>
              <a:t>"&gt;</a:t>
            </a:r>
          </a:p>
        </p:txBody>
      </p:sp>
      <p:sp>
        <p:nvSpPr>
          <p:cNvPr id="28" name="Rectangle 27"/>
          <p:cNvSpPr/>
          <p:nvPr/>
        </p:nvSpPr>
        <p:spPr>
          <a:xfrm>
            <a:off x="1961129" y="2411665"/>
            <a:ext cx="721672" cy="307777"/>
          </a:xfrm>
          <a:prstGeom prst="rect">
            <a:avLst/>
          </a:prstGeom>
        </p:spPr>
        <p:txBody>
          <a:bodyPr wrap="none">
            <a:spAutoFit/>
          </a:bodyPr>
          <a:lstStyle/>
          <a:p>
            <a:pPr marL="0" indent="0">
              <a:defRPr/>
            </a:pPr>
            <a:r>
              <a:rPr lang="en-US" altLang="en-US" dirty="0">
                <a:solidFill>
                  <a:schemeClr val="accent5">
                    <a:lumMod val="75000"/>
                  </a:schemeClr>
                </a:solidFill>
                <a:latin typeface="Arial" charset="0"/>
              </a:rPr>
              <a:t>&lt;/div&gt; </a:t>
            </a:r>
          </a:p>
        </p:txBody>
      </p:sp>
    </p:spTree>
    <p:extLst>
      <p:ext uri="{BB962C8B-B14F-4D97-AF65-F5344CB8AC3E}">
        <p14:creationId xmlns:p14="http://schemas.microsoft.com/office/powerpoint/2010/main" val="18938249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317" y="205978"/>
            <a:ext cx="8529484" cy="912519"/>
          </a:xfrm>
          <a:noFill/>
        </p:spPr>
        <p:txBody>
          <a:bodyPr/>
          <a:lstStyle/>
          <a:p>
            <a:r>
              <a:rPr lang="en-US" dirty="0" smtClean="0"/>
              <a:t>Best </a:t>
            </a:r>
            <a:r>
              <a:rPr lang="en-US" dirty="0"/>
              <a:t>Practices </a:t>
            </a:r>
            <a:br>
              <a:rPr lang="en-US" dirty="0"/>
            </a:br>
            <a:endParaRPr lang="en-US" dirty="0"/>
          </a:p>
        </p:txBody>
      </p:sp>
      <p:sp>
        <p:nvSpPr>
          <p:cNvPr id="3" name="Rectangle 2"/>
          <p:cNvSpPr/>
          <p:nvPr/>
        </p:nvSpPr>
        <p:spPr>
          <a:xfrm>
            <a:off x="692790" y="1118498"/>
            <a:ext cx="8114975" cy="369332"/>
          </a:xfrm>
          <a:prstGeom prst="rect">
            <a:avLst/>
          </a:prstGeom>
        </p:spPr>
        <p:txBody>
          <a:bodyPr wrap="square">
            <a:spAutoFit/>
          </a:bodyPr>
          <a:lstStyle/>
          <a:p>
            <a:pPr marL="285750" indent="-285750">
              <a:buFont typeface="Arial" charset="0"/>
              <a:buChar char="•"/>
            </a:pPr>
            <a:r>
              <a:rPr lang="en-US" sz="1800" dirty="0" smtClean="0">
                <a:solidFill>
                  <a:srgbClr val="0070C0"/>
                </a:solidFill>
              </a:rPr>
              <a:t>A </a:t>
            </a:r>
            <a:r>
              <a:rPr lang="en-US" sz="1800" dirty="0">
                <a:solidFill>
                  <a:srgbClr val="0070C0"/>
                </a:solidFill>
              </a:rPr>
              <a:t>locator should </a:t>
            </a:r>
            <a:r>
              <a:rPr lang="en-US" sz="1800" dirty="0" smtClean="0">
                <a:solidFill>
                  <a:srgbClr val="0070C0"/>
                </a:solidFill>
              </a:rPr>
              <a:t>be valid when properties changed</a:t>
            </a:r>
            <a:endParaRPr lang="en-US" sz="1800" dirty="0">
              <a:solidFill>
                <a:srgbClr val="0070C0"/>
              </a:solidFill>
            </a:endParaRPr>
          </a:p>
        </p:txBody>
      </p:sp>
      <p:sp>
        <p:nvSpPr>
          <p:cNvPr id="2" name="Rectangle 1"/>
          <p:cNvSpPr/>
          <p:nvPr/>
        </p:nvSpPr>
        <p:spPr>
          <a:xfrm>
            <a:off x="1081548" y="1542566"/>
            <a:ext cx="7895303" cy="1600438"/>
          </a:xfrm>
          <a:prstGeom prst="rect">
            <a:avLst/>
          </a:prstGeom>
        </p:spPr>
        <p:txBody>
          <a:bodyPr wrap="square">
            <a:spAutoFit/>
          </a:bodyPr>
          <a:lstStyle/>
          <a:p>
            <a:pPr marL="0" indent="0">
              <a:defRPr/>
            </a:pPr>
            <a:r>
              <a:rPr lang="en-US" altLang="en-US" dirty="0">
                <a:solidFill>
                  <a:schemeClr val="accent6">
                    <a:lumMod val="75000"/>
                  </a:schemeClr>
                </a:solidFill>
                <a:latin typeface="Arial" charset="0"/>
              </a:rPr>
              <a:t>&lt;form name="</a:t>
            </a:r>
            <a:r>
              <a:rPr lang="en-US" altLang="en-US" dirty="0" err="1">
                <a:solidFill>
                  <a:schemeClr val="accent6">
                    <a:lumMod val="75000"/>
                  </a:schemeClr>
                </a:solidFill>
                <a:latin typeface="Arial" charset="0"/>
              </a:rPr>
              <a:t>loginForm</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for="username"&gt;</a:t>
            </a:r>
            <a:r>
              <a:rPr lang="en-US" altLang="en-US" dirty="0" err="1">
                <a:solidFill>
                  <a:schemeClr val="accent6">
                    <a:lumMod val="75000"/>
                  </a:schemeClr>
                </a:solidFill>
                <a:latin typeface="Arial" charset="0"/>
              </a:rPr>
              <a:t>UserName</a:t>
            </a:r>
            <a:r>
              <a:rPr lang="en-US" altLang="en-US" dirty="0">
                <a:solidFill>
                  <a:schemeClr val="accent6">
                    <a:lumMod val="75000"/>
                  </a:schemeClr>
                </a:solidFill>
                <a:latin typeface="Arial" charset="0"/>
              </a:rPr>
              <a:t>: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type="text" id="username" </a:t>
            </a:r>
            <a:r>
              <a:rPr lang="en-US" altLang="en-US" dirty="0" smtClean="0">
                <a:solidFill>
                  <a:schemeClr val="accent6">
                    <a:lumMod val="75000"/>
                  </a:schemeClr>
                </a:solidFill>
                <a:latin typeface="Arial" charset="0"/>
              </a:rPr>
              <a:t>value=“empty” </a:t>
            </a:r>
            <a:r>
              <a:rPr lang="en-US" altLang="en-US" dirty="0" err="1" smtClean="0">
                <a:solidFill>
                  <a:schemeClr val="accent6">
                    <a:lumMod val="75000"/>
                  </a:schemeClr>
                </a:solidFill>
                <a:latin typeface="Arial" charset="0"/>
              </a:rPr>
              <a:t>lang</a:t>
            </a:r>
            <a:r>
              <a:rPr lang="en-US" altLang="en-US" dirty="0" smtClean="0">
                <a:solidFill>
                  <a:schemeClr val="accent6">
                    <a:lumMod val="75000"/>
                  </a:schemeClr>
                </a:solidFill>
                <a:latin typeface="Arial" charset="0"/>
              </a:rPr>
              <a:t>=“</a:t>
            </a:r>
            <a:r>
              <a:rPr lang="en-US" altLang="en-US" dirty="0" err="1" smtClean="0">
                <a:solidFill>
                  <a:schemeClr val="accent6">
                    <a:lumMod val="75000"/>
                  </a:schemeClr>
                </a:solidFill>
                <a:latin typeface="Arial" charset="0"/>
              </a:rPr>
              <a:t>def-Eng</a:t>
            </a:r>
            <a:r>
              <a:rPr lang="en-US" altLang="en-US" dirty="0" smtClean="0">
                <a:solidFill>
                  <a:schemeClr val="accent6">
                    <a:lumMod val="75000"/>
                  </a:schemeClr>
                </a:solidFill>
                <a:latin typeface="Arial" charset="0"/>
              </a:rPr>
              <a:t>” size=“50”/&gt;&lt;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for="password"&gt;Password: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a:t>
            </a:r>
            <a:r>
              <a:rPr lang="en-US" altLang="en-US" dirty="0" smtClean="0">
                <a:solidFill>
                  <a:schemeClr val="accent6">
                    <a:lumMod val="75000"/>
                  </a:schemeClr>
                </a:solidFill>
                <a:latin typeface="Arial" charset="0"/>
              </a:rPr>
              <a:t>class="password resize new" </a:t>
            </a:r>
            <a:r>
              <a:rPr lang="en-US" altLang="en-US" dirty="0">
                <a:solidFill>
                  <a:schemeClr val="accent6">
                    <a:lumMod val="75000"/>
                  </a:schemeClr>
                </a:solidFill>
                <a:latin typeface="Arial" charset="0"/>
              </a:rPr>
              <a:t>id="password"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&lt;input name="login" type="submit" value="Login" /&gt;</a:t>
            </a:r>
          </a:p>
          <a:p>
            <a:pPr marL="0" indent="0">
              <a:defRPr/>
            </a:pPr>
            <a:r>
              <a:rPr lang="en-US" altLang="en-US" dirty="0">
                <a:solidFill>
                  <a:schemeClr val="accent6">
                    <a:lumMod val="75000"/>
                  </a:schemeClr>
                </a:solidFill>
                <a:latin typeface="Arial" charset="0"/>
              </a:rPr>
              <a:t>&lt;/form&gt;</a:t>
            </a:r>
          </a:p>
        </p:txBody>
      </p:sp>
      <p:sp>
        <p:nvSpPr>
          <p:cNvPr id="4" name="Rectangle 3"/>
          <p:cNvSpPr/>
          <p:nvPr/>
        </p:nvSpPr>
        <p:spPr>
          <a:xfrm>
            <a:off x="1691148" y="3143004"/>
            <a:ext cx="5545393" cy="1600438"/>
          </a:xfrm>
          <a:prstGeom prst="rect">
            <a:avLst/>
          </a:prstGeom>
        </p:spPr>
        <p:txBody>
          <a:bodyPr wrap="square">
            <a:spAutoFit/>
          </a:bodyPr>
          <a:lstStyle/>
          <a:p>
            <a:r>
              <a:rPr lang="en-US" dirty="0" smtClean="0">
                <a:solidFill>
                  <a:srgbClr val="333C4E"/>
                </a:solidFill>
                <a:latin typeface="+mn-lt"/>
              </a:rPr>
              <a:t>=&gt;</a:t>
            </a:r>
          </a:p>
          <a:p>
            <a:endParaRPr lang="en-US" dirty="0" smtClean="0">
              <a:solidFill>
                <a:srgbClr val="333C4E"/>
              </a:solidFill>
              <a:latin typeface="+mn-lt"/>
            </a:endParaRPr>
          </a:p>
          <a:p>
            <a:r>
              <a:rPr lang="en-US" dirty="0" err="1" smtClean="0">
                <a:solidFill>
                  <a:srgbClr val="333C4E"/>
                </a:solidFill>
                <a:latin typeface="+mn-lt"/>
              </a:rPr>
              <a:t>By.xpath</a:t>
            </a:r>
            <a:r>
              <a:rPr lang="en-US" dirty="0" smtClean="0">
                <a:solidFill>
                  <a:srgbClr val="333C4E"/>
                </a:solidFill>
                <a:latin typeface="+mn-lt"/>
              </a:rPr>
              <a:t>(“</a:t>
            </a:r>
            <a:r>
              <a:rPr lang="en-US" dirty="0" smtClean="0">
                <a:solidFill>
                  <a:schemeClr val="accent6">
                    <a:lumMod val="75000"/>
                  </a:schemeClr>
                </a:solidFill>
                <a:latin typeface="+mn-lt"/>
              </a:rPr>
              <a:t>//input[@</a:t>
            </a:r>
            <a:r>
              <a:rPr lang="en-US" dirty="0">
                <a:solidFill>
                  <a:schemeClr val="accent6">
                    <a:lumMod val="75000"/>
                  </a:schemeClr>
                </a:solidFill>
                <a:latin typeface="Arial" charset="0"/>
              </a:rPr>
              <a:t>id=</a:t>
            </a:r>
            <a:r>
              <a:rPr lang="en-US" altLang="en-US" dirty="0">
                <a:solidFill>
                  <a:schemeClr val="accent6">
                    <a:lumMod val="75000"/>
                  </a:schemeClr>
                </a:solidFill>
                <a:latin typeface="Arial" charset="0"/>
              </a:rPr>
              <a:t>username</a:t>
            </a:r>
            <a:r>
              <a:rPr lang="en-US" dirty="0" smtClean="0">
                <a:solidFill>
                  <a:schemeClr val="accent6">
                    <a:lumMod val="75000"/>
                  </a:schemeClr>
                </a:solidFill>
                <a:latin typeface="+mn-lt"/>
              </a:rPr>
              <a:t>’][@</a:t>
            </a:r>
            <a:r>
              <a:rPr lang="en-US" altLang="en-US" dirty="0" smtClean="0">
                <a:solidFill>
                  <a:schemeClr val="accent6">
                    <a:lumMod val="75000"/>
                  </a:schemeClr>
                </a:solidFill>
                <a:latin typeface="Arial" charset="0"/>
              </a:rPr>
              <a:t>size=“50”</a:t>
            </a:r>
            <a:r>
              <a:rPr lang="en-US" dirty="0" smtClean="0">
                <a:solidFill>
                  <a:schemeClr val="accent6">
                    <a:lumMod val="75000"/>
                  </a:schemeClr>
                </a:solidFill>
                <a:latin typeface="+mn-lt"/>
              </a:rPr>
              <a:t>][@</a:t>
            </a:r>
            <a:r>
              <a:rPr lang="en-US" altLang="en-US" dirty="0">
                <a:solidFill>
                  <a:schemeClr val="accent6">
                    <a:lumMod val="75000"/>
                  </a:schemeClr>
                </a:solidFill>
                <a:latin typeface="Arial" charset="0"/>
              </a:rPr>
              <a:t> value=“empty</a:t>
            </a:r>
            <a:r>
              <a:rPr lang="en-US" altLang="en-US" dirty="0" smtClean="0">
                <a:solidFill>
                  <a:schemeClr val="accent6">
                    <a:lumMod val="75000"/>
                  </a:schemeClr>
                </a:solidFill>
                <a:latin typeface="Arial" charset="0"/>
              </a:rPr>
              <a:t>”</a:t>
            </a:r>
            <a:r>
              <a:rPr lang="en-US" dirty="0" smtClean="0">
                <a:solidFill>
                  <a:schemeClr val="accent6">
                    <a:lumMod val="75000"/>
                  </a:schemeClr>
                </a:solidFill>
                <a:latin typeface="+mn-lt"/>
              </a:rPr>
              <a:t>]</a:t>
            </a:r>
            <a:r>
              <a:rPr lang="en-US" dirty="0" smtClean="0">
                <a:solidFill>
                  <a:srgbClr val="333C4E"/>
                </a:solidFill>
                <a:latin typeface="+mn-lt"/>
              </a:rPr>
              <a:t>”)</a:t>
            </a:r>
            <a:endParaRPr lang="en-US" dirty="0" smtClean="0">
              <a:latin typeface="+mn-lt"/>
            </a:endParaRPr>
          </a:p>
          <a:p>
            <a:r>
              <a:rPr lang="en-US" dirty="0" err="1" smtClean="0">
                <a:solidFill>
                  <a:srgbClr val="333C4E"/>
                </a:solidFill>
              </a:rPr>
              <a:t>By.css</a:t>
            </a:r>
            <a:r>
              <a:rPr lang="en-US" dirty="0" smtClean="0">
                <a:solidFill>
                  <a:srgbClr val="333C4E"/>
                </a:solidFill>
              </a:rPr>
              <a:t>(“</a:t>
            </a:r>
            <a:r>
              <a:rPr lang="en-US" dirty="0" err="1" smtClean="0">
                <a:solidFill>
                  <a:schemeClr val="accent6">
                    <a:lumMod val="75000"/>
                  </a:schemeClr>
                </a:solidFill>
                <a:latin typeface="Arial" charset="0"/>
              </a:rPr>
              <a:t>input.p</a:t>
            </a:r>
            <a:r>
              <a:rPr lang="en-US" altLang="en-US" dirty="0" err="1" smtClean="0">
                <a:solidFill>
                  <a:schemeClr val="accent6">
                    <a:lumMod val="75000"/>
                  </a:schemeClr>
                </a:solidFill>
                <a:latin typeface="Arial" charset="0"/>
              </a:rPr>
              <a:t>assword.resize.new</a:t>
            </a:r>
            <a:r>
              <a:rPr lang="en-US" dirty="0" smtClean="0">
                <a:solidFill>
                  <a:srgbClr val="333C4E"/>
                </a:solidFill>
              </a:rPr>
              <a:t>”)</a:t>
            </a:r>
          </a:p>
          <a:p>
            <a:r>
              <a:rPr lang="en-US" dirty="0"/>
              <a:t/>
            </a:r>
            <a:br>
              <a:rPr lang="en-US" dirty="0"/>
            </a:br>
            <a:endParaRPr lang="en-US" dirty="0"/>
          </a:p>
          <a:p>
            <a:endParaRPr lang="en-US" dirty="0">
              <a:latin typeface="+mn-lt"/>
            </a:endParaRPr>
          </a:p>
        </p:txBody>
      </p:sp>
      <p:sp>
        <p:nvSpPr>
          <p:cNvPr id="9" name="Rectangle 8"/>
          <p:cNvSpPr/>
          <p:nvPr/>
        </p:nvSpPr>
        <p:spPr>
          <a:xfrm>
            <a:off x="0" y="4404116"/>
            <a:ext cx="9144000" cy="367185"/>
          </a:xfrm>
          <a:prstGeom prst="rect">
            <a:avLst/>
          </a:prstGeom>
        </p:spPr>
        <p:txBody>
          <a:bodyPr wrap="square">
            <a:spAutoFit/>
          </a:bodyPr>
          <a:lstStyle/>
          <a:p>
            <a:pPr algn="ctr"/>
            <a:r>
              <a:rPr lang="en-US" sz="1800" dirty="0" smtClean="0">
                <a:solidFill>
                  <a:srgbClr val="C00000"/>
                </a:solidFill>
              </a:rPr>
              <a:t>What’s problem here?</a:t>
            </a:r>
            <a:endParaRPr lang="en-US" sz="1800" dirty="0">
              <a:solidFill>
                <a:srgbClr val="C00000"/>
              </a:solidFill>
            </a:endParaRPr>
          </a:p>
        </p:txBody>
      </p:sp>
    </p:spTree>
    <p:extLst>
      <p:ext uri="{BB962C8B-B14F-4D97-AF65-F5344CB8AC3E}">
        <p14:creationId xmlns:p14="http://schemas.microsoft.com/office/powerpoint/2010/main" val="304694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317" y="205978"/>
            <a:ext cx="8529484" cy="912519"/>
          </a:xfrm>
          <a:noFill/>
        </p:spPr>
        <p:txBody>
          <a:bodyPr/>
          <a:lstStyle/>
          <a:p>
            <a:r>
              <a:rPr lang="en-US" dirty="0" smtClean="0"/>
              <a:t>Best </a:t>
            </a:r>
            <a:r>
              <a:rPr lang="en-US" dirty="0"/>
              <a:t>Practices </a:t>
            </a:r>
            <a:br>
              <a:rPr lang="en-US" dirty="0"/>
            </a:br>
            <a:endParaRPr lang="en-US" dirty="0"/>
          </a:p>
        </p:txBody>
      </p:sp>
      <p:sp>
        <p:nvSpPr>
          <p:cNvPr id="2" name="Rectangle 1"/>
          <p:cNvSpPr/>
          <p:nvPr/>
        </p:nvSpPr>
        <p:spPr>
          <a:xfrm>
            <a:off x="1081548" y="1542566"/>
            <a:ext cx="7895303" cy="1600438"/>
          </a:xfrm>
          <a:prstGeom prst="rect">
            <a:avLst/>
          </a:prstGeom>
        </p:spPr>
        <p:txBody>
          <a:bodyPr wrap="square">
            <a:spAutoFit/>
          </a:bodyPr>
          <a:lstStyle/>
          <a:p>
            <a:pPr marL="0" indent="0">
              <a:defRPr/>
            </a:pPr>
            <a:r>
              <a:rPr lang="en-US" altLang="en-US" dirty="0">
                <a:solidFill>
                  <a:schemeClr val="accent6">
                    <a:lumMod val="75000"/>
                  </a:schemeClr>
                </a:solidFill>
                <a:latin typeface="Arial" charset="0"/>
              </a:rPr>
              <a:t>&lt;form name="</a:t>
            </a:r>
            <a:r>
              <a:rPr lang="en-US" altLang="en-US" dirty="0" err="1">
                <a:solidFill>
                  <a:schemeClr val="accent6">
                    <a:lumMod val="75000"/>
                  </a:schemeClr>
                </a:solidFill>
                <a:latin typeface="Arial" charset="0"/>
              </a:rPr>
              <a:t>loginForm</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for="username"&gt;</a:t>
            </a:r>
            <a:r>
              <a:rPr lang="en-US" altLang="en-US" dirty="0" err="1">
                <a:solidFill>
                  <a:schemeClr val="accent6">
                    <a:lumMod val="75000"/>
                  </a:schemeClr>
                </a:solidFill>
                <a:latin typeface="Arial" charset="0"/>
              </a:rPr>
              <a:t>UserName</a:t>
            </a:r>
            <a:r>
              <a:rPr lang="en-US" altLang="en-US" dirty="0">
                <a:solidFill>
                  <a:schemeClr val="accent6">
                    <a:lumMod val="75000"/>
                  </a:schemeClr>
                </a:solidFill>
                <a:latin typeface="Arial" charset="0"/>
              </a:rPr>
              <a:t>: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type="text" id="username" </a:t>
            </a:r>
            <a:r>
              <a:rPr lang="en-US" altLang="en-US" dirty="0" smtClean="0">
                <a:solidFill>
                  <a:schemeClr val="accent6">
                    <a:lumMod val="75000"/>
                  </a:schemeClr>
                </a:solidFill>
                <a:latin typeface="Arial" charset="0"/>
              </a:rPr>
              <a:t>value=“empty” </a:t>
            </a:r>
            <a:r>
              <a:rPr lang="en-US" altLang="en-US" dirty="0" err="1" smtClean="0">
                <a:solidFill>
                  <a:schemeClr val="accent6">
                    <a:lumMod val="75000"/>
                  </a:schemeClr>
                </a:solidFill>
                <a:latin typeface="Arial" charset="0"/>
              </a:rPr>
              <a:t>lang</a:t>
            </a:r>
            <a:r>
              <a:rPr lang="en-US" altLang="en-US" dirty="0" smtClean="0">
                <a:solidFill>
                  <a:schemeClr val="accent6">
                    <a:lumMod val="75000"/>
                  </a:schemeClr>
                </a:solidFill>
                <a:latin typeface="Arial" charset="0"/>
              </a:rPr>
              <a:t>=“</a:t>
            </a:r>
            <a:r>
              <a:rPr lang="en-US" altLang="en-US" dirty="0" err="1" smtClean="0">
                <a:solidFill>
                  <a:schemeClr val="accent6">
                    <a:lumMod val="75000"/>
                  </a:schemeClr>
                </a:solidFill>
                <a:latin typeface="Arial" charset="0"/>
              </a:rPr>
              <a:t>def-Eng</a:t>
            </a:r>
            <a:r>
              <a:rPr lang="en-US" altLang="en-US" dirty="0" smtClean="0">
                <a:solidFill>
                  <a:schemeClr val="accent6">
                    <a:lumMod val="75000"/>
                  </a:schemeClr>
                </a:solidFill>
                <a:latin typeface="Arial" charset="0"/>
              </a:rPr>
              <a:t>” size=“</a:t>
            </a:r>
            <a:r>
              <a:rPr lang="en-US" altLang="en-US" dirty="0" smtClean="0">
                <a:solidFill>
                  <a:srgbClr val="FF0000"/>
                </a:solidFill>
                <a:latin typeface="Arial" charset="0"/>
              </a:rPr>
              <a:t>80</a:t>
            </a:r>
            <a:r>
              <a:rPr lang="en-US" altLang="en-US" dirty="0" smtClean="0">
                <a:solidFill>
                  <a:schemeClr val="accent6">
                    <a:lumMod val="75000"/>
                  </a:schemeClr>
                </a:solidFill>
                <a:latin typeface="Arial" charset="0"/>
              </a:rPr>
              <a:t>”/&gt;&lt;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&lt;label for="password"&gt;Password: &lt;/label&gt; </a:t>
            </a:r>
          </a:p>
          <a:p>
            <a:pPr marL="0" indent="0">
              <a:defRPr/>
            </a:pPr>
            <a:r>
              <a:rPr lang="en-US" altLang="en-US" dirty="0">
                <a:solidFill>
                  <a:schemeClr val="accent6">
                    <a:lumMod val="75000"/>
                  </a:schemeClr>
                </a:solidFill>
                <a:latin typeface="Arial" charset="0"/>
              </a:rPr>
              <a:t>	&lt;</a:t>
            </a:r>
            <a:r>
              <a:rPr lang="en-US" altLang="en-US" dirty="0">
                <a:solidFill>
                  <a:srgbClr val="C00000"/>
                </a:solidFill>
                <a:latin typeface="Arial" charset="0"/>
              </a:rPr>
              <a:t>input</a:t>
            </a:r>
            <a:r>
              <a:rPr lang="en-US" altLang="en-US" dirty="0">
                <a:solidFill>
                  <a:schemeClr val="accent6">
                    <a:lumMod val="75000"/>
                  </a:schemeClr>
                </a:solidFill>
                <a:latin typeface="Arial" charset="0"/>
              </a:rPr>
              <a:t> </a:t>
            </a:r>
            <a:r>
              <a:rPr lang="en-US" altLang="en-US" dirty="0" smtClean="0">
                <a:solidFill>
                  <a:schemeClr val="accent6">
                    <a:lumMod val="75000"/>
                  </a:schemeClr>
                </a:solidFill>
                <a:latin typeface="Arial" charset="0"/>
              </a:rPr>
              <a:t>class="password resize </a:t>
            </a:r>
            <a:r>
              <a:rPr lang="en-US" altLang="en-US" dirty="0" smtClean="0">
                <a:solidFill>
                  <a:srgbClr val="FF0000"/>
                </a:solidFill>
                <a:latin typeface="Arial" charset="0"/>
              </a:rPr>
              <a:t>new1</a:t>
            </a:r>
            <a:r>
              <a:rPr lang="en-US" altLang="en-US" dirty="0" smtClean="0">
                <a:solidFill>
                  <a:schemeClr val="accent6">
                    <a:lumMod val="75000"/>
                  </a:schemeClr>
                </a:solidFill>
                <a:latin typeface="Arial" charset="0"/>
              </a:rPr>
              <a:t>" </a:t>
            </a:r>
            <a:r>
              <a:rPr lang="en-US" altLang="en-US" dirty="0">
                <a:solidFill>
                  <a:schemeClr val="accent6">
                    <a:lumMod val="75000"/>
                  </a:schemeClr>
                </a:solidFill>
                <a:latin typeface="Arial" charset="0"/>
              </a:rPr>
              <a:t>id="password" /&gt;&lt;</a:t>
            </a:r>
            <a:r>
              <a:rPr lang="en-US" altLang="en-US" dirty="0" err="1">
                <a:solidFill>
                  <a:schemeClr val="accent6">
                    <a:lumMod val="75000"/>
                  </a:schemeClr>
                </a:solidFill>
                <a:latin typeface="Arial" charset="0"/>
              </a:rPr>
              <a:t>br</a:t>
            </a:r>
            <a:r>
              <a:rPr lang="en-US" altLang="en-US" dirty="0">
                <a:solidFill>
                  <a:schemeClr val="accent6">
                    <a:lumMod val="75000"/>
                  </a:schemeClr>
                </a:solidFill>
                <a:latin typeface="Arial" charset="0"/>
              </a:rPr>
              <a:t>/&gt;</a:t>
            </a:r>
          </a:p>
          <a:p>
            <a:pPr marL="0" indent="0">
              <a:defRPr/>
            </a:pPr>
            <a:r>
              <a:rPr lang="en-US" altLang="en-US" dirty="0">
                <a:solidFill>
                  <a:schemeClr val="accent6">
                    <a:lumMod val="75000"/>
                  </a:schemeClr>
                </a:solidFill>
                <a:latin typeface="Arial" charset="0"/>
              </a:rPr>
              <a:t>    &lt;input name="login" type="submit" value="Login" /&gt;</a:t>
            </a:r>
          </a:p>
          <a:p>
            <a:pPr marL="0" indent="0">
              <a:defRPr/>
            </a:pPr>
            <a:r>
              <a:rPr lang="en-US" altLang="en-US" dirty="0">
                <a:solidFill>
                  <a:schemeClr val="accent6">
                    <a:lumMod val="75000"/>
                  </a:schemeClr>
                </a:solidFill>
                <a:latin typeface="Arial" charset="0"/>
              </a:rPr>
              <a:t>&lt;/form&gt;</a:t>
            </a:r>
          </a:p>
        </p:txBody>
      </p:sp>
      <p:sp>
        <p:nvSpPr>
          <p:cNvPr id="4" name="Rectangle 3"/>
          <p:cNvSpPr/>
          <p:nvPr/>
        </p:nvSpPr>
        <p:spPr>
          <a:xfrm>
            <a:off x="1700981" y="3044682"/>
            <a:ext cx="5545393" cy="1600438"/>
          </a:xfrm>
          <a:prstGeom prst="rect">
            <a:avLst/>
          </a:prstGeom>
        </p:spPr>
        <p:txBody>
          <a:bodyPr wrap="square">
            <a:spAutoFit/>
          </a:bodyPr>
          <a:lstStyle/>
          <a:p>
            <a:r>
              <a:rPr lang="en-US" dirty="0" smtClean="0">
                <a:solidFill>
                  <a:srgbClr val="333C4E"/>
                </a:solidFill>
                <a:latin typeface="+mn-lt"/>
              </a:rPr>
              <a:t>=&gt;</a:t>
            </a:r>
          </a:p>
          <a:p>
            <a:endParaRPr lang="en-US" dirty="0" smtClean="0">
              <a:solidFill>
                <a:srgbClr val="333C4E"/>
              </a:solidFill>
              <a:latin typeface="+mn-lt"/>
            </a:endParaRPr>
          </a:p>
          <a:p>
            <a:r>
              <a:rPr lang="en-US" dirty="0" err="1" smtClean="0">
                <a:solidFill>
                  <a:srgbClr val="333C4E"/>
                </a:solidFill>
                <a:latin typeface="+mn-lt"/>
              </a:rPr>
              <a:t>By.xpath</a:t>
            </a:r>
            <a:r>
              <a:rPr lang="en-US" dirty="0" smtClean="0">
                <a:solidFill>
                  <a:srgbClr val="333C4E"/>
                </a:solidFill>
                <a:latin typeface="+mn-lt"/>
              </a:rPr>
              <a:t>(“</a:t>
            </a:r>
            <a:r>
              <a:rPr lang="en-US" dirty="0" smtClean="0">
                <a:solidFill>
                  <a:schemeClr val="accent6">
                    <a:lumMod val="75000"/>
                  </a:schemeClr>
                </a:solidFill>
                <a:latin typeface="+mn-lt"/>
              </a:rPr>
              <a:t>//input[@</a:t>
            </a:r>
            <a:r>
              <a:rPr lang="en-US" dirty="0">
                <a:solidFill>
                  <a:schemeClr val="accent6">
                    <a:lumMod val="75000"/>
                  </a:schemeClr>
                </a:solidFill>
                <a:latin typeface="Arial" charset="0"/>
              </a:rPr>
              <a:t>id=</a:t>
            </a:r>
            <a:r>
              <a:rPr lang="en-US" altLang="en-US" dirty="0">
                <a:solidFill>
                  <a:schemeClr val="accent6">
                    <a:lumMod val="75000"/>
                  </a:schemeClr>
                </a:solidFill>
                <a:latin typeface="Arial" charset="0"/>
              </a:rPr>
              <a:t>username</a:t>
            </a:r>
            <a:r>
              <a:rPr lang="en-US" dirty="0" smtClean="0">
                <a:solidFill>
                  <a:schemeClr val="accent6">
                    <a:lumMod val="75000"/>
                  </a:schemeClr>
                </a:solidFill>
                <a:latin typeface="+mn-lt"/>
              </a:rPr>
              <a:t>’][@</a:t>
            </a:r>
            <a:r>
              <a:rPr lang="en-US" altLang="en-US" dirty="0" smtClean="0">
                <a:solidFill>
                  <a:schemeClr val="accent6">
                    <a:lumMod val="75000"/>
                  </a:schemeClr>
                </a:solidFill>
                <a:latin typeface="Arial" charset="0"/>
              </a:rPr>
              <a:t>size=“50”</a:t>
            </a:r>
            <a:r>
              <a:rPr lang="en-US" dirty="0" smtClean="0">
                <a:solidFill>
                  <a:schemeClr val="accent6">
                    <a:lumMod val="75000"/>
                  </a:schemeClr>
                </a:solidFill>
                <a:latin typeface="+mn-lt"/>
              </a:rPr>
              <a:t>][@</a:t>
            </a:r>
            <a:r>
              <a:rPr lang="en-US" altLang="en-US" dirty="0">
                <a:solidFill>
                  <a:schemeClr val="accent6">
                    <a:lumMod val="75000"/>
                  </a:schemeClr>
                </a:solidFill>
                <a:latin typeface="Arial" charset="0"/>
              </a:rPr>
              <a:t> value=“empty</a:t>
            </a:r>
            <a:r>
              <a:rPr lang="en-US" altLang="en-US" dirty="0" smtClean="0">
                <a:solidFill>
                  <a:schemeClr val="accent6">
                    <a:lumMod val="75000"/>
                  </a:schemeClr>
                </a:solidFill>
                <a:latin typeface="Arial" charset="0"/>
              </a:rPr>
              <a:t>”</a:t>
            </a:r>
            <a:r>
              <a:rPr lang="en-US" dirty="0" smtClean="0">
                <a:solidFill>
                  <a:schemeClr val="accent6">
                    <a:lumMod val="75000"/>
                  </a:schemeClr>
                </a:solidFill>
                <a:latin typeface="+mn-lt"/>
              </a:rPr>
              <a:t>]</a:t>
            </a:r>
            <a:r>
              <a:rPr lang="en-US" dirty="0" smtClean="0">
                <a:solidFill>
                  <a:srgbClr val="333C4E"/>
                </a:solidFill>
                <a:latin typeface="+mn-lt"/>
              </a:rPr>
              <a:t>”)</a:t>
            </a:r>
            <a:endParaRPr lang="en-US" dirty="0" smtClean="0">
              <a:latin typeface="+mn-lt"/>
            </a:endParaRPr>
          </a:p>
          <a:p>
            <a:r>
              <a:rPr lang="en-US" dirty="0" err="1" smtClean="0">
                <a:solidFill>
                  <a:srgbClr val="333C4E"/>
                </a:solidFill>
              </a:rPr>
              <a:t>By.css</a:t>
            </a:r>
            <a:r>
              <a:rPr lang="en-US" dirty="0" smtClean="0">
                <a:solidFill>
                  <a:srgbClr val="333C4E"/>
                </a:solidFill>
              </a:rPr>
              <a:t>(“</a:t>
            </a:r>
            <a:r>
              <a:rPr lang="en-US" dirty="0" err="1" smtClean="0">
                <a:solidFill>
                  <a:schemeClr val="accent6">
                    <a:lumMod val="75000"/>
                  </a:schemeClr>
                </a:solidFill>
                <a:latin typeface="Arial" charset="0"/>
              </a:rPr>
              <a:t>input.p</a:t>
            </a:r>
            <a:r>
              <a:rPr lang="en-US" altLang="en-US" dirty="0" err="1" smtClean="0">
                <a:solidFill>
                  <a:schemeClr val="accent6">
                    <a:lumMod val="75000"/>
                  </a:schemeClr>
                </a:solidFill>
                <a:latin typeface="Arial" charset="0"/>
              </a:rPr>
              <a:t>assword.resize.new</a:t>
            </a:r>
            <a:r>
              <a:rPr lang="en-US" dirty="0" smtClean="0">
                <a:solidFill>
                  <a:srgbClr val="333C4E"/>
                </a:solidFill>
              </a:rPr>
              <a:t>”)</a:t>
            </a:r>
          </a:p>
          <a:p>
            <a:r>
              <a:rPr lang="en-US" dirty="0"/>
              <a:t/>
            </a:r>
            <a:br>
              <a:rPr lang="en-US" dirty="0"/>
            </a:br>
            <a:endParaRPr lang="en-US" dirty="0"/>
          </a:p>
          <a:p>
            <a:endParaRPr lang="en-US" dirty="0">
              <a:latin typeface="+mn-lt"/>
            </a:endParaRPr>
          </a:p>
        </p:txBody>
      </p:sp>
      <p:cxnSp>
        <p:nvCxnSpPr>
          <p:cNvPr id="7" name="Straight Connector 6"/>
          <p:cNvCxnSpPr/>
          <p:nvPr/>
        </p:nvCxnSpPr>
        <p:spPr>
          <a:xfrm>
            <a:off x="1533831" y="3441290"/>
            <a:ext cx="5614220" cy="6980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33831" y="3352801"/>
            <a:ext cx="5594555" cy="7865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00981" y="4425833"/>
            <a:ext cx="5879690" cy="523220"/>
          </a:xfrm>
          <a:prstGeom prst="rect">
            <a:avLst/>
          </a:prstGeom>
        </p:spPr>
        <p:txBody>
          <a:bodyPr wrap="square">
            <a:spAutoFit/>
          </a:bodyPr>
          <a:lstStyle/>
          <a:p>
            <a:r>
              <a:rPr lang="en-US" dirty="0" err="1">
                <a:solidFill>
                  <a:srgbClr val="333C4E"/>
                </a:solidFill>
              </a:rPr>
              <a:t>By.xpath</a:t>
            </a:r>
            <a:r>
              <a:rPr lang="en-US" dirty="0" smtClean="0">
                <a:solidFill>
                  <a:srgbClr val="333C4E"/>
                </a:solidFill>
              </a:rPr>
              <a:t>(“</a:t>
            </a:r>
            <a:r>
              <a:rPr lang="en-US" dirty="0" smtClean="0">
                <a:solidFill>
                  <a:schemeClr val="accent6">
                    <a:lumMod val="75000"/>
                  </a:schemeClr>
                </a:solidFill>
              </a:rPr>
              <a:t>//input[@</a:t>
            </a:r>
            <a:r>
              <a:rPr lang="en-US" dirty="0">
                <a:solidFill>
                  <a:schemeClr val="accent6">
                    <a:lumMod val="75000"/>
                  </a:schemeClr>
                </a:solidFill>
                <a:latin typeface="Arial" charset="0"/>
              </a:rPr>
              <a:t>id=</a:t>
            </a:r>
            <a:r>
              <a:rPr lang="en-US" altLang="en-US" dirty="0">
                <a:solidFill>
                  <a:schemeClr val="accent6">
                    <a:lumMod val="75000"/>
                  </a:schemeClr>
                </a:solidFill>
                <a:latin typeface="Arial" charset="0"/>
              </a:rPr>
              <a:t>username</a:t>
            </a:r>
            <a:r>
              <a:rPr lang="en-US" dirty="0" smtClean="0">
                <a:solidFill>
                  <a:schemeClr val="accent6">
                    <a:lumMod val="75000"/>
                  </a:schemeClr>
                </a:solidFill>
              </a:rPr>
              <a:t>’]</a:t>
            </a:r>
            <a:r>
              <a:rPr lang="en-US" dirty="0" smtClean="0">
                <a:solidFill>
                  <a:srgbClr val="333C4E"/>
                </a:solidFill>
              </a:rPr>
              <a:t>”) or </a:t>
            </a:r>
            <a:r>
              <a:rPr lang="en-US" dirty="0" err="1">
                <a:solidFill>
                  <a:srgbClr val="333C4E"/>
                </a:solidFill>
              </a:rPr>
              <a:t>By.css</a:t>
            </a:r>
            <a:r>
              <a:rPr lang="en-US" dirty="0" smtClean="0">
                <a:solidFill>
                  <a:srgbClr val="333C4E"/>
                </a:solidFill>
              </a:rPr>
              <a:t>(“</a:t>
            </a:r>
            <a:r>
              <a:rPr lang="en-US" dirty="0" err="1" smtClean="0">
                <a:solidFill>
                  <a:schemeClr val="accent6">
                    <a:lumMod val="75000"/>
                  </a:schemeClr>
                </a:solidFill>
                <a:latin typeface="Arial" charset="0"/>
              </a:rPr>
              <a:t>input#</a:t>
            </a:r>
            <a:r>
              <a:rPr lang="en-US" altLang="en-US" dirty="0" err="1" smtClean="0">
                <a:solidFill>
                  <a:schemeClr val="accent6">
                    <a:lumMod val="75000"/>
                  </a:schemeClr>
                </a:solidFill>
                <a:latin typeface="Arial" charset="0"/>
              </a:rPr>
              <a:t>username</a:t>
            </a:r>
            <a:r>
              <a:rPr lang="en-US" dirty="0" smtClean="0">
                <a:solidFill>
                  <a:srgbClr val="333C4E"/>
                </a:solidFill>
              </a:rPr>
              <a:t>”) </a:t>
            </a:r>
            <a:endParaRPr lang="en-US" dirty="0"/>
          </a:p>
          <a:p>
            <a:r>
              <a:rPr lang="en-US" dirty="0" err="1">
                <a:solidFill>
                  <a:srgbClr val="333C4E"/>
                </a:solidFill>
              </a:rPr>
              <a:t>By.css</a:t>
            </a:r>
            <a:r>
              <a:rPr lang="en-US" dirty="0">
                <a:solidFill>
                  <a:srgbClr val="333C4E"/>
                </a:solidFill>
              </a:rPr>
              <a:t>(“</a:t>
            </a:r>
            <a:r>
              <a:rPr lang="en-US" dirty="0" err="1" smtClean="0">
                <a:solidFill>
                  <a:schemeClr val="accent6">
                    <a:lumMod val="75000"/>
                  </a:schemeClr>
                </a:solidFill>
                <a:latin typeface="Arial" charset="0"/>
              </a:rPr>
              <a:t>input.p</a:t>
            </a:r>
            <a:r>
              <a:rPr lang="en-US" altLang="en-US" dirty="0" err="1" smtClean="0">
                <a:solidFill>
                  <a:schemeClr val="accent6">
                    <a:lumMod val="75000"/>
                  </a:schemeClr>
                </a:solidFill>
                <a:latin typeface="Arial" charset="0"/>
              </a:rPr>
              <a:t>assword</a:t>
            </a:r>
            <a:r>
              <a:rPr lang="en-US" dirty="0" smtClean="0">
                <a:solidFill>
                  <a:srgbClr val="333C4E"/>
                </a:solidFill>
              </a:rPr>
              <a:t>”)</a:t>
            </a:r>
            <a:endParaRPr lang="en-US" dirty="0">
              <a:solidFill>
                <a:srgbClr val="333C4E"/>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61" y="4586973"/>
            <a:ext cx="200939" cy="200939"/>
          </a:xfrm>
          <a:prstGeom prst="rect">
            <a:avLst/>
          </a:prstGeom>
        </p:spPr>
      </p:pic>
      <p:sp>
        <p:nvSpPr>
          <p:cNvPr id="20" name="Rectangle 19"/>
          <p:cNvSpPr/>
          <p:nvPr/>
        </p:nvSpPr>
        <p:spPr>
          <a:xfrm>
            <a:off x="692790" y="1118498"/>
            <a:ext cx="8114975" cy="369332"/>
          </a:xfrm>
          <a:prstGeom prst="rect">
            <a:avLst/>
          </a:prstGeom>
        </p:spPr>
        <p:txBody>
          <a:bodyPr wrap="square">
            <a:spAutoFit/>
          </a:bodyPr>
          <a:lstStyle/>
          <a:p>
            <a:pPr marL="285750" indent="-285750">
              <a:buFont typeface="Arial" charset="0"/>
              <a:buChar char="•"/>
            </a:pPr>
            <a:r>
              <a:rPr lang="en-US" sz="1800" dirty="0" smtClean="0">
                <a:solidFill>
                  <a:srgbClr val="0070C0"/>
                </a:solidFill>
              </a:rPr>
              <a:t>A </a:t>
            </a:r>
            <a:r>
              <a:rPr lang="en-US" sz="1800" dirty="0">
                <a:solidFill>
                  <a:srgbClr val="0070C0"/>
                </a:solidFill>
              </a:rPr>
              <a:t>locator should </a:t>
            </a:r>
            <a:r>
              <a:rPr lang="en-US" sz="1800" dirty="0" smtClean="0">
                <a:solidFill>
                  <a:srgbClr val="0070C0"/>
                </a:solidFill>
              </a:rPr>
              <a:t>be valid when properties changed</a:t>
            </a:r>
            <a:endParaRPr lang="en-US" sz="1800" dirty="0">
              <a:solidFill>
                <a:srgbClr val="0070C0"/>
              </a:solidFill>
            </a:endParaRPr>
          </a:p>
        </p:txBody>
      </p:sp>
    </p:spTree>
    <p:extLst>
      <p:ext uri="{BB962C8B-B14F-4D97-AF65-F5344CB8AC3E}">
        <p14:creationId xmlns:p14="http://schemas.microsoft.com/office/powerpoint/2010/main" val="921766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REFERENCES</a:t>
            </a:r>
            <a:endParaRPr lang="en-US" dirty="0"/>
          </a:p>
        </p:txBody>
      </p:sp>
      <p:sp>
        <p:nvSpPr>
          <p:cNvPr id="3" name="Rectangle 2"/>
          <p:cNvSpPr/>
          <p:nvPr/>
        </p:nvSpPr>
        <p:spPr>
          <a:xfrm>
            <a:off x="692790" y="1118498"/>
            <a:ext cx="8114975" cy="3139321"/>
          </a:xfrm>
          <a:prstGeom prst="rect">
            <a:avLst/>
          </a:prstGeom>
        </p:spPr>
        <p:txBody>
          <a:bodyPr wrap="square">
            <a:spAutoFit/>
          </a:bodyPr>
          <a:lstStyle/>
          <a:p>
            <a:pPr marL="285750" indent="-285750">
              <a:buFont typeface="Arial" charset="0"/>
              <a:buChar char="•"/>
            </a:pPr>
            <a:endParaRPr lang="en-US" sz="1800" dirty="0">
              <a:solidFill>
                <a:srgbClr val="0B0080"/>
              </a:solidFill>
              <a:latin typeface="Arial" charset="0"/>
            </a:endParaRPr>
          </a:p>
          <a:p>
            <a:r>
              <a:rPr lang="en-US" altLang="en-US" sz="1800" dirty="0">
                <a:hlinkClick r:id="rId3"/>
              </a:rPr>
              <a:t>http://www.w3.org/TR/xpath/#node-tests</a:t>
            </a:r>
            <a:endParaRPr lang="en-US" altLang="en-US" sz="1800" dirty="0"/>
          </a:p>
          <a:p>
            <a:endParaRPr lang="en-US" altLang="en-US" sz="1800" dirty="0"/>
          </a:p>
          <a:p>
            <a:r>
              <a:rPr lang="en-US" altLang="en-US" sz="1800" dirty="0">
                <a:latin typeface="Arial" charset="0"/>
                <a:hlinkClick r:id="rId4"/>
              </a:rPr>
              <a:t>http://www.tutorialspoint.com/xpath/index.htm</a:t>
            </a:r>
            <a:endParaRPr lang="en-US" altLang="en-US" sz="1800" dirty="0">
              <a:latin typeface="Arial" charset="0"/>
            </a:endParaRPr>
          </a:p>
          <a:p>
            <a:endParaRPr lang="en-US" altLang="en-US" sz="1800" dirty="0">
              <a:latin typeface="Arial" charset="0"/>
            </a:endParaRPr>
          </a:p>
          <a:p>
            <a:r>
              <a:rPr lang="en-US" altLang="en-US" sz="1800" dirty="0">
                <a:latin typeface="Arial" charset="0"/>
                <a:hlinkClick r:id="rId5"/>
              </a:rPr>
              <a:t>https://www.w3schools.com/xml/xpath_intro.asp</a:t>
            </a:r>
            <a:endParaRPr lang="en-US" altLang="en-US" sz="1800" dirty="0">
              <a:latin typeface="Arial" charset="0"/>
            </a:endParaRPr>
          </a:p>
          <a:p>
            <a:endParaRPr lang="en-US" altLang="en-US" sz="1800" dirty="0">
              <a:latin typeface="Arial" charset="0"/>
            </a:endParaRPr>
          </a:p>
          <a:p>
            <a:r>
              <a:rPr lang="en-US" altLang="en-US" sz="1800" dirty="0">
                <a:latin typeface="Arial" charset="0"/>
                <a:hlinkClick r:id="rId6"/>
              </a:rPr>
              <a:t>https://</a:t>
            </a:r>
            <a:r>
              <a:rPr lang="en-US" altLang="en-US" sz="1800" dirty="0" smtClean="0">
                <a:latin typeface="Arial" charset="0"/>
                <a:hlinkClick r:id="rId6"/>
              </a:rPr>
              <a:t>developer.mozilla.org/en-US/docs/Web/XPath/Functions</a:t>
            </a:r>
            <a:endParaRPr lang="en-US" altLang="en-US" sz="1800" dirty="0" smtClean="0">
              <a:latin typeface="Arial" charset="0"/>
            </a:endParaRPr>
          </a:p>
          <a:p>
            <a:pPr>
              <a:buFont typeface="Courier New" charset="0"/>
              <a:buChar char="o"/>
            </a:pPr>
            <a:endParaRPr lang="en-US" altLang="en-US" sz="1800" dirty="0">
              <a:latin typeface="Arial" charset="0"/>
            </a:endParaRPr>
          </a:p>
          <a:p>
            <a:r>
              <a:rPr lang="en-US" altLang="en-US" sz="1800" b="1" dirty="0">
                <a:solidFill>
                  <a:srgbClr val="0070C0"/>
                </a:solidFill>
              </a:rPr>
              <a:t>XSLT and XPATH: A Guide to XML Transformations- </a:t>
            </a:r>
            <a:r>
              <a:rPr lang="en-US" altLang="en-US" sz="1800" dirty="0">
                <a:solidFill>
                  <a:srgbClr val="0070C0"/>
                </a:solidFill>
              </a:rPr>
              <a:t>James Robert </a:t>
            </a:r>
            <a:r>
              <a:rPr lang="en-US" altLang="en-US" sz="1800" dirty="0" smtClean="0">
                <a:solidFill>
                  <a:srgbClr val="0070C0"/>
                </a:solidFill>
              </a:rPr>
              <a:t>Gardner</a:t>
            </a:r>
            <a:endParaRPr lang="en-US" altLang="en-US" sz="1800" b="1" dirty="0">
              <a:solidFill>
                <a:srgbClr val="0070C0"/>
              </a:solidFill>
            </a:endParaRPr>
          </a:p>
        </p:txBody>
      </p:sp>
    </p:spTree>
    <p:extLst>
      <p:ext uri="{BB962C8B-B14F-4D97-AF65-F5344CB8AC3E}">
        <p14:creationId xmlns:p14="http://schemas.microsoft.com/office/powerpoint/2010/main" val="832468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18"/>
        <p:cNvGrpSpPr/>
        <p:nvPr/>
      </p:nvGrpSpPr>
      <p:grpSpPr>
        <a:xfrm>
          <a:off x="0" y="0"/>
          <a:ext cx="0" cy="0"/>
          <a:chOff x="0" y="0"/>
          <a:chExt cx="0" cy="0"/>
        </a:xfrm>
      </p:grpSpPr>
      <p:pic>
        <p:nvPicPr>
          <p:cNvPr id="219" name="Shape 219"/>
          <p:cNvPicPr preferRelativeResize="0"/>
          <p:nvPr/>
        </p:nvPicPr>
        <p:blipFill rotWithShape="1">
          <a:blip r:embed="rId3">
            <a:alphaModFix amt="8000"/>
          </a:blip>
          <a:srcRect l="20817" r="22368"/>
          <a:stretch/>
        </p:blipFill>
        <p:spPr>
          <a:xfrm>
            <a:off x="0" y="9525"/>
            <a:ext cx="9144002" cy="5143499"/>
          </a:xfrm>
          <a:prstGeom prst="rect">
            <a:avLst/>
          </a:prstGeom>
          <a:noFill/>
          <a:ln>
            <a:noFill/>
          </a:ln>
        </p:spPr>
      </p:pic>
      <p:sp>
        <p:nvSpPr>
          <p:cNvPr id="4" name="Shape 724"/>
          <p:cNvSpPr txBox="1"/>
          <p:nvPr/>
        </p:nvSpPr>
        <p:spPr>
          <a:xfrm>
            <a:off x="1" y="1815283"/>
            <a:ext cx="9144000" cy="794102"/>
          </a:xfrm>
          <a:prstGeom prst="rect">
            <a:avLst/>
          </a:prstGeom>
          <a:noFill/>
          <a:ln>
            <a:noFill/>
          </a:ln>
        </p:spPr>
        <p:txBody>
          <a:bodyPr lIns="68575" tIns="34275" rIns="68575" bIns="34275" anchor="t" anchorCtr="0">
            <a:noAutofit/>
          </a:bodyPr>
          <a:lstStyle/>
          <a:p>
            <a:pPr marL="0" marR="0" lvl="0" indent="0" algn="ctr" rtl="0">
              <a:lnSpc>
                <a:spcPct val="115000"/>
              </a:lnSpc>
              <a:spcBef>
                <a:spcPts val="0"/>
              </a:spcBef>
              <a:buNone/>
            </a:pPr>
            <a:r>
              <a:rPr lang="en" sz="4000" b="1" dirty="0" smtClean="0">
                <a:solidFill>
                  <a:srgbClr val="26A9E0"/>
                </a:solidFill>
                <a:latin typeface="Helvetica Neue"/>
                <a:ea typeface="Helvetica Neue"/>
                <a:cs typeface="Helvetica Neue"/>
                <a:sym typeface="Helvetica Neue"/>
              </a:rPr>
              <a:t>THANK YOU</a:t>
            </a:r>
          </a:p>
          <a:p>
            <a:pPr marL="0" marR="0" lvl="0" indent="0" algn="ctr" rtl="0">
              <a:lnSpc>
                <a:spcPct val="115000"/>
              </a:lnSpc>
              <a:spcBef>
                <a:spcPts val="0"/>
              </a:spcBef>
              <a:buNone/>
            </a:pPr>
            <a:r>
              <a:rPr lang="en" sz="4000" b="1" dirty="0" smtClean="0">
                <a:solidFill>
                  <a:schemeClr val="tx1"/>
                </a:solidFill>
                <a:latin typeface="Helvetica Neue"/>
                <a:ea typeface="Helvetica Neue"/>
                <a:cs typeface="Helvetica Neue"/>
                <a:sym typeface="Helvetica Neue"/>
              </a:rPr>
              <a:t>Q &amp; A</a:t>
            </a:r>
            <a:endParaRPr lang="en" sz="4000" b="1" dirty="0">
              <a:solidFill>
                <a:schemeClr val="tx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185202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45273" y="205979"/>
            <a:ext cx="8241527" cy="811788"/>
          </a:xfrm>
          <a:noFill/>
        </p:spPr>
        <p:txBody>
          <a:bodyPr/>
          <a:lstStyle/>
          <a:p>
            <a:r>
              <a:rPr lang="en-US" dirty="0" smtClean="0"/>
              <a:t>What is XPATH?</a:t>
            </a:r>
            <a:endParaRPr lang="en-US" dirty="0"/>
          </a:p>
        </p:txBody>
      </p:sp>
      <p:sp>
        <p:nvSpPr>
          <p:cNvPr id="3" name="Rectangle 2"/>
          <p:cNvSpPr/>
          <p:nvPr/>
        </p:nvSpPr>
        <p:spPr>
          <a:xfrm>
            <a:off x="668014" y="1144731"/>
            <a:ext cx="8114975" cy="2585323"/>
          </a:xfrm>
          <a:prstGeom prst="rect">
            <a:avLst/>
          </a:prstGeom>
        </p:spPr>
        <p:txBody>
          <a:bodyPr wrap="square">
            <a:spAutoFit/>
          </a:bodyPr>
          <a:lstStyle/>
          <a:p>
            <a:pPr>
              <a:buFont typeface="Courier New" charset="0"/>
              <a:buChar char="o"/>
            </a:pPr>
            <a:endParaRPr lang="en-US" altLang="en-US" sz="1800" dirty="0">
              <a:solidFill>
                <a:srgbClr val="0B0080"/>
              </a:solidFill>
              <a:latin typeface="Arial" charset="0"/>
            </a:endParaRPr>
          </a:p>
          <a:p>
            <a:pPr>
              <a:buFont typeface="Courier New" charset="0"/>
              <a:buChar char="o"/>
            </a:pPr>
            <a:r>
              <a:rPr lang="en-US" altLang="en-US" sz="1800" dirty="0" smtClean="0">
                <a:solidFill>
                  <a:srgbClr val="0B0080"/>
                </a:solidFill>
                <a:latin typeface="Arial" charset="0"/>
              </a:rPr>
              <a:t> XPath </a:t>
            </a:r>
            <a:r>
              <a:rPr lang="en-US" altLang="en-US" sz="1800" dirty="0">
                <a:solidFill>
                  <a:srgbClr val="0B0080"/>
                </a:solidFill>
                <a:latin typeface="Arial" charset="0"/>
              </a:rPr>
              <a:t>is a major element in W3C's XSLT standard - and XQuery and XPointer are both built on XPath expressions.</a:t>
            </a:r>
          </a:p>
          <a:p>
            <a:pPr>
              <a:buFont typeface="Courier New" charset="0"/>
              <a:buChar char="o"/>
            </a:pPr>
            <a:endParaRPr lang="en-US" altLang="en-US" sz="1800" dirty="0">
              <a:solidFill>
                <a:srgbClr val="0B0080"/>
              </a:solidFill>
              <a:latin typeface="Arial" charset="0"/>
            </a:endParaRPr>
          </a:p>
          <a:p>
            <a:pPr>
              <a:buFont typeface="Courier New" charset="0"/>
              <a:buChar char="o"/>
            </a:pPr>
            <a:r>
              <a:rPr lang="en-US" altLang="en-US" sz="1800" dirty="0" smtClean="0">
                <a:solidFill>
                  <a:srgbClr val="0B0080"/>
                </a:solidFill>
                <a:latin typeface="Arial" charset="0"/>
              </a:rPr>
              <a:t> XPath </a:t>
            </a:r>
            <a:r>
              <a:rPr lang="en-US" altLang="en-US" sz="1800" dirty="0">
                <a:solidFill>
                  <a:srgbClr val="0B0080"/>
                </a:solidFill>
                <a:latin typeface="Arial" charset="0"/>
              </a:rPr>
              <a:t>is a query language used to traverse through an XML document. </a:t>
            </a:r>
            <a:endParaRPr lang="en-US" altLang="en-US" sz="1800" dirty="0" smtClean="0">
              <a:solidFill>
                <a:srgbClr val="0B0080"/>
              </a:solidFill>
              <a:latin typeface="Arial" charset="0"/>
            </a:endParaRPr>
          </a:p>
          <a:p>
            <a:pPr>
              <a:buFont typeface="Courier New" charset="0"/>
              <a:buChar char="o"/>
            </a:pPr>
            <a:endParaRPr lang="en-US" altLang="en-US" sz="1800" dirty="0">
              <a:solidFill>
                <a:srgbClr val="0B0080"/>
              </a:solidFill>
              <a:latin typeface="Arial" charset="0"/>
            </a:endParaRPr>
          </a:p>
          <a:p>
            <a:pPr>
              <a:buFont typeface="Courier New" charset="0"/>
              <a:buChar char="o"/>
            </a:pPr>
            <a:r>
              <a:rPr lang="en-US" altLang="en-US" sz="1800" dirty="0" smtClean="0">
                <a:solidFill>
                  <a:srgbClr val="0B0080"/>
                </a:solidFill>
                <a:latin typeface="Arial" charset="0"/>
              </a:rPr>
              <a:t> It </a:t>
            </a:r>
            <a:r>
              <a:rPr lang="en-US" altLang="en-US" sz="1800" dirty="0">
                <a:solidFill>
                  <a:srgbClr val="0B0080"/>
                </a:solidFill>
                <a:latin typeface="Arial" charset="0"/>
              </a:rPr>
              <a:t>is used commonly to search particular elements or attribute with matching patterns.</a:t>
            </a:r>
          </a:p>
          <a:p>
            <a:endParaRPr lang="en-US" sz="1800" dirty="0" smtClean="0">
              <a:solidFill>
                <a:srgbClr val="0B0080"/>
              </a:solidFill>
              <a:latin typeface="Arial" charset="0"/>
            </a:endParaRPr>
          </a:p>
        </p:txBody>
      </p:sp>
    </p:spTree>
    <p:extLst>
      <p:ext uri="{BB962C8B-B14F-4D97-AF65-F5344CB8AC3E}">
        <p14:creationId xmlns:p14="http://schemas.microsoft.com/office/powerpoint/2010/main" val="591436922"/>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8"/>
        <p:cNvGrpSpPr/>
        <p:nvPr/>
      </p:nvGrpSpPr>
      <p:grpSpPr>
        <a:xfrm>
          <a:off x="0" y="0"/>
          <a:ext cx="0" cy="0"/>
          <a:chOff x="0" y="0"/>
          <a:chExt cx="0" cy="0"/>
        </a:xfrm>
      </p:grpSpPr>
      <p:pic>
        <p:nvPicPr>
          <p:cNvPr id="219" name="Shape 219"/>
          <p:cNvPicPr preferRelativeResize="0"/>
          <p:nvPr/>
        </p:nvPicPr>
        <p:blipFill rotWithShape="1">
          <a:blip r:embed="rId3">
            <a:alphaModFix amt="8000"/>
          </a:blip>
          <a:srcRect l="20817" r="22368"/>
          <a:stretch/>
        </p:blipFill>
        <p:spPr>
          <a:xfrm>
            <a:off x="0" y="9525"/>
            <a:ext cx="9144002" cy="5143499"/>
          </a:xfrm>
          <a:prstGeom prst="rect">
            <a:avLst/>
          </a:prstGeom>
          <a:noFill/>
          <a:ln>
            <a:noFill/>
          </a:ln>
        </p:spPr>
      </p:pic>
      <p:pic>
        <p:nvPicPr>
          <p:cNvPr id="220" name="Shape 220"/>
          <p:cNvPicPr preferRelativeResize="0"/>
          <p:nvPr/>
        </p:nvPicPr>
        <p:blipFill rotWithShape="1">
          <a:blip r:embed="rId4">
            <a:alphaModFix/>
          </a:blip>
          <a:srcRect b="7578"/>
          <a:stretch/>
        </p:blipFill>
        <p:spPr>
          <a:xfrm>
            <a:off x="1796025" y="1531575"/>
            <a:ext cx="5417574" cy="1946024"/>
          </a:xfrm>
          <a:prstGeom prst="rect">
            <a:avLst/>
          </a:prstGeom>
          <a:noFill/>
          <a:ln>
            <a:noFill/>
          </a:ln>
        </p:spPr>
      </p:pic>
    </p:spTree>
    <p:extLst>
      <p:ext uri="{BB962C8B-B14F-4D97-AF65-F5344CB8AC3E}">
        <p14:creationId xmlns:p14="http://schemas.microsoft.com/office/powerpoint/2010/main" val="90128242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70"/>
        <p:cNvGrpSpPr/>
        <p:nvPr/>
      </p:nvGrpSpPr>
      <p:grpSpPr>
        <a:xfrm>
          <a:off x="0" y="0"/>
          <a:ext cx="0" cy="0"/>
          <a:chOff x="0" y="0"/>
          <a:chExt cx="0" cy="0"/>
        </a:xfrm>
      </p:grpSpPr>
      <p:sp>
        <p:nvSpPr>
          <p:cNvPr id="671" name="Shape 671"/>
          <p:cNvSpPr/>
          <p:nvPr/>
        </p:nvSpPr>
        <p:spPr>
          <a:xfrm>
            <a:off x="2289549" y="0"/>
            <a:ext cx="8113500" cy="5143500"/>
          </a:xfrm>
          <a:prstGeom prst="parallelogram">
            <a:avLst>
              <a:gd name="adj" fmla="val 50702"/>
            </a:avLst>
          </a:prstGeom>
          <a:solidFill>
            <a:srgbClr val="349ECC">
              <a:alpha val="43080"/>
            </a:srgbClr>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sp>
        <p:nvSpPr>
          <p:cNvPr id="672" name="Shape 672"/>
          <p:cNvSpPr/>
          <p:nvPr/>
        </p:nvSpPr>
        <p:spPr>
          <a:xfrm>
            <a:off x="2952470" y="0"/>
            <a:ext cx="6787500" cy="5143500"/>
          </a:xfrm>
          <a:prstGeom prst="parallelogram">
            <a:avLst>
              <a:gd name="adj" fmla="val 50860"/>
            </a:avLst>
          </a:prstGeom>
          <a:solidFill>
            <a:srgbClr val="26A9E0"/>
          </a:solidFill>
          <a:ln>
            <a:noFill/>
          </a:ln>
        </p:spPr>
        <p:txBody>
          <a:bodyPr lIns="68575" tIns="34275" rIns="68575" bIns="34275" anchor="ctr" anchorCtr="0">
            <a:noAutofit/>
          </a:bodyPr>
          <a:lstStyle/>
          <a:p>
            <a:pPr marL="0" marR="0" lvl="0" indent="0" algn="ctr" rtl="0">
              <a:spcBef>
                <a:spcPts val="0"/>
              </a:spcBef>
              <a:buNone/>
            </a:pPr>
            <a:endParaRPr sz="1400">
              <a:solidFill>
                <a:schemeClr val="lt1"/>
              </a:solidFill>
              <a:latin typeface="Calibri"/>
              <a:ea typeface="Calibri"/>
              <a:cs typeface="Calibri"/>
              <a:sym typeface="Calibri"/>
            </a:endParaRPr>
          </a:p>
        </p:txBody>
      </p:sp>
      <p:pic>
        <p:nvPicPr>
          <p:cNvPr id="676" name="Shape 676"/>
          <p:cNvPicPr preferRelativeResize="0"/>
          <p:nvPr/>
        </p:nvPicPr>
        <p:blipFill>
          <a:blip r:embed="rId3">
            <a:alphaModFix/>
          </a:blip>
          <a:stretch>
            <a:fillRect/>
          </a:stretch>
        </p:blipFill>
        <p:spPr>
          <a:xfrm>
            <a:off x="5413911" y="1085323"/>
            <a:ext cx="2141025" cy="832150"/>
          </a:xfrm>
          <a:prstGeom prst="rect">
            <a:avLst/>
          </a:prstGeom>
          <a:noFill/>
          <a:ln>
            <a:noFill/>
          </a:ln>
        </p:spPr>
      </p:pic>
      <p:sp>
        <p:nvSpPr>
          <p:cNvPr id="10" name="Shape 790"/>
          <p:cNvSpPr txBox="1"/>
          <p:nvPr/>
        </p:nvSpPr>
        <p:spPr>
          <a:xfrm>
            <a:off x="2161572" y="2126151"/>
            <a:ext cx="6117771" cy="1142721"/>
          </a:xfrm>
          <a:prstGeom prst="rect">
            <a:avLst/>
          </a:prstGeom>
          <a:noFill/>
          <a:ln>
            <a:noFill/>
          </a:ln>
        </p:spPr>
        <p:txBody>
          <a:bodyPr lIns="91425" tIns="91425" rIns="91425" bIns="91425" anchor="ctr" anchorCtr="0">
            <a:noAutofit/>
          </a:bodyPr>
          <a:lstStyle/>
          <a:p>
            <a:pPr lvl="0" algn="r" rtl="0">
              <a:spcBef>
                <a:spcPts val="0"/>
              </a:spcBef>
              <a:buNone/>
            </a:pPr>
            <a:r>
              <a:rPr lang="en-US" sz="3600" b="1" dirty="0" smtClean="0">
                <a:solidFill>
                  <a:schemeClr val="lt1"/>
                </a:solidFill>
                <a:latin typeface="Helvetica Neue"/>
                <a:ea typeface="Helvetica Neue"/>
                <a:cs typeface="Helvetica Neue"/>
                <a:sym typeface="Helvetica Neue"/>
              </a:rPr>
              <a:t>Basic Level</a:t>
            </a:r>
            <a:endParaRPr lang="en" sz="3600" b="1" dirty="0">
              <a:solidFill>
                <a:schemeClr val="lt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6733506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46100" y="1193800"/>
            <a:ext cx="82931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altLang="en-US" sz="1800" dirty="0">
                <a:solidFill>
                  <a:srgbClr val="0B0080"/>
                </a:solidFill>
                <a:latin typeface="Arial" charset="0"/>
              </a:rPr>
              <a:t>XPath expression generally defines a pattern in order to select a set of nodes</a:t>
            </a:r>
            <a:r>
              <a:rPr lang="en-US" altLang="en-US" sz="1800" dirty="0" smtClean="0">
                <a:solidFill>
                  <a:srgbClr val="0B0080"/>
                </a:solidFill>
                <a:latin typeface="Arial" charset="0"/>
              </a:rPr>
              <a:t>.</a:t>
            </a:r>
          </a:p>
          <a:p>
            <a:pPr marL="214313" indent="-214313">
              <a:buFont typeface="Courier New" panose="02070309020205020404" pitchFamily="49" charset="0"/>
              <a:buChar char="o"/>
              <a:defRPr/>
            </a:pPr>
            <a:endParaRPr lang="en-US" altLang="en-US" sz="1800" dirty="0" smtClean="0">
              <a:solidFill>
                <a:srgbClr val="0B0080"/>
              </a:solidFill>
              <a:latin typeface="Arial" charset="0"/>
            </a:endParaRPr>
          </a:p>
          <a:p>
            <a:pPr marL="214313" indent="-214313">
              <a:buFont typeface="Courier New" panose="02070309020205020404" pitchFamily="49" charset="0"/>
              <a:buChar char="o"/>
              <a:defRPr/>
            </a:pPr>
            <a:r>
              <a:rPr lang="en-US" altLang="en-US" sz="1800" dirty="0" smtClean="0">
                <a:solidFill>
                  <a:srgbClr val="0B0080"/>
                </a:solidFill>
                <a:latin typeface="Arial" charset="0"/>
              </a:rPr>
              <a:t>7 types</a:t>
            </a:r>
            <a:r>
              <a:rPr lang="en-US" sz="1800" dirty="0" smtClean="0">
                <a:solidFill>
                  <a:srgbClr val="0B0080"/>
                </a:solidFill>
                <a:latin typeface="Arial" charset="0"/>
                <a:cs typeface="Arial"/>
              </a:rPr>
              <a:t>:</a:t>
            </a:r>
            <a:endParaRPr lang="en-US" sz="1800" dirty="0">
              <a:solidFill>
                <a:srgbClr val="0B0080"/>
              </a:solidFill>
              <a:latin typeface="Arial" charset="0"/>
              <a:cs typeface="Arial"/>
            </a:endParaRPr>
          </a:p>
          <a:p>
            <a:pPr lvl="1">
              <a:buFont typeface="Arial" panose="020B0604020202020204" pitchFamily="34" charset="0"/>
              <a:buChar char="•"/>
              <a:defRPr/>
            </a:pPr>
            <a:r>
              <a:rPr lang="en-US" sz="1800" dirty="0" smtClean="0">
                <a:solidFill>
                  <a:srgbClr val="0B0080"/>
                </a:solidFill>
                <a:latin typeface="Arial" charset="0"/>
                <a:cs typeface="Arial"/>
              </a:rPr>
              <a:t>Root Node.</a:t>
            </a:r>
            <a:endParaRPr lang="en-US" sz="1800" dirty="0">
              <a:solidFill>
                <a:srgbClr val="0B0080"/>
              </a:solidFill>
              <a:latin typeface="Arial" charset="0"/>
              <a:cs typeface="Arial"/>
            </a:endParaRPr>
          </a:p>
          <a:p>
            <a:pPr lvl="1">
              <a:buFont typeface="Arial" panose="020B0604020202020204" pitchFamily="34" charset="0"/>
              <a:buChar char="•"/>
              <a:defRPr/>
            </a:pPr>
            <a:r>
              <a:rPr lang="en-US" sz="1800" dirty="0" smtClean="0">
                <a:solidFill>
                  <a:srgbClr val="0B0080"/>
                </a:solidFill>
                <a:latin typeface="Arial" charset="0"/>
                <a:cs typeface="Arial"/>
              </a:rPr>
              <a:t>Element Nodes</a:t>
            </a:r>
          </a:p>
          <a:p>
            <a:pPr lvl="1">
              <a:buFont typeface="Arial" panose="020B0604020202020204" pitchFamily="34" charset="0"/>
              <a:buChar char="•"/>
              <a:defRPr/>
            </a:pPr>
            <a:r>
              <a:rPr lang="en-US" sz="1800" dirty="0" smtClean="0">
                <a:solidFill>
                  <a:srgbClr val="0B0080"/>
                </a:solidFill>
                <a:latin typeface="Arial" charset="0"/>
                <a:ea typeface="+mn-ea"/>
                <a:cs typeface="Arial"/>
              </a:rPr>
              <a:t>Text Nodes</a:t>
            </a:r>
          </a:p>
          <a:p>
            <a:pPr lvl="1">
              <a:buFont typeface="Arial" panose="020B0604020202020204" pitchFamily="34" charset="0"/>
              <a:buChar char="•"/>
              <a:defRPr/>
            </a:pPr>
            <a:r>
              <a:rPr lang="en-US" sz="1800" dirty="0" smtClean="0">
                <a:solidFill>
                  <a:srgbClr val="0B0080"/>
                </a:solidFill>
                <a:latin typeface="Arial" charset="0"/>
                <a:ea typeface="+mn-ea"/>
                <a:cs typeface="Arial"/>
              </a:rPr>
              <a:t>Attribute Nodes</a:t>
            </a:r>
          </a:p>
          <a:p>
            <a:pPr lvl="1">
              <a:buFont typeface="Arial" panose="020B0604020202020204" pitchFamily="34" charset="0"/>
              <a:buChar char="•"/>
              <a:defRPr/>
            </a:pPr>
            <a:r>
              <a:rPr lang="en-US" sz="1800" dirty="0" smtClean="0">
                <a:solidFill>
                  <a:srgbClr val="0B0080"/>
                </a:solidFill>
                <a:latin typeface="Arial" charset="0"/>
                <a:ea typeface="+mn-ea"/>
                <a:cs typeface="Arial"/>
              </a:rPr>
              <a:t>Comment Nodes</a:t>
            </a:r>
          </a:p>
          <a:p>
            <a:pPr lvl="1">
              <a:buFont typeface="Arial" panose="020B0604020202020204" pitchFamily="34" charset="0"/>
              <a:buChar char="•"/>
              <a:defRPr/>
            </a:pPr>
            <a:r>
              <a:rPr lang="en-US" sz="1800" dirty="0" smtClean="0">
                <a:solidFill>
                  <a:srgbClr val="0B0080"/>
                </a:solidFill>
                <a:latin typeface="Arial" charset="0"/>
                <a:ea typeface="+mn-ea"/>
                <a:cs typeface="Arial"/>
              </a:rPr>
              <a:t>Processing Instruction Nodes</a:t>
            </a:r>
          </a:p>
          <a:p>
            <a:pPr lvl="1">
              <a:buFont typeface="Arial" panose="020B0604020202020204" pitchFamily="34" charset="0"/>
              <a:buChar char="•"/>
              <a:defRPr/>
            </a:pPr>
            <a:r>
              <a:rPr lang="en-US" sz="1800" dirty="0" smtClean="0">
                <a:solidFill>
                  <a:srgbClr val="0B0080"/>
                </a:solidFill>
                <a:latin typeface="Arial" charset="0"/>
                <a:ea typeface="+mn-ea"/>
                <a:cs typeface="Arial"/>
              </a:rPr>
              <a:t>Namespace Nodes</a:t>
            </a:r>
          </a:p>
          <a:p>
            <a:pPr lvl="1">
              <a:buFont typeface="Arial" panose="020B0604020202020204" pitchFamily="34" charset="0"/>
              <a:buChar char="•"/>
              <a:defRPr/>
            </a:pPr>
            <a:endParaRPr lang="en-US" sz="1800" dirty="0" smtClean="0">
              <a:solidFill>
                <a:srgbClr val="0B0080"/>
              </a:solidFill>
              <a:latin typeface="Arial" charset="0"/>
              <a:ea typeface="+mn-ea"/>
              <a:cs typeface="Arial"/>
            </a:endParaRPr>
          </a:p>
        </p:txBody>
      </p:sp>
    </p:spTree>
    <p:extLst>
      <p:ext uri="{BB962C8B-B14F-4D97-AF65-F5344CB8AC3E}">
        <p14:creationId xmlns:p14="http://schemas.microsoft.com/office/powerpoint/2010/main" val="11393729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sz="1800" dirty="0">
                <a:solidFill>
                  <a:srgbClr val="0B0080"/>
                </a:solidFill>
                <a:latin typeface="Arial" charset="0"/>
                <a:cs typeface="Arial"/>
              </a:rPr>
              <a:t>Root Node:</a:t>
            </a:r>
          </a:p>
          <a:p>
            <a:pPr lvl="1">
              <a:buFont typeface="Arial" panose="020B0604020202020204" pitchFamily="34" charset="0"/>
              <a:buChar char="•"/>
              <a:defRPr/>
            </a:pPr>
            <a:r>
              <a:rPr lang="en-US" sz="1800" dirty="0">
                <a:solidFill>
                  <a:srgbClr val="0B0080"/>
                </a:solidFill>
                <a:latin typeface="Arial" charset="0"/>
                <a:cs typeface="Arial"/>
              </a:rPr>
              <a:t>XML documents are treated as </a:t>
            </a:r>
            <a:r>
              <a:rPr lang="en-US" sz="1800" dirty="0">
                <a:solidFill>
                  <a:srgbClr val="C00000"/>
                </a:solidFill>
                <a:latin typeface="Arial" charset="0"/>
                <a:cs typeface="Arial"/>
              </a:rPr>
              <a:t>trees of nodes</a:t>
            </a:r>
            <a:r>
              <a:rPr lang="en-US" sz="1800" dirty="0">
                <a:solidFill>
                  <a:srgbClr val="0B0080"/>
                </a:solidFill>
                <a:latin typeface="Arial" charset="0"/>
                <a:cs typeface="Arial"/>
              </a:rPr>
              <a:t>. The </a:t>
            </a:r>
            <a:r>
              <a:rPr lang="en-US" sz="1800" dirty="0">
                <a:solidFill>
                  <a:srgbClr val="C00000"/>
                </a:solidFill>
                <a:latin typeface="Arial" charset="0"/>
                <a:cs typeface="Arial"/>
              </a:rPr>
              <a:t>topmost element </a:t>
            </a:r>
            <a:r>
              <a:rPr lang="en-US" sz="1800" dirty="0">
                <a:solidFill>
                  <a:srgbClr val="0B0080"/>
                </a:solidFill>
                <a:latin typeface="Arial" charset="0"/>
                <a:cs typeface="Arial"/>
              </a:rPr>
              <a:t>of the tree is called the root element.</a:t>
            </a:r>
          </a:p>
          <a:p>
            <a:pPr lvl="1">
              <a:buFont typeface="Arial" panose="020B0604020202020204" pitchFamily="34" charset="0"/>
              <a:buChar char="•"/>
              <a:defRPr/>
            </a:pPr>
            <a:r>
              <a:rPr lang="en-US" sz="1800" dirty="0" smtClean="0">
                <a:solidFill>
                  <a:srgbClr val="0B0080"/>
                </a:solidFill>
                <a:latin typeface="Arial" charset="0"/>
                <a:cs typeface="Arial"/>
              </a:rPr>
              <a:t>The </a:t>
            </a:r>
            <a:r>
              <a:rPr lang="en-US" sz="1800" dirty="0">
                <a:solidFill>
                  <a:srgbClr val="0B0080"/>
                </a:solidFill>
                <a:latin typeface="Arial" charset="0"/>
                <a:cs typeface="Arial"/>
              </a:rPr>
              <a:t>element node for the document element is a child of the root node. </a:t>
            </a:r>
            <a:endParaRPr lang="en-US" sz="1800" dirty="0" smtClean="0">
              <a:solidFill>
                <a:srgbClr val="0B0080"/>
              </a:solidFill>
              <a:latin typeface="Arial" charset="0"/>
              <a:cs typeface="Arial"/>
            </a:endParaRPr>
          </a:p>
          <a:p>
            <a:pPr lvl="1">
              <a:buFont typeface="Arial" panose="020B0604020202020204" pitchFamily="34" charset="0"/>
              <a:buChar char="•"/>
              <a:defRPr/>
            </a:pPr>
            <a:endParaRPr lang="en-US" sz="1350" dirty="0">
              <a:ea typeface="+mn-ea"/>
            </a:endParaRPr>
          </a:p>
          <a:p>
            <a:pPr lvl="1" indent="0">
              <a:defRPr/>
            </a:pPr>
            <a:endParaRPr lang="en-US" sz="1500" dirty="0" smtClean="0">
              <a:ea typeface="+mn-ea"/>
            </a:endParaRPr>
          </a:p>
          <a:p>
            <a:pPr lvl="1" indent="0">
              <a:defRPr/>
            </a:pPr>
            <a:r>
              <a:rPr lang="en-US" sz="1500" dirty="0" smtClean="0">
                <a:ea typeface="+mn-ea"/>
              </a:rPr>
              <a:t>&lt;?</a:t>
            </a:r>
            <a:r>
              <a:rPr lang="en-US" sz="1500" dirty="0">
                <a:ea typeface="+mn-ea"/>
              </a:rPr>
              <a:t>xml version="1.0" encoding="UTF-8"?&gt;</a:t>
            </a:r>
            <a:br>
              <a:rPr lang="en-US" sz="1500" dirty="0">
                <a:ea typeface="+mn-ea"/>
              </a:rPr>
            </a:br>
            <a:r>
              <a:rPr lang="en-US" sz="1500" dirty="0" smtClean="0">
                <a:ea typeface="+mn-ea"/>
              </a:rPr>
              <a:t>&lt;</a:t>
            </a:r>
            <a:r>
              <a:rPr lang="en-US" sz="1500" dirty="0" smtClean="0">
                <a:solidFill>
                  <a:srgbClr val="A50021"/>
                </a:solidFill>
                <a:ea typeface="+mn-ea"/>
              </a:rPr>
              <a:t>training</a:t>
            </a:r>
            <a:r>
              <a:rPr lang="en-US" sz="1500" dirty="0" smtClean="0">
                <a:ea typeface="+mn-ea"/>
              </a:rPr>
              <a:t>&gt;</a:t>
            </a:r>
            <a:r>
              <a:rPr lang="en-US" sz="1500" dirty="0">
                <a:ea typeface="+mn-ea"/>
              </a:rPr>
              <a:t/>
            </a:r>
            <a:br>
              <a:rPr lang="en-US" sz="1500" dirty="0">
                <a:ea typeface="+mn-ea"/>
              </a:rPr>
            </a:br>
            <a:r>
              <a:rPr lang="en-US" sz="1500" dirty="0">
                <a:ea typeface="+mn-ea"/>
              </a:rPr>
              <a:t>  &lt;room&gt;</a:t>
            </a:r>
            <a:br>
              <a:rPr lang="en-US" sz="1500" dirty="0">
                <a:ea typeface="+mn-ea"/>
              </a:rPr>
            </a:br>
            <a:r>
              <a:rPr lang="en-US" sz="1500" dirty="0">
                <a:ea typeface="+mn-ea"/>
              </a:rPr>
              <a:t>    &lt;title </a:t>
            </a:r>
            <a:r>
              <a:rPr lang="en-US" sz="1500" dirty="0" err="1">
                <a:ea typeface="+mn-ea"/>
              </a:rPr>
              <a:t>lang</a:t>
            </a:r>
            <a:r>
              <a:rPr lang="en-US" sz="1500" dirty="0">
                <a:ea typeface="+mn-ea"/>
              </a:rPr>
              <a:t>="</a:t>
            </a:r>
            <a:r>
              <a:rPr lang="en-US" sz="1500" dirty="0" err="1">
                <a:ea typeface="+mn-ea"/>
              </a:rPr>
              <a:t>en</a:t>
            </a:r>
            <a:r>
              <a:rPr lang="en-US" sz="1500" dirty="0">
                <a:ea typeface="+mn-ea"/>
              </a:rPr>
              <a:t>"&gt;Old Trafford&lt;/title&gt;</a:t>
            </a:r>
            <a:br>
              <a:rPr lang="en-US" sz="1500" dirty="0">
                <a:ea typeface="+mn-ea"/>
              </a:rPr>
            </a:br>
            <a:r>
              <a:rPr lang="en-US" sz="1500" dirty="0">
                <a:ea typeface="+mn-ea"/>
              </a:rPr>
              <a:t>    &lt;table&gt;25&lt;/table&gt;</a:t>
            </a:r>
            <a:br>
              <a:rPr lang="en-US" sz="1500" dirty="0">
                <a:ea typeface="+mn-ea"/>
              </a:rPr>
            </a:br>
            <a:r>
              <a:rPr lang="en-US" sz="1500" dirty="0">
                <a:ea typeface="+mn-ea"/>
              </a:rPr>
              <a:t>    &lt;computer&gt;5&lt;/computer&gt;</a:t>
            </a:r>
            <a:br>
              <a:rPr lang="en-US" sz="1500" dirty="0">
                <a:ea typeface="+mn-ea"/>
              </a:rPr>
            </a:br>
            <a:r>
              <a:rPr lang="en-US" sz="1500" dirty="0">
                <a:ea typeface="+mn-ea"/>
              </a:rPr>
              <a:t>  &lt;/room&gt;</a:t>
            </a:r>
            <a:br>
              <a:rPr lang="en-US" sz="1500" dirty="0">
                <a:ea typeface="+mn-ea"/>
              </a:rPr>
            </a:br>
            <a:r>
              <a:rPr lang="en-US" sz="1500" dirty="0">
                <a:ea typeface="+mn-ea"/>
              </a:rPr>
              <a:t>&lt;</a:t>
            </a:r>
            <a:r>
              <a:rPr lang="en-US" sz="1500" dirty="0">
                <a:solidFill>
                  <a:srgbClr val="A50021"/>
                </a:solidFill>
                <a:ea typeface="+mn-ea"/>
              </a:rPr>
              <a:t>/ </a:t>
            </a:r>
            <a:r>
              <a:rPr lang="en-US" sz="1500" dirty="0" smtClean="0">
                <a:solidFill>
                  <a:srgbClr val="A50021"/>
                </a:solidFill>
                <a:ea typeface="+mn-ea"/>
              </a:rPr>
              <a:t>training</a:t>
            </a:r>
            <a:r>
              <a:rPr lang="en-US" sz="1500" dirty="0" smtClean="0">
                <a:ea typeface="+mn-ea"/>
              </a:rPr>
              <a:t>&gt;</a:t>
            </a:r>
            <a:endParaRPr lang="en-US" sz="1500" dirty="0">
              <a:ea typeface="+mn-ea"/>
            </a:endParaRPr>
          </a:p>
          <a:p>
            <a:pPr lvl="1" indent="0">
              <a:defRPr/>
            </a:pPr>
            <a:endParaRPr lang="en-US" sz="1500" dirty="0">
              <a:ea typeface="+mn-ea"/>
            </a:endParaRPr>
          </a:p>
          <a:p>
            <a:pPr>
              <a:defRPr/>
            </a:pPr>
            <a:r>
              <a:rPr lang="en-US" sz="1500" dirty="0"/>
              <a:t>=&gt; </a:t>
            </a:r>
            <a:r>
              <a:rPr lang="en-US" sz="1500" dirty="0" smtClean="0">
                <a:ea typeface="+mn-ea"/>
              </a:rPr>
              <a:t>&lt;</a:t>
            </a:r>
            <a:r>
              <a:rPr lang="en-US" sz="1500" dirty="0" smtClean="0">
                <a:solidFill>
                  <a:srgbClr val="A50021"/>
                </a:solidFill>
                <a:ea typeface="+mn-ea"/>
              </a:rPr>
              <a:t>training</a:t>
            </a:r>
            <a:r>
              <a:rPr lang="en-US" sz="1500" dirty="0" smtClean="0">
                <a:ea typeface="+mn-ea"/>
              </a:rPr>
              <a:t>&gt; </a:t>
            </a:r>
            <a:r>
              <a:rPr lang="en-US" sz="1500" dirty="0">
                <a:ea typeface="+mn-ea"/>
              </a:rPr>
              <a:t>is root element node.</a:t>
            </a:r>
            <a:endParaRPr lang="en-US" altLang="en-US" sz="1500" dirty="0">
              <a:latin typeface="Arial" charset="0"/>
              <a:ea typeface="+mn-ea"/>
            </a:endParaRPr>
          </a:p>
          <a:p>
            <a:pPr marL="214313" indent="-214313">
              <a:buFont typeface="Arial" panose="020B0604020202020204" pitchFamily="34" charset="0"/>
              <a:buChar char="•"/>
              <a:defRPr/>
            </a:pPr>
            <a:endParaRPr lang="en-US" altLang="en-US" sz="1350" dirty="0">
              <a:latin typeface="Arial" charset="0"/>
              <a:ea typeface="+mn-ea"/>
            </a:endParaRPr>
          </a:p>
        </p:txBody>
      </p:sp>
    </p:spTree>
    <p:extLst>
      <p:ext uri="{BB962C8B-B14F-4D97-AF65-F5344CB8AC3E}">
        <p14:creationId xmlns:p14="http://schemas.microsoft.com/office/powerpoint/2010/main" val="187891276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r>
              <a:rPr lang="en-US" dirty="0" smtClean="0"/>
              <a:t>XPATH NODES</a:t>
            </a:r>
            <a:endParaRPr lang="en-US" dirty="0"/>
          </a:p>
        </p:txBody>
      </p:sp>
      <p:sp>
        <p:nvSpPr>
          <p:cNvPr id="4" name="TextBox 3"/>
          <p:cNvSpPr txBox="1">
            <a:spLocks noChangeArrowheads="1"/>
          </p:cNvSpPr>
          <p:nvPr/>
        </p:nvSpPr>
        <p:spPr bwMode="auto">
          <a:xfrm>
            <a:off x="584200" y="812800"/>
            <a:ext cx="8356600" cy="440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cs typeface="Arial" charset="0"/>
              </a:defRPr>
            </a:lvl1pPr>
            <a:lvl2pPr marL="742950" indent="-285750" eaLnBrk="0" hangingPunct="0">
              <a:defRPr kumimoji="1" sz="2400">
                <a:solidFill>
                  <a:schemeClr val="tx1"/>
                </a:solidFill>
                <a:latin typeface="Times New Roman" pitchFamily="18" charset="0"/>
                <a:cs typeface="Arial" charset="0"/>
              </a:defRPr>
            </a:lvl2pPr>
            <a:lvl3pPr marL="1143000" indent="-228600" eaLnBrk="0" hangingPunct="0">
              <a:defRPr kumimoji="1" sz="2400">
                <a:solidFill>
                  <a:schemeClr val="tx1"/>
                </a:solidFill>
                <a:latin typeface="Times New Roman" pitchFamily="18" charset="0"/>
                <a:cs typeface="Arial" charset="0"/>
              </a:defRPr>
            </a:lvl3pPr>
            <a:lvl4pPr marL="1600200" indent="-228600" eaLnBrk="0" hangingPunct="0">
              <a:defRPr kumimoji="1" sz="2400">
                <a:solidFill>
                  <a:schemeClr val="tx1"/>
                </a:solidFill>
                <a:latin typeface="Times New Roman" pitchFamily="18" charset="0"/>
                <a:cs typeface="Arial" charset="0"/>
              </a:defRPr>
            </a:lvl4pPr>
            <a:lvl5pPr marL="2057400" indent="-228600" eaLnBrk="0" hangingPunct="0">
              <a:defRPr kumimoji="1"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kumimoji="1"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kumimoji="1"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kumimoji="1"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kumimoji="1" sz="2400">
                <a:solidFill>
                  <a:schemeClr val="tx1"/>
                </a:solidFill>
                <a:latin typeface="Times New Roman" pitchFamily="18" charset="0"/>
                <a:cs typeface="Arial" charset="0"/>
              </a:defRPr>
            </a:lvl9pPr>
          </a:lstStyle>
          <a:p>
            <a:pPr marL="214313" indent="-214313">
              <a:buFont typeface="Courier New" panose="02070309020205020404" pitchFamily="49" charset="0"/>
              <a:buChar char="o"/>
              <a:defRPr/>
            </a:pPr>
            <a:r>
              <a:rPr lang="en-US" sz="1800" dirty="0" smtClean="0">
                <a:solidFill>
                  <a:srgbClr val="0B0080"/>
                </a:solidFill>
                <a:latin typeface="Arial" charset="0"/>
                <a:cs typeface="Arial"/>
              </a:rPr>
              <a:t>Element </a:t>
            </a:r>
            <a:r>
              <a:rPr lang="en-US" sz="1800" dirty="0">
                <a:solidFill>
                  <a:srgbClr val="0B0080"/>
                </a:solidFill>
                <a:latin typeface="Arial" charset="0"/>
                <a:cs typeface="Arial"/>
              </a:rPr>
              <a:t>Nodes :</a:t>
            </a:r>
          </a:p>
          <a:p>
            <a:pPr lvl="1">
              <a:buFont typeface="Arial" panose="020B0604020202020204" pitchFamily="34" charset="0"/>
              <a:buChar char="•"/>
              <a:defRPr/>
            </a:pPr>
            <a:r>
              <a:rPr lang="en-US" sz="1800" dirty="0" smtClean="0">
                <a:solidFill>
                  <a:srgbClr val="0B0080"/>
                </a:solidFill>
                <a:latin typeface="Arial" charset="0"/>
                <a:cs typeface="Arial"/>
              </a:rPr>
              <a:t>The </a:t>
            </a:r>
            <a:r>
              <a:rPr lang="en-US" sz="1800" dirty="0">
                <a:solidFill>
                  <a:srgbClr val="0B0080"/>
                </a:solidFill>
                <a:latin typeface="Arial" charset="0"/>
                <a:cs typeface="Arial"/>
              </a:rPr>
              <a:t>children of an element node are the element nodes, comment nodes, processing instruction nodes and text nodes for its content.</a:t>
            </a:r>
          </a:p>
          <a:p>
            <a:pPr lvl="1">
              <a:buFont typeface="Arial" panose="020B0604020202020204" pitchFamily="34" charset="0"/>
              <a:buChar char="•"/>
              <a:defRPr/>
            </a:pPr>
            <a:r>
              <a:rPr lang="en-US" sz="1800" dirty="0">
                <a:solidFill>
                  <a:srgbClr val="0B0080"/>
                </a:solidFill>
                <a:latin typeface="Arial" charset="0"/>
                <a:cs typeface="Arial"/>
              </a:rPr>
              <a:t>An element node may have a unique identifier (ID)</a:t>
            </a:r>
          </a:p>
          <a:p>
            <a:pPr lvl="1">
              <a:buFont typeface="Arial" panose="020B0604020202020204" pitchFamily="34" charset="0"/>
              <a:buChar char="•"/>
              <a:defRPr/>
            </a:pPr>
            <a:r>
              <a:rPr lang="en-US" sz="1800" dirty="0">
                <a:solidFill>
                  <a:srgbClr val="0B0080"/>
                </a:solidFill>
                <a:latin typeface="Arial" charset="0"/>
                <a:cs typeface="Arial"/>
              </a:rPr>
              <a:t>No two elements in a document may have the same unique ID</a:t>
            </a:r>
          </a:p>
          <a:p>
            <a:pPr lvl="1">
              <a:buFont typeface="Arial" panose="020B0604020202020204" pitchFamily="34" charset="0"/>
              <a:buChar char="•"/>
              <a:defRPr/>
            </a:pPr>
            <a:endParaRPr lang="en-US" sz="1350" dirty="0"/>
          </a:p>
          <a:p>
            <a:pPr lvl="1" indent="0">
              <a:defRPr/>
            </a:pPr>
            <a:r>
              <a:rPr lang="en-US" sz="1500" dirty="0" smtClean="0"/>
              <a:t>&lt;?</a:t>
            </a:r>
            <a:r>
              <a:rPr lang="en-US" sz="1500" dirty="0"/>
              <a:t>xml version="1.0" encoding="UTF-8"?&gt;</a:t>
            </a:r>
            <a:br>
              <a:rPr lang="en-US" sz="1500" dirty="0"/>
            </a:br>
            <a:r>
              <a:rPr lang="en-US" sz="1500" dirty="0" smtClean="0"/>
              <a:t>&lt;training&gt;</a:t>
            </a:r>
            <a:r>
              <a:rPr lang="en-US" sz="1500" dirty="0"/>
              <a:t/>
            </a:r>
            <a:br>
              <a:rPr lang="en-US" sz="1500" dirty="0"/>
            </a:br>
            <a:r>
              <a:rPr lang="en-US" sz="1500" dirty="0"/>
              <a:t>  &lt;</a:t>
            </a:r>
            <a:r>
              <a:rPr lang="en-US" sz="1500" dirty="0">
                <a:solidFill>
                  <a:srgbClr val="A50021"/>
                </a:solidFill>
              </a:rPr>
              <a:t>room</a:t>
            </a:r>
            <a:r>
              <a:rPr lang="en-US" sz="1500" dirty="0"/>
              <a:t>&gt;</a:t>
            </a:r>
            <a:br>
              <a:rPr lang="en-US" sz="1500" dirty="0"/>
            </a:br>
            <a:r>
              <a:rPr lang="en-US" sz="1500" dirty="0"/>
              <a:t>    &lt;</a:t>
            </a:r>
            <a:r>
              <a:rPr lang="en-US" sz="1500" dirty="0">
                <a:solidFill>
                  <a:srgbClr val="C00000"/>
                </a:solidFill>
              </a:rPr>
              <a:t>title </a:t>
            </a:r>
            <a:r>
              <a:rPr lang="en-US" sz="1500" dirty="0" err="1"/>
              <a:t>lang</a:t>
            </a:r>
            <a:r>
              <a:rPr lang="en-US" sz="1500" dirty="0"/>
              <a:t>="</a:t>
            </a:r>
            <a:r>
              <a:rPr lang="en-US" sz="1500" dirty="0" err="1"/>
              <a:t>en</a:t>
            </a:r>
            <a:r>
              <a:rPr lang="en-US" sz="1500" dirty="0"/>
              <a:t>"&gt;Old Trafford&lt;</a:t>
            </a:r>
            <a:r>
              <a:rPr lang="en-US" sz="1500" dirty="0">
                <a:solidFill>
                  <a:srgbClr val="C00000"/>
                </a:solidFill>
              </a:rPr>
              <a:t>/title</a:t>
            </a:r>
            <a:r>
              <a:rPr lang="en-US" sz="1500" dirty="0"/>
              <a:t>&gt;</a:t>
            </a:r>
            <a:br>
              <a:rPr lang="en-US" sz="1500" dirty="0"/>
            </a:br>
            <a:r>
              <a:rPr lang="en-US" sz="1500" dirty="0"/>
              <a:t>    &lt;</a:t>
            </a:r>
            <a:r>
              <a:rPr lang="en-US" sz="1500" dirty="0">
                <a:solidFill>
                  <a:srgbClr val="C00000"/>
                </a:solidFill>
              </a:rPr>
              <a:t>table</a:t>
            </a:r>
            <a:r>
              <a:rPr lang="en-US" sz="1500" dirty="0"/>
              <a:t>&gt;25&lt;</a:t>
            </a:r>
            <a:r>
              <a:rPr lang="en-US" sz="1500" dirty="0">
                <a:solidFill>
                  <a:srgbClr val="C00000"/>
                </a:solidFill>
              </a:rPr>
              <a:t>/table</a:t>
            </a:r>
            <a:r>
              <a:rPr lang="en-US" sz="1500" dirty="0"/>
              <a:t>&gt;</a:t>
            </a:r>
            <a:br>
              <a:rPr lang="en-US" sz="1500" dirty="0"/>
            </a:br>
            <a:r>
              <a:rPr lang="en-US" sz="1500" dirty="0"/>
              <a:t>    &lt;</a:t>
            </a:r>
            <a:r>
              <a:rPr lang="en-US" sz="1500" dirty="0">
                <a:solidFill>
                  <a:srgbClr val="C00000"/>
                </a:solidFill>
              </a:rPr>
              <a:t>computer</a:t>
            </a:r>
            <a:r>
              <a:rPr lang="en-US" sz="1500" dirty="0"/>
              <a:t>&gt;5&lt;</a:t>
            </a:r>
            <a:r>
              <a:rPr lang="en-US" sz="1500" dirty="0">
                <a:solidFill>
                  <a:srgbClr val="C00000"/>
                </a:solidFill>
              </a:rPr>
              <a:t>/computer</a:t>
            </a:r>
            <a:r>
              <a:rPr lang="en-US" sz="1500" dirty="0"/>
              <a:t>&gt;</a:t>
            </a:r>
            <a:br>
              <a:rPr lang="en-US" sz="1500" dirty="0"/>
            </a:br>
            <a:r>
              <a:rPr lang="en-US" sz="1500" dirty="0"/>
              <a:t>  &lt;</a:t>
            </a:r>
            <a:r>
              <a:rPr lang="en-US" sz="1500" dirty="0">
                <a:solidFill>
                  <a:srgbClr val="A50021"/>
                </a:solidFill>
              </a:rPr>
              <a:t>/room</a:t>
            </a:r>
            <a:r>
              <a:rPr lang="en-US" sz="1500" dirty="0"/>
              <a:t>&gt;</a:t>
            </a:r>
            <a:br>
              <a:rPr lang="en-US" sz="1500" dirty="0"/>
            </a:br>
            <a:r>
              <a:rPr lang="en-US" sz="1500" dirty="0"/>
              <a:t>&lt;/ </a:t>
            </a:r>
            <a:r>
              <a:rPr lang="en-US" sz="1500" dirty="0" smtClean="0"/>
              <a:t>training&gt;</a:t>
            </a:r>
            <a:endParaRPr lang="en-US" sz="1500" dirty="0"/>
          </a:p>
          <a:p>
            <a:pPr>
              <a:defRPr/>
            </a:pPr>
            <a:endParaRPr lang="en-US" sz="1500" dirty="0"/>
          </a:p>
          <a:p>
            <a:pPr>
              <a:defRPr/>
            </a:pPr>
            <a:r>
              <a:rPr lang="en-US" sz="1500" dirty="0" smtClean="0"/>
              <a:t>=&gt; &lt;</a:t>
            </a:r>
            <a:r>
              <a:rPr lang="en-US" sz="1500" dirty="0">
                <a:solidFill>
                  <a:srgbClr val="A50021"/>
                </a:solidFill>
              </a:rPr>
              <a:t>room</a:t>
            </a:r>
            <a:r>
              <a:rPr lang="en-US" sz="1500" dirty="0"/>
              <a:t>&gt;, &lt;</a:t>
            </a:r>
            <a:r>
              <a:rPr lang="en-US" sz="1500" dirty="0">
                <a:solidFill>
                  <a:srgbClr val="C00000"/>
                </a:solidFill>
              </a:rPr>
              <a:t>title&gt; </a:t>
            </a:r>
            <a:r>
              <a:rPr lang="en-US" sz="1500" dirty="0"/>
              <a:t>, &lt;</a:t>
            </a:r>
            <a:r>
              <a:rPr lang="en-US" sz="1500" dirty="0">
                <a:solidFill>
                  <a:srgbClr val="C00000"/>
                </a:solidFill>
              </a:rPr>
              <a:t>table</a:t>
            </a:r>
            <a:r>
              <a:rPr lang="en-US" sz="1500" dirty="0"/>
              <a:t>&gt;, &lt;</a:t>
            </a:r>
            <a:r>
              <a:rPr lang="en-US" sz="1500" dirty="0">
                <a:solidFill>
                  <a:srgbClr val="C00000"/>
                </a:solidFill>
              </a:rPr>
              <a:t>computer</a:t>
            </a:r>
            <a:r>
              <a:rPr lang="en-US" sz="1500" dirty="0"/>
              <a:t>&gt;</a:t>
            </a:r>
            <a:r>
              <a:rPr lang="en-US" sz="1500" dirty="0">
                <a:solidFill>
                  <a:srgbClr val="C00000"/>
                </a:solidFill>
              </a:rPr>
              <a:t> </a:t>
            </a:r>
            <a:r>
              <a:rPr lang="en-US" sz="1500" dirty="0"/>
              <a:t>are element nodes.</a:t>
            </a:r>
            <a:endParaRPr lang="en-US" altLang="en-US" sz="1500" dirty="0">
              <a:latin typeface="Arial" charset="0"/>
            </a:endParaRPr>
          </a:p>
          <a:p>
            <a:pPr marL="214313" indent="-214313">
              <a:buFont typeface="Arial" panose="020B0604020202020204" pitchFamily="34" charset="0"/>
              <a:buChar char="•"/>
              <a:defRPr/>
            </a:pPr>
            <a:endParaRPr lang="en-US" altLang="en-US" sz="1350" dirty="0">
              <a:latin typeface="Arial" charset="0"/>
            </a:endParaRPr>
          </a:p>
          <a:p>
            <a:pPr marL="214313" indent="-214313">
              <a:buFont typeface="Arial" panose="020B0604020202020204" pitchFamily="34" charset="0"/>
              <a:buChar char="•"/>
              <a:defRPr/>
            </a:pPr>
            <a:endParaRPr lang="en-US" altLang="en-US" sz="1350" dirty="0">
              <a:latin typeface="Arial" charset="0"/>
              <a:ea typeface="+mn-ea"/>
            </a:endParaRPr>
          </a:p>
        </p:txBody>
      </p:sp>
    </p:spTree>
    <p:extLst>
      <p:ext uri="{BB962C8B-B14F-4D97-AF65-F5344CB8AC3E}">
        <p14:creationId xmlns:p14="http://schemas.microsoft.com/office/powerpoint/2010/main" val="283693849"/>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24372</TotalTime>
  <Words>1315</Words>
  <Application>Microsoft Macintosh PowerPoint</Application>
  <PresentationFormat>On-screen Show (16:9)</PresentationFormat>
  <Paragraphs>446</Paragraphs>
  <Slides>50</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Courier New</vt:lpstr>
      <vt:lpstr>Gill Sans</vt:lpstr>
      <vt:lpstr>Gill Sans Light</vt:lpstr>
      <vt:lpstr>Helvetica Neue</vt:lpstr>
      <vt:lpstr>Open Sans</vt:lpstr>
      <vt:lpstr>Symbol</vt:lpstr>
      <vt:lpstr>Times New Roman</vt:lpstr>
      <vt:lpstr>Verdana</vt:lpstr>
      <vt:lpstr>Office Theme</vt:lpstr>
      <vt:lpstr>PowerPoint Presentation</vt:lpstr>
      <vt:lpstr>PowerPoint Presentation</vt:lpstr>
      <vt:lpstr>PowerPoint Presentation</vt:lpstr>
      <vt:lpstr>PowerPoint Presentation</vt:lpstr>
      <vt:lpstr>What is XPATH?</vt:lpstr>
      <vt:lpstr>PowerPoint Presentation</vt:lpstr>
      <vt:lpstr>XPATH NODES</vt:lpstr>
      <vt:lpstr>XPATH NODES</vt:lpstr>
      <vt:lpstr>XPATH NODES</vt:lpstr>
      <vt:lpstr>XPATH NODES</vt:lpstr>
      <vt:lpstr>XPATH NODES</vt:lpstr>
      <vt:lpstr>XPATH NODES</vt:lpstr>
      <vt:lpstr>XPATH NODES</vt:lpstr>
      <vt:lpstr>XPATH NODES</vt:lpstr>
      <vt:lpstr>RELATIONSHIP OF NODES</vt:lpstr>
      <vt:lpstr>RELATIONSHIP OF NODES</vt:lpstr>
      <vt:lpstr>RELATIONSHIP OF NODES</vt:lpstr>
      <vt:lpstr>RELATIONSHIP OF NODES</vt:lpstr>
      <vt:lpstr>RELATIONSHIP OF NODES</vt:lpstr>
      <vt:lpstr>RELATIONSHIP OF NODES</vt:lpstr>
      <vt:lpstr>XPATH SYNTAX</vt:lpstr>
      <vt:lpstr>XPATH SYNTAX</vt:lpstr>
      <vt:lpstr>XPATH SYNTAX</vt:lpstr>
      <vt:lpstr>XPATH SYNTAX</vt:lpstr>
      <vt:lpstr>XPATH SYNTAX</vt:lpstr>
      <vt:lpstr>XPATH SYNTAX</vt:lpstr>
      <vt:lpstr>XPATH SYNTAX</vt:lpstr>
      <vt:lpstr>XPATH ABSOLUTE PATH</vt:lpstr>
      <vt:lpstr>XPATH RELATIVE PATH</vt:lpstr>
      <vt:lpstr>PowerPoint Presentation</vt:lpstr>
      <vt:lpstr>XPATH AXES</vt:lpstr>
      <vt:lpstr>XPATH AXES</vt:lpstr>
      <vt:lpstr>XPATH AXES</vt:lpstr>
      <vt:lpstr>XPATH AXES</vt:lpstr>
      <vt:lpstr>XPATH OPERATORS</vt:lpstr>
      <vt:lpstr>XPATH OPERATORS</vt:lpstr>
      <vt:lpstr>XPATH FUNCTIONS</vt:lpstr>
      <vt:lpstr>XPATH FUNCTIONS - STRING</vt:lpstr>
      <vt:lpstr>XPATH USEFUL EXPRESSIONS  </vt:lpstr>
      <vt:lpstr>PowerPoint Presentation</vt:lpstr>
      <vt:lpstr>PowerPoint Presentation</vt:lpstr>
      <vt:lpstr>Best Practices  </vt:lpstr>
      <vt:lpstr>Best Practices  </vt:lpstr>
      <vt:lpstr>Best Practices  </vt:lpstr>
      <vt:lpstr>Best Practices  </vt:lpstr>
      <vt:lpstr>Best Practices  </vt:lpstr>
      <vt:lpstr>Best Practices  </vt:lpstr>
      <vt:lpstr>REFERENCES</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 Lam</dc:creator>
  <cp:lastModifiedBy>Khanh Le</cp:lastModifiedBy>
  <cp:revision>193</cp:revision>
  <dcterms:modified xsi:type="dcterms:W3CDTF">2017-11-08T02:51:36Z</dcterms:modified>
</cp:coreProperties>
</file>