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338" r:id="rId4"/>
    <p:sldId id="262" r:id="rId5"/>
    <p:sldId id="326" r:id="rId6"/>
    <p:sldId id="321" r:id="rId7"/>
    <p:sldId id="265" r:id="rId8"/>
    <p:sldId id="288" r:id="rId9"/>
    <p:sldId id="293" r:id="rId10"/>
    <p:sldId id="339" r:id="rId11"/>
    <p:sldId id="340" r:id="rId12"/>
    <p:sldId id="302" r:id="rId13"/>
    <p:sldId id="29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2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12192000" cy="1124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30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B5A182-0390-4280-944A-E44BC6FFF484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:a16="http://schemas.microsoft.com/office/drawing/2014/main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:a16="http://schemas.microsoft.com/office/drawing/2014/main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:a16="http://schemas.microsoft.com/office/drawing/2014/main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:a16="http://schemas.microsoft.com/office/drawing/2014/main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32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81DA5F10-92C2-4565-9D19-22429F112176}"/>
              </a:ext>
            </a:extLst>
          </p:cNvPr>
          <p:cNvSpPr/>
          <p:nvPr userDrawn="1"/>
        </p:nvSpPr>
        <p:spPr>
          <a:xfrm>
            <a:off x="0" y="540"/>
            <a:ext cx="12192000" cy="1288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799C2E6-C3D6-4BEC-AD1F-AD8EAB940FBD}"/>
              </a:ext>
            </a:extLst>
          </p:cNvPr>
          <p:cNvSpPr/>
          <p:nvPr userDrawn="1"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7C90E56D-BDAD-4607-9DA5-5493DE0AAF84}"/>
              </a:ext>
            </a:extLst>
          </p:cNvPr>
          <p:cNvSpPr/>
          <p:nvPr userDrawn="1"/>
        </p:nvSpPr>
        <p:spPr>
          <a:xfrm>
            <a:off x="0" y="1288869"/>
            <a:ext cx="252000" cy="5569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5D6EBF7-B998-435B-B1D4-5AA9D344C50C}"/>
              </a:ext>
            </a:extLst>
          </p:cNvPr>
          <p:cNvSpPr/>
          <p:nvPr userDrawn="1"/>
        </p:nvSpPr>
        <p:spPr>
          <a:xfrm>
            <a:off x="11940000" y="1288869"/>
            <a:ext cx="252000" cy="54859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D97F746-730A-46BA-BC65-12E307F6B4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79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693" r:id="rId7"/>
    <p:sldLayoutId id="2147483700" r:id="rId8"/>
    <p:sldLayoutId id="2147483692" r:id="rId9"/>
    <p:sldLayoutId id="2147483709" r:id="rId10"/>
    <p:sldLayoutId id="2147483695" r:id="rId11"/>
    <p:sldLayoutId id="2147483698" r:id="rId12"/>
    <p:sldLayoutId id="2147483708" r:id="rId13"/>
    <p:sldLayoutId id="2147483656" r:id="rId14"/>
    <p:sldLayoutId id="214748368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1E45F1-3CA4-4642-84D3-380E31BEAB73}"/>
              </a:ext>
            </a:extLst>
          </p:cNvPr>
          <p:cNvSpPr txBox="1"/>
          <p:nvPr/>
        </p:nvSpPr>
        <p:spPr>
          <a:xfrm>
            <a:off x="347144" y="292831"/>
            <a:ext cx="574885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#BeraniBedaItuBaik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A4277-6160-C116-C596-8146D324601A}"/>
              </a:ext>
            </a:extLst>
          </p:cNvPr>
          <p:cNvSpPr txBox="1"/>
          <p:nvPr/>
        </p:nvSpPr>
        <p:spPr>
          <a:xfrm>
            <a:off x="5432613" y="292830"/>
            <a:ext cx="67593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#KesehatanMentalItuPenting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117774-6B8F-DA73-0D45-30138DC6B4CE}"/>
              </a:ext>
            </a:extLst>
          </p:cNvPr>
          <p:cNvSpPr/>
          <p:nvPr/>
        </p:nvSpPr>
        <p:spPr>
          <a:xfrm>
            <a:off x="3388623" y="2278884"/>
            <a:ext cx="541475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000" b="1" cap="none" spc="0" dirty="0">
                <a:ln/>
                <a:solidFill>
                  <a:schemeClr val="accent3"/>
                </a:solidFill>
                <a:effectLst/>
                <a:latin typeface="+mj-lt"/>
                <a:cs typeface="Arial" pitchFamily="34" charset="0"/>
              </a:rPr>
              <a:t>Scenario Test Case</a:t>
            </a:r>
          </a:p>
          <a:p>
            <a:pPr algn="ctr"/>
            <a:r>
              <a:rPr lang="en-US" altLang="ko-KR" sz="3000" b="1" cap="none" spc="0" dirty="0">
                <a:ln/>
                <a:solidFill>
                  <a:schemeClr val="accent3"/>
                </a:solidFill>
                <a:effectLst/>
                <a:latin typeface="+mj-lt"/>
                <a:cs typeface="Arial" pitchFamily="34" charset="0"/>
              </a:rPr>
              <a:t>Website Small Project QA13 </a:t>
            </a:r>
          </a:p>
          <a:p>
            <a:pPr algn="ctr"/>
            <a:r>
              <a:rPr lang="en-US" altLang="ko-KR" sz="3000" b="1" cap="none" spc="0" dirty="0">
                <a:ln/>
                <a:solidFill>
                  <a:schemeClr val="accent3"/>
                </a:solidFill>
                <a:effectLst/>
                <a:latin typeface="+mj-lt"/>
                <a:cs typeface="Arial" pitchFamily="34" charset="0"/>
              </a:rPr>
              <a:t>with Robot IDE (RIDE)</a:t>
            </a:r>
            <a:endParaRPr lang="en-US" sz="3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7B25A9-EA47-E243-F6AA-1DC9FAFA9B0B}"/>
              </a:ext>
            </a:extLst>
          </p:cNvPr>
          <p:cNvSpPr/>
          <p:nvPr/>
        </p:nvSpPr>
        <p:spPr>
          <a:xfrm>
            <a:off x="4193874" y="4055663"/>
            <a:ext cx="38042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kso Sapi" pitchFamily="50" charset="0"/>
                <a:cs typeface="Arial" pitchFamily="34" charset="0"/>
              </a:rPr>
              <a:t>KETUA PELAKSANA</a:t>
            </a:r>
            <a:r>
              <a:rPr lang="en-US" altLang="ko-KR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Bakso Sapi" pitchFamily="50" charset="0"/>
                <a:cs typeface="Arial" pitchFamily="34" charset="0"/>
              </a:rPr>
              <a:t> OLEH Hadi</a:t>
            </a:r>
            <a:endParaRPr 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0EE10-EE47-20D8-6321-7C8A45365320}"/>
              </a:ext>
            </a:extLst>
          </p:cNvPr>
          <p:cNvSpPr txBox="1"/>
          <p:nvPr/>
        </p:nvSpPr>
        <p:spPr>
          <a:xfrm>
            <a:off x="333901" y="5555444"/>
            <a:ext cx="12001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sponsor								   media partner	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E19BAD7-E1C9-DA13-83EC-C849FDC6E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6" y="5922851"/>
            <a:ext cx="1720663" cy="6423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E2C275-A9C1-F4A3-2F4F-AC9C13869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19" y="5889780"/>
            <a:ext cx="1219235" cy="6574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7A293F-D7AE-94C1-BECA-33F5EACF2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728" y="5852160"/>
            <a:ext cx="2725272" cy="7130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3E8474-CA0F-FBA1-D3AE-6E85EA706A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41" y="5942255"/>
            <a:ext cx="1054016" cy="6229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2A5970-2A03-C035-F582-BC2D790581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29" y="5927143"/>
            <a:ext cx="955866" cy="624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0372F6-10B9-1C4B-A6FB-E7FD5F55BE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016" y="6002682"/>
            <a:ext cx="484580" cy="4845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2030FD-2D0F-893E-D15D-9D759D8CB8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5" y="6007011"/>
            <a:ext cx="1882588" cy="5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0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Strengths </a:t>
            </a:r>
            <a:r>
              <a:rPr lang="en-US" altLang="ko-KR" dirty="0">
                <a:latin typeface="+mn-lt"/>
              </a:rPr>
              <a:t>&amp; W</a:t>
            </a:r>
            <a:r>
              <a:rPr lang="en-US" altLang="ko-KR" dirty="0">
                <a:solidFill>
                  <a:schemeClr val="bg1"/>
                </a:solidFill>
                <a:latin typeface="+mn-lt"/>
              </a:rPr>
              <a:t>eaknesses</a:t>
            </a:r>
          </a:p>
        </p:txBody>
      </p:sp>
      <p:sp>
        <p:nvSpPr>
          <p:cNvPr id="298" name="Freeform 1914">
            <a:extLst>
              <a:ext uri="{FF2B5EF4-FFF2-40B4-BE49-F238E27FC236}">
                <a16:creationId xmlns:a16="http://schemas.microsoft.com/office/drawing/2014/main" id="{62E43A4A-485E-4505-87FA-00FA18B1B78C}"/>
              </a:ext>
            </a:extLst>
          </p:cNvPr>
          <p:cNvSpPr>
            <a:spLocks/>
          </p:cNvSpPr>
          <p:nvPr/>
        </p:nvSpPr>
        <p:spPr bwMode="auto">
          <a:xfrm rot="21031194">
            <a:off x="141172" y="1648338"/>
            <a:ext cx="4396965" cy="951052"/>
          </a:xfrm>
          <a:custGeom>
            <a:avLst/>
            <a:gdLst>
              <a:gd name="T0" fmla="*/ 284 w 2355"/>
              <a:gd name="T1" fmla="*/ 225 h 258"/>
              <a:gd name="T2" fmla="*/ 166 w 2355"/>
              <a:gd name="T3" fmla="*/ 237 h 258"/>
              <a:gd name="T4" fmla="*/ 293 w 2355"/>
              <a:gd name="T5" fmla="*/ 246 h 258"/>
              <a:gd name="T6" fmla="*/ 118 w 2355"/>
              <a:gd name="T7" fmla="*/ 249 h 258"/>
              <a:gd name="T8" fmla="*/ 200 w 2355"/>
              <a:gd name="T9" fmla="*/ 217 h 258"/>
              <a:gd name="T10" fmla="*/ 337 w 2355"/>
              <a:gd name="T11" fmla="*/ 216 h 258"/>
              <a:gd name="T12" fmla="*/ 360 w 2355"/>
              <a:gd name="T13" fmla="*/ 197 h 258"/>
              <a:gd name="T14" fmla="*/ 261 w 2355"/>
              <a:gd name="T15" fmla="*/ 185 h 258"/>
              <a:gd name="T16" fmla="*/ 245 w 2355"/>
              <a:gd name="T17" fmla="*/ 153 h 258"/>
              <a:gd name="T18" fmla="*/ 155 w 2355"/>
              <a:gd name="T19" fmla="*/ 147 h 258"/>
              <a:gd name="T20" fmla="*/ 82 w 2355"/>
              <a:gd name="T21" fmla="*/ 141 h 258"/>
              <a:gd name="T22" fmla="*/ 187 w 2355"/>
              <a:gd name="T23" fmla="*/ 163 h 258"/>
              <a:gd name="T24" fmla="*/ 170 w 2355"/>
              <a:gd name="T25" fmla="*/ 182 h 258"/>
              <a:gd name="T26" fmla="*/ 42 w 2355"/>
              <a:gd name="T27" fmla="*/ 183 h 258"/>
              <a:gd name="T28" fmla="*/ 44 w 2355"/>
              <a:gd name="T29" fmla="*/ 164 h 258"/>
              <a:gd name="T30" fmla="*/ 42 w 2355"/>
              <a:gd name="T31" fmla="*/ 133 h 258"/>
              <a:gd name="T32" fmla="*/ 63 w 2355"/>
              <a:gd name="T33" fmla="*/ 100 h 258"/>
              <a:gd name="T34" fmla="*/ 56 w 2355"/>
              <a:gd name="T35" fmla="*/ 56 h 258"/>
              <a:gd name="T36" fmla="*/ 187 w 2355"/>
              <a:gd name="T37" fmla="*/ 17 h 258"/>
              <a:gd name="T38" fmla="*/ 321 w 2355"/>
              <a:gd name="T39" fmla="*/ 18 h 258"/>
              <a:gd name="T40" fmla="*/ 485 w 2355"/>
              <a:gd name="T41" fmla="*/ 13 h 258"/>
              <a:gd name="T42" fmla="*/ 576 w 2355"/>
              <a:gd name="T43" fmla="*/ 13 h 258"/>
              <a:gd name="T44" fmla="*/ 719 w 2355"/>
              <a:gd name="T45" fmla="*/ 15 h 258"/>
              <a:gd name="T46" fmla="*/ 845 w 2355"/>
              <a:gd name="T47" fmla="*/ 17 h 258"/>
              <a:gd name="T48" fmla="*/ 1022 w 2355"/>
              <a:gd name="T49" fmla="*/ 11 h 258"/>
              <a:gd name="T50" fmla="*/ 1192 w 2355"/>
              <a:gd name="T51" fmla="*/ 21 h 258"/>
              <a:gd name="T52" fmla="*/ 1277 w 2355"/>
              <a:gd name="T53" fmla="*/ 27 h 258"/>
              <a:gd name="T54" fmla="*/ 1389 w 2355"/>
              <a:gd name="T55" fmla="*/ 30 h 258"/>
              <a:gd name="T56" fmla="*/ 1414 w 2355"/>
              <a:gd name="T57" fmla="*/ 26 h 258"/>
              <a:gd name="T58" fmla="*/ 1571 w 2355"/>
              <a:gd name="T59" fmla="*/ 40 h 258"/>
              <a:gd name="T60" fmla="*/ 1722 w 2355"/>
              <a:gd name="T61" fmla="*/ 28 h 258"/>
              <a:gd name="T62" fmla="*/ 1804 w 2355"/>
              <a:gd name="T63" fmla="*/ 29 h 258"/>
              <a:gd name="T64" fmla="*/ 1852 w 2355"/>
              <a:gd name="T65" fmla="*/ 39 h 258"/>
              <a:gd name="T66" fmla="*/ 1901 w 2355"/>
              <a:gd name="T67" fmla="*/ 47 h 258"/>
              <a:gd name="T68" fmla="*/ 1944 w 2355"/>
              <a:gd name="T69" fmla="*/ 34 h 258"/>
              <a:gd name="T70" fmla="*/ 1997 w 2355"/>
              <a:gd name="T71" fmla="*/ 26 h 258"/>
              <a:gd name="T72" fmla="*/ 2088 w 2355"/>
              <a:gd name="T73" fmla="*/ 15 h 258"/>
              <a:gd name="T74" fmla="*/ 2201 w 2355"/>
              <a:gd name="T75" fmla="*/ 9 h 258"/>
              <a:gd name="T76" fmla="*/ 2311 w 2355"/>
              <a:gd name="T77" fmla="*/ 3 h 258"/>
              <a:gd name="T78" fmla="*/ 2328 w 2355"/>
              <a:gd name="T79" fmla="*/ 29 h 258"/>
              <a:gd name="T80" fmla="*/ 2351 w 2355"/>
              <a:gd name="T81" fmla="*/ 48 h 258"/>
              <a:gd name="T82" fmla="*/ 2317 w 2355"/>
              <a:gd name="T83" fmla="*/ 67 h 258"/>
              <a:gd name="T84" fmla="*/ 2343 w 2355"/>
              <a:gd name="T85" fmla="*/ 91 h 258"/>
              <a:gd name="T86" fmla="*/ 2308 w 2355"/>
              <a:gd name="T87" fmla="*/ 133 h 258"/>
              <a:gd name="T88" fmla="*/ 2317 w 2355"/>
              <a:gd name="T89" fmla="*/ 154 h 258"/>
              <a:gd name="T90" fmla="*/ 2311 w 2355"/>
              <a:gd name="T91" fmla="*/ 187 h 258"/>
              <a:gd name="T92" fmla="*/ 2193 w 2355"/>
              <a:gd name="T93" fmla="*/ 208 h 258"/>
              <a:gd name="T94" fmla="*/ 2155 w 2355"/>
              <a:gd name="T95" fmla="*/ 232 h 258"/>
              <a:gd name="T96" fmla="*/ 1975 w 2355"/>
              <a:gd name="T97" fmla="*/ 241 h 258"/>
              <a:gd name="T98" fmla="*/ 1773 w 2355"/>
              <a:gd name="T99" fmla="*/ 242 h 258"/>
              <a:gd name="T100" fmla="*/ 1637 w 2355"/>
              <a:gd name="T101" fmla="*/ 229 h 258"/>
              <a:gd name="T102" fmla="*/ 1447 w 2355"/>
              <a:gd name="T103" fmla="*/ 228 h 258"/>
              <a:gd name="T104" fmla="*/ 1265 w 2355"/>
              <a:gd name="T105" fmla="*/ 234 h 258"/>
              <a:gd name="T106" fmla="*/ 1045 w 2355"/>
              <a:gd name="T107" fmla="*/ 246 h 258"/>
              <a:gd name="T108" fmla="*/ 853 w 2355"/>
              <a:gd name="T109" fmla="*/ 246 h 258"/>
              <a:gd name="T110" fmla="*/ 835 w 2355"/>
              <a:gd name="T111" fmla="*/ 241 h 258"/>
              <a:gd name="T112" fmla="*/ 749 w 2355"/>
              <a:gd name="T113" fmla="*/ 241 h 258"/>
              <a:gd name="T114" fmla="*/ 665 w 2355"/>
              <a:gd name="T115" fmla="*/ 230 h 258"/>
              <a:gd name="T116" fmla="*/ 561 w 2355"/>
              <a:gd name="T117" fmla="*/ 252 h 258"/>
              <a:gd name="T118" fmla="*/ 420 w 2355"/>
              <a:gd name="T119" fmla="*/ 252 h 258"/>
              <a:gd name="T120" fmla="*/ 316 w 2355"/>
              <a:gd name="T121" fmla="*/ 23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55" h="258">
                <a:moveTo>
                  <a:pt x="316" y="236"/>
                </a:moveTo>
                <a:cubicBezTo>
                  <a:pt x="317" y="236"/>
                  <a:pt x="318" y="236"/>
                  <a:pt x="320" y="236"/>
                </a:cubicBezTo>
                <a:cubicBezTo>
                  <a:pt x="323" y="236"/>
                  <a:pt x="324" y="235"/>
                  <a:pt x="323" y="232"/>
                </a:cubicBezTo>
                <a:cubicBezTo>
                  <a:pt x="328" y="233"/>
                  <a:pt x="332" y="229"/>
                  <a:pt x="337" y="230"/>
                </a:cubicBezTo>
                <a:cubicBezTo>
                  <a:pt x="342" y="236"/>
                  <a:pt x="350" y="236"/>
                  <a:pt x="357" y="235"/>
                </a:cubicBezTo>
                <a:cubicBezTo>
                  <a:pt x="358" y="235"/>
                  <a:pt x="358" y="234"/>
                  <a:pt x="358" y="233"/>
                </a:cubicBezTo>
                <a:cubicBezTo>
                  <a:pt x="357" y="231"/>
                  <a:pt x="355" y="230"/>
                  <a:pt x="353" y="230"/>
                </a:cubicBezTo>
                <a:cubicBezTo>
                  <a:pt x="350" y="231"/>
                  <a:pt x="347" y="230"/>
                  <a:pt x="345" y="230"/>
                </a:cubicBezTo>
                <a:cubicBezTo>
                  <a:pt x="342" y="231"/>
                  <a:pt x="340" y="228"/>
                  <a:pt x="337" y="229"/>
                </a:cubicBezTo>
                <a:cubicBezTo>
                  <a:pt x="335" y="228"/>
                  <a:pt x="333" y="227"/>
                  <a:pt x="331" y="227"/>
                </a:cubicBezTo>
                <a:cubicBezTo>
                  <a:pt x="324" y="227"/>
                  <a:pt x="318" y="227"/>
                  <a:pt x="312" y="227"/>
                </a:cubicBezTo>
                <a:cubicBezTo>
                  <a:pt x="308" y="227"/>
                  <a:pt x="304" y="228"/>
                  <a:pt x="301" y="225"/>
                </a:cubicBezTo>
                <a:cubicBezTo>
                  <a:pt x="301" y="225"/>
                  <a:pt x="300" y="225"/>
                  <a:pt x="299" y="225"/>
                </a:cubicBezTo>
                <a:cubicBezTo>
                  <a:pt x="294" y="228"/>
                  <a:pt x="289" y="224"/>
                  <a:pt x="284" y="225"/>
                </a:cubicBezTo>
                <a:cubicBezTo>
                  <a:pt x="279" y="226"/>
                  <a:pt x="274" y="226"/>
                  <a:pt x="269" y="225"/>
                </a:cubicBezTo>
                <a:cubicBezTo>
                  <a:pt x="254" y="222"/>
                  <a:pt x="240" y="224"/>
                  <a:pt x="225" y="223"/>
                </a:cubicBezTo>
                <a:cubicBezTo>
                  <a:pt x="225" y="223"/>
                  <a:pt x="225" y="224"/>
                  <a:pt x="224" y="224"/>
                </a:cubicBezTo>
                <a:cubicBezTo>
                  <a:pt x="225" y="226"/>
                  <a:pt x="226" y="225"/>
                  <a:pt x="228" y="225"/>
                </a:cubicBezTo>
                <a:cubicBezTo>
                  <a:pt x="229" y="225"/>
                  <a:pt x="229" y="226"/>
                  <a:pt x="229" y="226"/>
                </a:cubicBezTo>
                <a:cubicBezTo>
                  <a:pt x="229" y="227"/>
                  <a:pt x="229" y="229"/>
                  <a:pt x="228" y="228"/>
                </a:cubicBezTo>
                <a:cubicBezTo>
                  <a:pt x="227" y="228"/>
                  <a:pt x="226" y="230"/>
                  <a:pt x="225" y="230"/>
                </a:cubicBezTo>
                <a:cubicBezTo>
                  <a:pt x="219" y="229"/>
                  <a:pt x="214" y="232"/>
                  <a:pt x="208" y="232"/>
                </a:cubicBezTo>
                <a:cubicBezTo>
                  <a:pt x="190" y="232"/>
                  <a:pt x="171" y="232"/>
                  <a:pt x="153" y="232"/>
                </a:cubicBezTo>
                <a:cubicBezTo>
                  <a:pt x="147" y="232"/>
                  <a:pt x="142" y="233"/>
                  <a:pt x="139" y="238"/>
                </a:cubicBezTo>
                <a:cubicBezTo>
                  <a:pt x="140" y="240"/>
                  <a:pt x="142" y="240"/>
                  <a:pt x="143" y="241"/>
                </a:cubicBezTo>
                <a:cubicBezTo>
                  <a:pt x="149" y="243"/>
                  <a:pt x="151" y="243"/>
                  <a:pt x="153" y="237"/>
                </a:cubicBezTo>
                <a:cubicBezTo>
                  <a:pt x="154" y="235"/>
                  <a:pt x="155" y="235"/>
                  <a:pt x="156" y="236"/>
                </a:cubicBezTo>
                <a:cubicBezTo>
                  <a:pt x="159" y="238"/>
                  <a:pt x="163" y="237"/>
                  <a:pt x="166" y="237"/>
                </a:cubicBezTo>
                <a:cubicBezTo>
                  <a:pt x="172" y="237"/>
                  <a:pt x="177" y="237"/>
                  <a:pt x="183" y="240"/>
                </a:cubicBezTo>
                <a:cubicBezTo>
                  <a:pt x="185" y="241"/>
                  <a:pt x="189" y="242"/>
                  <a:pt x="190" y="241"/>
                </a:cubicBezTo>
                <a:cubicBezTo>
                  <a:pt x="194" y="238"/>
                  <a:pt x="199" y="240"/>
                  <a:pt x="202" y="238"/>
                </a:cubicBezTo>
                <a:cubicBezTo>
                  <a:pt x="204" y="237"/>
                  <a:pt x="206" y="237"/>
                  <a:pt x="208" y="238"/>
                </a:cubicBezTo>
                <a:cubicBezTo>
                  <a:pt x="212" y="240"/>
                  <a:pt x="215" y="240"/>
                  <a:pt x="219" y="238"/>
                </a:cubicBezTo>
                <a:cubicBezTo>
                  <a:pt x="222" y="237"/>
                  <a:pt x="224" y="237"/>
                  <a:pt x="227" y="239"/>
                </a:cubicBezTo>
                <a:cubicBezTo>
                  <a:pt x="232" y="244"/>
                  <a:pt x="239" y="245"/>
                  <a:pt x="246" y="244"/>
                </a:cubicBezTo>
                <a:cubicBezTo>
                  <a:pt x="248" y="244"/>
                  <a:pt x="250" y="243"/>
                  <a:pt x="251" y="242"/>
                </a:cubicBezTo>
                <a:cubicBezTo>
                  <a:pt x="256" y="238"/>
                  <a:pt x="261" y="237"/>
                  <a:pt x="266" y="237"/>
                </a:cubicBezTo>
                <a:cubicBezTo>
                  <a:pt x="271" y="237"/>
                  <a:pt x="277" y="237"/>
                  <a:pt x="282" y="237"/>
                </a:cubicBezTo>
                <a:cubicBezTo>
                  <a:pt x="288" y="237"/>
                  <a:pt x="295" y="238"/>
                  <a:pt x="301" y="241"/>
                </a:cubicBezTo>
                <a:cubicBezTo>
                  <a:pt x="303" y="241"/>
                  <a:pt x="305" y="241"/>
                  <a:pt x="306" y="241"/>
                </a:cubicBezTo>
                <a:cubicBezTo>
                  <a:pt x="309" y="241"/>
                  <a:pt x="310" y="242"/>
                  <a:pt x="311" y="244"/>
                </a:cubicBezTo>
                <a:cubicBezTo>
                  <a:pt x="304" y="243"/>
                  <a:pt x="299" y="246"/>
                  <a:pt x="293" y="246"/>
                </a:cubicBezTo>
                <a:cubicBezTo>
                  <a:pt x="285" y="247"/>
                  <a:pt x="277" y="248"/>
                  <a:pt x="270" y="250"/>
                </a:cubicBezTo>
                <a:cubicBezTo>
                  <a:pt x="265" y="251"/>
                  <a:pt x="260" y="252"/>
                  <a:pt x="255" y="253"/>
                </a:cubicBezTo>
                <a:cubicBezTo>
                  <a:pt x="249" y="254"/>
                  <a:pt x="244" y="252"/>
                  <a:pt x="239" y="253"/>
                </a:cubicBezTo>
                <a:cubicBezTo>
                  <a:pt x="235" y="254"/>
                  <a:pt x="232" y="251"/>
                  <a:pt x="227" y="251"/>
                </a:cubicBezTo>
                <a:cubicBezTo>
                  <a:pt x="224" y="252"/>
                  <a:pt x="220" y="251"/>
                  <a:pt x="216" y="251"/>
                </a:cubicBezTo>
                <a:cubicBezTo>
                  <a:pt x="215" y="251"/>
                  <a:pt x="215" y="251"/>
                  <a:pt x="214" y="251"/>
                </a:cubicBezTo>
                <a:cubicBezTo>
                  <a:pt x="210" y="246"/>
                  <a:pt x="205" y="247"/>
                  <a:pt x="200" y="249"/>
                </a:cubicBezTo>
                <a:cubicBezTo>
                  <a:pt x="196" y="251"/>
                  <a:pt x="192" y="250"/>
                  <a:pt x="188" y="253"/>
                </a:cubicBezTo>
                <a:cubicBezTo>
                  <a:pt x="188" y="253"/>
                  <a:pt x="187" y="253"/>
                  <a:pt x="186" y="252"/>
                </a:cubicBezTo>
                <a:cubicBezTo>
                  <a:pt x="185" y="251"/>
                  <a:pt x="184" y="251"/>
                  <a:pt x="183" y="251"/>
                </a:cubicBezTo>
                <a:cubicBezTo>
                  <a:pt x="173" y="252"/>
                  <a:pt x="163" y="248"/>
                  <a:pt x="153" y="250"/>
                </a:cubicBezTo>
                <a:cubicBezTo>
                  <a:pt x="149" y="250"/>
                  <a:pt x="147" y="247"/>
                  <a:pt x="144" y="248"/>
                </a:cubicBezTo>
                <a:cubicBezTo>
                  <a:pt x="141" y="248"/>
                  <a:pt x="137" y="248"/>
                  <a:pt x="134" y="248"/>
                </a:cubicBezTo>
                <a:cubicBezTo>
                  <a:pt x="128" y="247"/>
                  <a:pt x="123" y="251"/>
                  <a:pt x="118" y="249"/>
                </a:cubicBezTo>
                <a:cubicBezTo>
                  <a:pt x="116" y="249"/>
                  <a:pt x="115" y="249"/>
                  <a:pt x="114" y="249"/>
                </a:cubicBezTo>
                <a:cubicBezTo>
                  <a:pt x="113" y="249"/>
                  <a:pt x="112" y="250"/>
                  <a:pt x="111" y="248"/>
                </a:cubicBezTo>
                <a:cubicBezTo>
                  <a:pt x="111" y="247"/>
                  <a:pt x="112" y="245"/>
                  <a:pt x="113" y="245"/>
                </a:cubicBezTo>
                <a:cubicBezTo>
                  <a:pt x="116" y="244"/>
                  <a:pt x="119" y="241"/>
                  <a:pt x="123" y="241"/>
                </a:cubicBezTo>
                <a:cubicBezTo>
                  <a:pt x="125" y="241"/>
                  <a:pt x="125" y="239"/>
                  <a:pt x="127" y="238"/>
                </a:cubicBezTo>
                <a:cubicBezTo>
                  <a:pt x="122" y="235"/>
                  <a:pt x="117" y="235"/>
                  <a:pt x="112" y="234"/>
                </a:cubicBezTo>
                <a:cubicBezTo>
                  <a:pt x="108" y="233"/>
                  <a:pt x="105" y="231"/>
                  <a:pt x="101" y="230"/>
                </a:cubicBezTo>
                <a:cubicBezTo>
                  <a:pt x="100" y="230"/>
                  <a:pt x="98" y="228"/>
                  <a:pt x="99" y="226"/>
                </a:cubicBezTo>
                <a:cubicBezTo>
                  <a:pt x="100" y="224"/>
                  <a:pt x="102" y="225"/>
                  <a:pt x="103" y="225"/>
                </a:cubicBezTo>
                <a:cubicBezTo>
                  <a:pt x="110" y="225"/>
                  <a:pt x="116" y="225"/>
                  <a:pt x="123" y="225"/>
                </a:cubicBezTo>
                <a:cubicBezTo>
                  <a:pt x="135" y="225"/>
                  <a:pt x="147" y="222"/>
                  <a:pt x="158" y="216"/>
                </a:cubicBezTo>
                <a:cubicBezTo>
                  <a:pt x="162" y="214"/>
                  <a:pt x="167" y="215"/>
                  <a:pt x="171" y="213"/>
                </a:cubicBezTo>
                <a:cubicBezTo>
                  <a:pt x="175" y="212"/>
                  <a:pt x="180" y="213"/>
                  <a:pt x="185" y="214"/>
                </a:cubicBezTo>
                <a:cubicBezTo>
                  <a:pt x="189" y="216"/>
                  <a:pt x="195" y="217"/>
                  <a:pt x="200" y="217"/>
                </a:cubicBezTo>
                <a:cubicBezTo>
                  <a:pt x="208" y="216"/>
                  <a:pt x="216" y="218"/>
                  <a:pt x="224" y="215"/>
                </a:cubicBezTo>
                <a:cubicBezTo>
                  <a:pt x="225" y="214"/>
                  <a:pt x="226" y="214"/>
                  <a:pt x="227" y="215"/>
                </a:cubicBezTo>
                <a:cubicBezTo>
                  <a:pt x="235" y="218"/>
                  <a:pt x="243" y="216"/>
                  <a:pt x="251" y="216"/>
                </a:cubicBezTo>
                <a:cubicBezTo>
                  <a:pt x="260" y="217"/>
                  <a:pt x="268" y="218"/>
                  <a:pt x="277" y="216"/>
                </a:cubicBezTo>
                <a:cubicBezTo>
                  <a:pt x="284" y="215"/>
                  <a:pt x="291" y="215"/>
                  <a:pt x="298" y="215"/>
                </a:cubicBezTo>
                <a:cubicBezTo>
                  <a:pt x="300" y="215"/>
                  <a:pt x="301" y="214"/>
                  <a:pt x="302" y="212"/>
                </a:cubicBezTo>
                <a:cubicBezTo>
                  <a:pt x="303" y="211"/>
                  <a:pt x="302" y="210"/>
                  <a:pt x="301" y="209"/>
                </a:cubicBezTo>
                <a:cubicBezTo>
                  <a:pt x="299" y="209"/>
                  <a:pt x="297" y="209"/>
                  <a:pt x="295" y="208"/>
                </a:cubicBezTo>
                <a:cubicBezTo>
                  <a:pt x="296" y="207"/>
                  <a:pt x="297" y="206"/>
                  <a:pt x="298" y="206"/>
                </a:cubicBezTo>
                <a:cubicBezTo>
                  <a:pt x="302" y="207"/>
                  <a:pt x="306" y="202"/>
                  <a:pt x="311" y="206"/>
                </a:cubicBezTo>
                <a:cubicBezTo>
                  <a:pt x="311" y="206"/>
                  <a:pt x="312" y="206"/>
                  <a:pt x="312" y="206"/>
                </a:cubicBezTo>
                <a:cubicBezTo>
                  <a:pt x="319" y="205"/>
                  <a:pt x="325" y="209"/>
                  <a:pt x="332" y="208"/>
                </a:cubicBezTo>
                <a:cubicBezTo>
                  <a:pt x="332" y="211"/>
                  <a:pt x="332" y="213"/>
                  <a:pt x="332" y="216"/>
                </a:cubicBezTo>
                <a:cubicBezTo>
                  <a:pt x="334" y="217"/>
                  <a:pt x="335" y="216"/>
                  <a:pt x="337" y="216"/>
                </a:cubicBezTo>
                <a:cubicBezTo>
                  <a:pt x="337" y="218"/>
                  <a:pt x="338" y="218"/>
                  <a:pt x="339" y="219"/>
                </a:cubicBezTo>
                <a:cubicBezTo>
                  <a:pt x="342" y="221"/>
                  <a:pt x="346" y="219"/>
                  <a:pt x="349" y="221"/>
                </a:cubicBezTo>
                <a:cubicBezTo>
                  <a:pt x="350" y="222"/>
                  <a:pt x="352" y="219"/>
                  <a:pt x="355" y="220"/>
                </a:cubicBezTo>
                <a:cubicBezTo>
                  <a:pt x="357" y="220"/>
                  <a:pt x="356" y="218"/>
                  <a:pt x="356" y="216"/>
                </a:cubicBezTo>
                <a:cubicBezTo>
                  <a:pt x="356" y="215"/>
                  <a:pt x="355" y="215"/>
                  <a:pt x="354" y="215"/>
                </a:cubicBezTo>
                <a:cubicBezTo>
                  <a:pt x="350" y="215"/>
                  <a:pt x="346" y="215"/>
                  <a:pt x="343" y="215"/>
                </a:cubicBezTo>
                <a:cubicBezTo>
                  <a:pt x="342" y="215"/>
                  <a:pt x="340" y="215"/>
                  <a:pt x="341" y="213"/>
                </a:cubicBezTo>
                <a:cubicBezTo>
                  <a:pt x="341" y="213"/>
                  <a:pt x="342" y="213"/>
                  <a:pt x="342" y="213"/>
                </a:cubicBezTo>
                <a:cubicBezTo>
                  <a:pt x="343" y="213"/>
                  <a:pt x="345" y="214"/>
                  <a:pt x="346" y="212"/>
                </a:cubicBezTo>
                <a:cubicBezTo>
                  <a:pt x="346" y="209"/>
                  <a:pt x="344" y="210"/>
                  <a:pt x="342" y="209"/>
                </a:cubicBezTo>
                <a:cubicBezTo>
                  <a:pt x="340" y="205"/>
                  <a:pt x="340" y="204"/>
                  <a:pt x="343" y="204"/>
                </a:cubicBezTo>
                <a:cubicBezTo>
                  <a:pt x="346" y="204"/>
                  <a:pt x="349" y="203"/>
                  <a:pt x="351" y="203"/>
                </a:cubicBezTo>
                <a:cubicBezTo>
                  <a:pt x="357" y="202"/>
                  <a:pt x="362" y="200"/>
                  <a:pt x="369" y="201"/>
                </a:cubicBezTo>
                <a:cubicBezTo>
                  <a:pt x="366" y="198"/>
                  <a:pt x="363" y="197"/>
                  <a:pt x="360" y="197"/>
                </a:cubicBezTo>
                <a:cubicBezTo>
                  <a:pt x="349" y="197"/>
                  <a:pt x="338" y="197"/>
                  <a:pt x="328" y="197"/>
                </a:cubicBezTo>
                <a:cubicBezTo>
                  <a:pt x="326" y="197"/>
                  <a:pt x="324" y="197"/>
                  <a:pt x="323" y="198"/>
                </a:cubicBezTo>
                <a:cubicBezTo>
                  <a:pt x="319" y="203"/>
                  <a:pt x="314" y="200"/>
                  <a:pt x="309" y="201"/>
                </a:cubicBezTo>
                <a:cubicBezTo>
                  <a:pt x="306" y="201"/>
                  <a:pt x="303" y="198"/>
                  <a:pt x="298" y="196"/>
                </a:cubicBezTo>
                <a:cubicBezTo>
                  <a:pt x="307" y="196"/>
                  <a:pt x="313" y="195"/>
                  <a:pt x="319" y="194"/>
                </a:cubicBezTo>
                <a:cubicBezTo>
                  <a:pt x="334" y="191"/>
                  <a:pt x="349" y="193"/>
                  <a:pt x="365" y="192"/>
                </a:cubicBezTo>
                <a:cubicBezTo>
                  <a:pt x="360" y="189"/>
                  <a:pt x="360" y="189"/>
                  <a:pt x="350" y="189"/>
                </a:cubicBezTo>
                <a:cubicBezTo>
                  <a:pt x="348" y="187"/>
                  <a:pt x="349" y="185"/>
                  <a:pt x="349" y="184"/>
                </a:cubicBezTo>
                <a:cubicBezTo>
                  <a:pt x="349" y="182"/>
                  <a:pt x="348" y="181"/>
                  <a:pt x="347" y="182"/>
                </a:cubicBezTo>
                <a:cubicBezTo>
                  <a:pt x="341" y="187"/>
                  <a:pt x="334" y="186"/>
                  <a:pt x="327" y="188"/>
                </a:cubicBezTo>
                <a:cubicBezTo>
                  <a:pt x="325" y="189"/>
                  <a:pt x="323" y="187"/>
                  <a:pt x="320" y="187"/>
                </a:cubicBezTo>
                <a:cubicBezTo>
                  <a:pt x="312" y="187"/>
                  <a:pt x="304" y="187"/>
                  <a:pt x="296" y="187"/>
                </a:cubicBezTo>
                <a:cubicBezTo>
                  <a:pt x="290" y="187"/>
                  <a:pt x="285" y="184"/>
                  <a:pt x="279" y="185"/>
                </a:cubicBezTo>
                <a:cubicBezTo>
                  <a:pt x="273" y="186"/>
                  <a:pt x="267" y="185"/>
                  <a:pt x="261" y="185"/>
                </a:cubicBezTo>
                <a:cubicBezTo>
                  <a:pt x="255" y="185"/>
                  <a:pt x="249" y="185"/>
                  <a:pt x="243" y="185"/>
                </a:cubicBezTo>
                <a:cubicBezTo>
                  <a:pt x="244" y="183"/>
                  <a:pt x="246" y="181"/>
                  <a:pt x="248" y="182"/>
                </a:cubicBezTo>
                <a:cubicBezTo>
                  <a:pt x="253" y="182"/>
                  <a:pt x="258" y="182"/>
                  <a:pt x="264" y="182"/>
                </a:cubicBezTo>
                <a:cubicBezTo>
                  <a:pt x="265" y="182"/>
                  <a:pt x="266" y="182"/>
                  <a:pt x="268" y="181"/>
                </a:cubicBezTo>
                <a:cubicBezTo>
                  <a:pt x="266" y="174"/>
                  <a:pt x="261" y="170"/>
                  <a:pt x="256" y="166"/>
                </a:cubicBezTo>
                <a:cubicBezTo>
                  <a:pt x="255" y="165"/>
                  <a:pt x="253" y="164"/>
                  <a:pt x="251" y="164"/>
                </a:cubicBezTo>
                <a:cubicBezTo>
                  <a:pt x="249" y="164"/>
                  <a:pt x="246" y="164"/>
                  <a:pt x="243" y="163"/>
                </a:cubicBezTo>
                <a:cubicBezTo>
                  <a:pt x="242" y="162"/>
                  <a:pt x="240" y="162"/>
                  <a:pt x="238" y="163"/>
                </a:cubicBezTo>
                <a:cubicBezTo>
                  <a:pt x="237" y="165"/>
                  <a:pt x="235" y="164"/>
                  <a:pt x="234" y="164"/>
                </a:cubicBezTo>
                <a:cubicBezTo>
                  <a:pt x="232" y="164"/>
                  <a:pt x="231" y="165"/>
                  <a:pt x="231" y="163"/>
                </a:cubicBezTo>
                <a:cubicBezTo>
                  <a:pt x="231" y="161"/>
                  <a:pt x="232" y="161"/>
                  <a:pt x="234" y="161"/>
                </a:cubicBezTo>
                <a:cubicBezTo>
                  <a:pt x="237" y="161"/>
                  <a:pt x="240" y="161"/>
                  <a:pt x="242" y="161"/>
                </a:cubicBezTo>
                <a:cubicBezTo>
                  <a:pt x="246" y="161"/>
                  <a:pt x="247" y="158"/>
                  <a:pt x="245" y="155"/>
                </a:cubicBezTo>
                <a:cubicBezTo>
                  <a:pt x="245" y="155"/>
                  <a:pt x="245" y="154"/>
                  <a:pt x="245" y="153"/>
                </a:cubicBezTo>
                <a:cubicBezTo>
                  <a:pt x="242" y="147"/>
                  <a:pt x="242" y="147"/>
                  <a:pt x="234" y="147"/>
                </a:cubicBezTo>
                <a:cubicBezTo>
                  <a:pt x="234" y="147"/>
                  <a:pt x="233" y="147"/>
                  <a:pt x="233" y="147"/>
                </a:cubicBezTo>
                <a:cubicBezTo>
                  <a:pt x="230" y="144"/>
                  <a:pt x="227" y="144"/>
                  <a:pt x="224" y="147"/>
                </a:cubicBezTo>
                <a:cubicBezTo>
                  <a:pt x="222" y="147"/>
                  <a:pt x="221" y="147"/>
                  <a:pt x="219" y="147"/>
                </a:cubicBezTo>
                <a:cubicBezTo>
                  <a:pt x="218" y="147"/>
                  <a:pt x="216" y="146"/>
                  <a:pt x="215" y="149"/>
                </a:cubicBezTo>
                <a:cubicBezTo>
                  <a:pt x="213" y="149"/>
                  <a:pt x="210" y="148"/>
                  <a:pt x="208" y="149"/>
                </a:cubicBezTo>
                <a:cubicBezTo>
                  <a:pt x="204" y="149"/>
                  <a:pt x="201" y="148"/>
                  <a:pt x="199" y="147"/>
                </a:cubicBezTo>
                <a:cubicBezTo>
                  <a:pt x="196" y="145"/>
                  <a:pt x="193" y="145"/>
                  <a:pt x="190" y="147"/>
                </a:cubicBezTo>
                <a:cubicBezTo>
                  <a:pt x="188" y="148"/>
                  <a:pt x="184" y="149"/>
                  <a:pt x="181" y="149"/>
                </a:cubicBezTo>
                <a:cubicBezTo>
                  <a:pt x="180" y="148"/>
                  <a:pt x="178" y="148"/>
                  <a:pt x="177" y="150"/>
                </a:cubicBezTo>
                <a:cubicBezTo>
                  <a:pt x="176" y="151"/>
                  <a:pt x="175" y="151"/>
                  <a:pt x="174" y="150"/>
                </a:cubicBezTo>
                <a:cubicBezTo>
                  <a:pt x="169" y="147"/>
                  <a:pt x="163" y="149"/>
                  <a:pt x="158" y="149"/>
                </a:cubicBezTo>
                <a:cubicBezTo>
                  <a:pt x="158" y="147"/>
                  <a:pt x="159" y="146"/>
                  <a:pt x="157" y="145"/>
                </a:cubicBezTo>
                <a:cubicBezTo>
                  <a:pt x="156" y="145"/>
                  <a:pt x="154" y="145"/>
                  <a:pt x="155" y="147"/>
                </a:cubicBezTo>
                <a:cubicBezTo>
                  <a:pt x="153" y="147"/>
                  <a:pt x="151" y="147"/>
                  <a:pt x="149" y="147"/>
                </a:cubicBezTo>
                <a:cubicBezTo>
                  <a:pt x="149" y="146"/>
                  <a:pt x="150" y="144"/>
                  <a:pt x="148" y="143"/>
                </a:cubicBezTo>
                <a:cubicBezTo>
                  <a:pt x="147" y="143"/>
                  <a:pt x="146" y="144"/>
                  <a:pt x="146" y="145"/>
                </a:cubicBezTo>
                <a:cubicBezTo>
                  <a:pt x="144" y="145"/>
                  <a:pt x="142" y="145"/>
                  <a:pt x="141" y="145"/>
                </a:cubicBezTo>
                <a:cubicBezTo>
                  <a:pt x="140" y="144"/>
                  <a:pt x="141" y="142"/>
                  <a:pt x="139" y="142"/>
                </a:cubicBezTo>
                <a:cubicBezTo>
                  <a:pt x="138" y="142"/>
                  <a:pt x="136" y="141"/>
                  <a:pt x="135" y="143"/>
                </a:cubicBezTo>
                <a:cubicBezTo>
                  <a:pt x="133" y="144"/>
                  <a:pt x="130" y="141"/>
                  <a:pt x="128" y="142"/>
                </a:cubicBezTo>
                <a:cubicBezTo>
                  <a:pt x="125" y="144"/>
                  <a:pt x="123" y="143"/>
                  <a:pt x="121" y="143"/>
                </a:cubicBezTo>
                <a:cubicBezTo>
                  <a:pt x="119" y="144"/>
                  <a:pt x="118" y="143"/>
                  <a:pt x="116" y="143"/>
                </a:cubicBezTo>
                <a:cubicBezTo>
                  <a:pt x="113" y="141"/>
                  <a:pt x="108" y="141"/>
                  <a:pt x="104" y="143"/>
                </a:cubicBezTo>
                <a:cubicBezTo>
                  <a:pt x="101" y="143"/>
                  <a:pt x="98" y="140"/>
                  <a:pt x="94" y="142"/>
                </a:cubicBezTo>
                <a:cubicBezTo>
                  <a:pt x="94" y="141"/>
                  <a:pt x="91" y="138"/>
                  <a:pt x="90" y="137"/>
                </a:cubicBezTo>
                <a:cubicBezTo>
                  <a:pt x="86" y="134"/>
                  <a:pt x="86" y="134"/>
                  <a:pt x="83" y="138"/>
                </a:cubicBezTo>
                <a:cubicBezTo>
                  <a:pt x="82" y="139"/>
                  <a:pt x="81" y="140"/>
                  <a:pt x="82" y="141"/>
                </a:cubicBezTo>
                <a:cubicBezTo>
                  <a:pt x="83" y="142"/>
                  <a:pt x="83" y="143"/>
                  <a:pt x="85" y="143"/>
                </a:cubicBezTo>
                <a:cubicBezTo>
                  <a:pt x="88" y="143"/>
                  <a:pt x="91" y="143"/>
                  <a:pt x="94" y="143"/>
                </a:cubicBezTo>
                <a:cubicBezTo>
                  <a:pt x="97" y="147"/>
                  <a:pt x="101" y="149"/>
                  <a:pt x="107" y="149"/>
                </a:cubicBezTo>
                <a:cubicBezTo>
                  <a:pt x="109" y="149"/>
                  <a:pt x="111" y="149"/>
                  <a:pt x="113" y="149"/>
                </a:cubicBezTo>
                <a:cubicBezTo>
                  <a:pt x="123" y="148"/>
                  <a:pt x="133" y="151"/>
                  <a:pt x="143" y="152"/>
                </a:cubicBezTo>
                <a:cubicBezTo>
                  <a:pt x="144" y="152"/>
                  <a:pt x="145" y="154"/>
                  <a:pt x="147" y="155"/>
                </a:cubicBezTo>
                <a:cubicBezTo>
                  <a:pt x="141" y="156"/>
                  <a:pt x="135" y="156"/>
                  <a:pt x="130" y="156"/>
                </a:cubicBezTo>
                <a:cubicBezTo>
                  <a:pt x="130" y="156"/>
                  <a:pt x="130" y="157"/>
                  <a:pt x="130" y="157"/>
                </a:cubicBezTo>
                <a:cubicBezTo>
                  <a:pt x="136" y="157"/>
                  <a:pt x="142" y="157"/>
                  <a:pt x="147" y="157"/>
                </a:cubicBezTo>
                <a:cubicBezTo>
                  <a:pt x="153" y="157"/>
                  <a:pt x="158" y="157"/>
                  <a:pt x="163" y="157"/>
                </a:cubicBezTo>
                <a:cubicBezTo>
                  <a:pt x="164" y="157"/>
                  <a:pt x="166" y="157"/>
                  <a:pt x="167" y="158"/>
                </a:cubicBezTo>
                <a:cubicBezTo>
                  <a:pt x="169" y="160"/>
                  <a:pt x="168" y="164"/>
                  <a:pt x="172" y="163"/>
                </a:cubicBezTo>
                <a:cubicBezTo>
                  <a:pt x="175" y="162"/>
                  <a:pt x="177" y="165"/>
                  <a:pt x="180" y="164"/>
                </a:cubicBezTo>
                <a:cubicBezTo>
                  <a:pt x="182" y="164"/>
                  <a:pt x="185" y="165"/>
                  <a:pt x="187" y="163"/>
                </a:cubicBezTo>
                <a:cubicBezTo>
                  <a:pt x="188" y="162"/>
                  <a:pt x="189" y="163"/>
                  <a:pt x="191" y="163"/>
                </a:cubicBezTo>
                <a:cubicBezTo>
                  <a:pt x="190" y="165"/>
                  <a:pt x="188" y="166"/>
                  <a:pt x="188" y="167"/>
                </a:cubicBezTo>
                <a:cubicBezTo>
                  <a:pt x="187" y="169"/>
                  <a:pt x="188" y="171"/>
                  <a:pt x="190" y="171"/>
                </a:cubicBezTo>
                <a:cubicBezTo>
                  <a:pt x="192" y="171"/>
                  <a:pt x="195" y="171"/>
                  <a:pt x="195" y="174"/>
                </a:cubicBezTo>
                <a:cubicBezTo>
                  <a:pt x="195" y="175"/>
                  <a:pt x="197" y="175"/>
                  <a:pt x="198" y="175"/>
                </a:cubicBezTo>
                <a:cubicBezTo>
                  <a:pt x="203" y="172"/>
                  <a:pt x="208" y="176"/>
                  <a:pt x="212" y="176"/>
                </a:cubicBezTo>
                <a:cubicBezTo>
                  <a:pt x="213" y="177"/>
                  <a:pt x="214" y="177"/>
                  <a:pt x="214" y="178"/>
                </a:cubicBezTo>
                <a:cubicBezTo>
                  <a:pt x="214" y="179"/>
                  <a:pt x="213" y="180"/>
                  <a:pt x="212" y="180"/>
                </a:cubicBezTo>
                <a:cubicBezTo>
                  <a:pt x="207" y="182"/>
                  <a:pt x="202" y="184"/>
                  <a:pt x="198" y="188"/>
                </a:cubicBezTo>
                <a:cubicBezTo>
                  <a:pt x="196" y="189"/>
                  <a:pt x="195" y="187"/>
                  <a:pt x="195" y="186"/>
                </a:cubicBezTo>
                <a:cubicBezTo>
                  <a:pt x="195" y="183"/>
                  <a:pt x="194" y="181"/>
                  <a:pt x="191" y="179"/>
                </a:cubicBezTo>
                <a:cubicBezTo>
                  <a:pt x="190" y="178"/>
                  <a:pt x="189" y="178"/>
                  <a:pt x="188" y="178"/>
                </a:cubicBezTo>
                <a:cubicBezTo>
                  <a:pt x="185" y="181"/>
                  <a:pt x="180" y="179"/>
                  <a:pt x="177" y="181"/>
                </a:cubicBezTo>
                <a:cubicBezTo>
                  <a:pt x="175" y="182"/>
                  <a:pt x="173" y="182"/>
                  <a:pt x="170" y="182"/>
                </a:cubicBezTo>
                <a:cubicBezTo>
                  <a:pt x="168" y="182"/>
                  <a:pt x="167" y="179"/>
                  <a:pt x="166" y="177"/>
                </a:cubicBezTo>
                <a:cubicBezTo>
                  <a:pt x="164" y="174"/>
                  <a:pt x="160" y="173"/>
                  <a:pt x="158" y="177"/>
                </a:cubicBezTo>
                <a:cubicBezTo>
                  <a:pt x="158" y="179"/>
                  <a:pt x="157" y="180"/>
                  <a:pt x="156" y="182"/>
                </a:cubicBezTo>
                <a:cubicBezTo>
                  <a:pt x="156" y="184"/>
                  <a:pt x="154" y="185"/>
                  <a:pt x="151" y="185"/>
                </a:cubicBezTo>
                <a:cubicBezTo>
                  <a:pt x="149" y="185"/>
                  <a:pt x="147" y="185"/>
                  <a:pt x="145" y="187"/>
                </a:cubicBezTo>
                <a:cubicBezTo>
                  <a:pt x="142" y="188"/>
                  <a:pt x="139" y="186"/>
                  <a:pt x="137" y="183"/>
                </a:cubicBezTo>
                <a:cubicBezTo>
                  <a:pt x="134" y="177"/>
                  <a:pt x="128" y="177"/>
                  <a:pt x="123" y="175"/>
                </a:cubicBezTo>
                <a:cubicBezTo>
                  <a:pt x="121" y="174"/>
                  <a:pt x="119" y="176"/>
                  <a:pt x="116" y="177"/>
                </a:cubicBezTo>
                <a:cubicBezTo>
                  <a:pt x="113" y="177"/>
                  <a:pt x="110" y="179"/>
                  <a:pt x="108" y="181"/>
                </a:cubicBezTo>
                <a:cubicBezTo>
                  <a:pt x="102" y="185"/>
                  <a:pt x="101" y="185"/>
                  <a:pt x="97" y="180"/>
                </a:cubicBezTo>
                <a:cubicBezTo>
                  <a:pt x="96" y="180"/>
                  <a:pt x="96" y="178"/>
                  <a:pt x="95" y="177"/>
                </a:cubicBezTo>
                <a:cubicBezTo>
                  <a:pt x="89" y="182"/>
                  <a:pt x="84" y="182"/>
                  <a:pt x="78" y="182"/>
                </a:cubicBezTo>
                <a:cubicBezTo>
                  <a:pt x="74" y="182"/>
                  <a:pt x="71" y="182"/>
                  <a:pt x="67" y="182"/>
                </a:cubicBezTo>
                <a:cubicBezTo>
                  <a:pt x="59" y="181"/>
                  <a:pt x="51" y="184"/>
                  <a:pt x="42" y="183"/>
                </a:cubicBezTo>
                <a:cubicBezTo>
                  <a:pt x="39" y="183"/>
                  <a:pt x="38" y="187"/>
                  <a:pt x="35" y="184"/>
                </a:cubicBezTo>
                <a:cubicBezTo>
                  <a:pt x="32" y="182"/>
                  <a:pt x="29" y="184"/>
                  <a:pt x="27" y="183"/>
                </a:cubicBezTo>
                <a:cubicBezTo>
                  <a:pt x="24" y="183"/>
                  <a:pt x="21" y="183"/>
                  <a:pt x="18" y="183"/>
                </a:cubicBezTo>
                <a:cubicBezTo>
                  <a:pt x="16" y="181"/>
                  <a:pt x="18" y="179"/>
                  <a:pt x="17" y="177"/>
                </a:cubicBezTo>
                <a:cubicBezTo>
                  <a:pt x="14" y="173"/>
                  <a:pt x="10" y="172"/>
                  <a:pt x="5" y="174"/>
                </a:cubicBezTo>
                <a:cubicBezTo>
                  <a:pt x="4" y="174"/>
                  <a:pt x="4" y="175"/>
                  <a:pt x="2" y="175"/>
                </a:cubicBezTo>
                <a:cubicBezTo>
                  <a:pt x="1" y="175"/>
                  <a:pt x="0" y="174"/>
                  <a:pt x="0" y="172"/>
                </a:cubicBezTo>
                <a:cubicBezTo>
                  <a:pt x="0" y="171"/>
                  <a:pt x="0" y="169"/>
                  <a:pt x="2" y="169"/>
                </a:cubicBezTo>
                <a:cubicBezTo>
                  <a:pt x="5" y="170"/>
                  <a:pt x="8" y="169"/>
                  <a:pt x="10" y="170"/>
                </a:cubicBezTo>
                <a:cubicBezTo>
                  <a:pt x="14" y="170"/>
                  <a:pt x="16" y="168"/>
                  <a:pt x="19" y="168"/>
                </a:cubicBezTo>
                <a:cubicBezTo>
                  <a:pt x="21" y="167"/>
                  <a:pt x="22" y="164"/>
                  <a:pt x="22" y="162"/>
                </a:cubicBezTo>
                <a:cubicBezTo>
                  <a:pt x="24" y="159"/>
                  <a:pt x="24" y="158"/>
                  <a:pt x="27" y="160"/>
                </a:cubicBezTo>
                <a:cubicBezTo>
                  <a:pt x="31" y="161"/>
                  <a:pt x="35" y="162"/>
                  <a:pt x="39" y="164"/>
                </a:cubicBezTo>
                <a:cubicBezTo>
                  <a:pt x="40" y="165"/>
                  <a:pt x="42" y="164"/>
                  <a:pt x="44" y="164"/>
                </a:cubicBezTo>
                <a:cubicBezTo>
                  <a:pt x="45" y="164"/>
                  <a:pt x="45" y="162"/>
                  <a:pt x="46" y="161"/>
                </a:cubicBezTo>
                <a:cubicBezTo>
                  <a:pt x="48" y="159"/>
                  <a:pt x="46" y="158"/>
                  <a:pt x="45" y="156"/>
                </a:cubicBezTo>
                <a:cubicBezTo>
                  <a:pt x="44" y="154"/>
                  <a:pt x="41" y="154"/>
                  <a:pt x="39" y="152"/>
                </a:cubicBezTo>
                <a:cubicBezTo>
                  <a:pt x="38" y="151"/>
                  <a:pt x="38" y="151"/>
                  <a:pt x="38" y="150"/>
                </a:cubicBezTo>
                <a:cubicBezTo>
                  <a:pt x="38" y="149"/>
                  <a:pt x="39" y="149"/>
                  <a:pt x="40" y="149"/>
                </a:cubicBezTo>
                <a:cubicBezTo>
                  <a:pt x="43" y="149"/>
                  <a:pt x="47" y="148"/>
                  <a:pt x="50" y="150"/>
                </a:cubicBezTo>
                <a:cubicBezTo>
                  <a:pt x="50" y="151"/>
                  <a:pt x="51" y="150"/>
                  <a:pt x="51" y="150"/>
                </a:cubicBezTo>
                <a:cubicBezTo>
                  <a:pt x="53" y="149"/>
                  <a:pt x="51" y="149"/>
                  <a:pt x="51" y="148"/>
                </a:cubicBezTo>
                <a:cubicBezTo>
                  <a:pt x="50" y="147"/>
                  <a:pt x="50" y="145"/>
                  <a:pt x="52" y="145"/>
                </a:cubicBezTo>
                <a:cubicBezTo>
                  <a:pt x="54" y="145"/>
                  <a:pt x="56" y="145"/>
                  <a:pt x="59" y="145"/>
                </a:cubicBezTo>
                <a:cubicBezTo>
                  <a:pt x="56" y="143"/>
                  <a:pt x="53" y="143"/>
                  <a:pt x="50" y="142"/>
                </a:cubicBezTo>
                <a:cubicBezTo>
                  <a:pt x="48" y="141"/>
                  <a:pt x="48" y="140"/>
                  <a:pt x="49" y="139"/>
                </a:cubicBezTo>
                <a:cubicBezTo>
                  <a:pt x="50" y="135"/>
                  <a:pt x="50" y="134"/>
                  <a:pt x="46" y="133"/>
                </a:cubicBezTo>
                <a:cubicBezTo>
                  <a:pt x="45" y="133"/>
                  <a:pt x="43" y="133"/>
                  <a:pt x="42" y="133"/>
                </a:cubicBezTo>
                <a:cubicBezTo>
                  <a:pt x="42" y="132"/>
                  <a:pt x="42" y="132"/>
                  <a:pt x="42" y="131"/>
                </a:cubicBezTo>
                <a:cubicBezTo>
                  <a:pt x="42" y="131"/>
                  <a:pt x="42" y="130"/>
                  <a:pt x="42" y="130"/>
                </a:cubicBezTo>
                <a:cubicBezTo>
                  <a:pt x="49" y="131"/>
                  <a:pt x="54" y="126"/>
                  <a:pt x="61" y="126"/>
                </a:cubicBezTo>
                <a:cubicBezTo>
                  <a:pt x="65" y="126"/>
                  <a:pt x="69" y="124"/>
                  <a:pt x="73" y="121"/>
                </a:cubicBezTo>
                <a:cubicBezTo>
                  <a:pt x="73" y="120"/>
                  <a:pt x="75" y="120"/>
                  <a:pt x="75" y="119"/>
                </a:cubicBezTo>
                <a:cubicBezTo>
                  <a:pt x="75" y="117"/>
                  <a:pt x="73" y="117"/>
                  <a:pt x="72" y="117"/>
                </a:cubicBezTo>
                <a:cubicBezTo>
                  <a:pt x="69" y="117"/>
                  <a:pt x="66" y="117"/>
                  <a:pt x="63" y="117"/>
                </a:cubicBezTo>
                <a:cubicBezTo>
                  <a:pt x="62" y="117"/>
                  <a:pt x="61" y="117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4" y="114"/>
                  <a:pt x="65" y="112"/>
                  <a:pt x="68" y="112"/>
                </a:cubicBezTo>
                <a:cubicBezTo>
                  <a:pt x="71" y="112"/>
                  <a:pt x="74" y="112"/>
                  <a:pt x="77" y="112"/>
                </a:cubicBezTo>
                <a:cubicBezTo>
                  <a:pt x="79" y="111"/>
                  <a:pt x="78" y="109"/>
                  <a:pt x="78" y="108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2" y="105"/>
                  <a:pt x="69" y="100"/>
                  <a:pt x="63" y="100"/>
                </a:cubicBezTo>
                <a:cubicBezTo>
                  <a:pt x="51" y="100"/>
                  <a:pt x="40" y="103"/>
                  <a:pt x="28" y="102"/>
                </a:cubicBezTo>
                <a:cubicBezTo>
                  <a:pt x="26" y="101"/>
                  <a:pt x="23" y="103"/>
                  <a:pt x="23" y="100"/>
                </a:cubicBezTo>
                <a:cubicBezTo>
                  <a:pt x="22" y="96"/>
                  <a:pt x="26" y="98"/>
                  <a:pt x="28" y="98"/>
                </a:cubicBezTo>
                <a:cubicBezTo>
                  <a:pt x="32" y="99"/>
                  <a:pt x="36" y="96"/>
                  <a:pt x="40" y="96"/>
                </a:cubicBezTo>
                <a:cubicBezTo>
                  <a:pt x="44" y="97"/>
                  <a:pt x="49" y="98"/>
                  <a:pt x="53" y="96"/>
                </a:cubicBezTo>
                <a:cubicBezTo>
                  <a:pt x="60" y="94"/>
                  <a:pt x="67" y="95"/>
                  <a:pt x="73" y="95"/>
                </a:cubicBezTo>
                <a:cubicBezTo>
                  <a:pt x="86" y="94"/>
                  <a:pt x="98" y="91"/>
                  <a:pt x="107" y="82"/>
                </a:cubicBezTo>
                <a:cubicBezTo>
                  <a:pt x="111" y="79"/>
                  <a:pt x="115" y="79"/>
                  <a:pt x="119" y="79"/>
                </a:cubicBezTo>
                <a:cubicBezTo>
                  <a:pt x="120" y="79"/>
                  <a:pt x="123" y="80"/>
                  <a:pt x="123" y="78"/>
                </a:cubicBezTo>
                <a:cubicBezTo>
                  <a:pt x="123" y="74"/>
                  <a:pt x="120" y="76"/>
                  <a:pt x="119" y="76"/>
                </a:cubicBezTo>
                <a:cubicBezTo>
                  <a:pt x="102" y="76"/>
                  <a:pt x="85" y="76"/>
                  <a:pt x="67" y="76"/>
                </a:cubicBezTo>
                <a:cubicBezTo>
                  <a:pt x="61" y="76"/>
                  <a:pt x="57" y="71"/>
                  <a:pt x="52" y="66"/>
                </a:cubicBezTo>
                <a:cubicBezTo>
                  <a:pt x="52" y="66"/>
                  <a:pt x="52" y="65"/>
                  <a:pt x="52" y="64"/>
                </a:cubicBezTo>
                <a:cubicBezTo>
                  <a:pt x="54" y="61"/>
                  <a:pt x="55" y="59"/>
                  <a:pt x="56" y="56"/>
                </a:cubicBezTo>
                <a:cubicBezTo>
                  <a:pt x="56" y="53"/>
                  <a:pt x="59" y="50"/>
                  <a:pt x="62" y="50"/>
                </a:cubicBezTo>
                <a:cubicBezTo>
                  <a:pt x="70" y="50"/>
                  <a:pt x="70" y="43"/>
                  <a:pt x="71" y="38"/>
                </a:cubicBezTo>
                <a:cubicBezTo>
                  <a:pt x="72" y="31"/>
                  <a:pt x="77" y="26"/>
                  <a:pt x="82" y="21"/>
                </a:cubicBezTo>
                <a:cubicBezTo>
                  <a:pt x="83" y="19"/>
                  <a:pt x="85" y="20"/>
                  <a:pt x="86" y="20"/>
                </a:cubicBezTo>
                <a:cubicBezTo>
                  <a:pt x="90" y="20"/>
                  <a:pt x="94" y="21"/>
                  <a:pt x="97" y="18"/>
                </a:cubicBezTo>
                <a:cubicBezTo>
                  <a:pt x="98" y="17"/>
                  <a:pt x="99" y="17"/>
                  <a:pt x="101" y="17"/>
                </a:cubicBezTo>
                <a:cubicBezTo>
                  <a:pt x="104" y="17"/>
                  <a:pt x="107" y="17"/>
                  <a:pt x="109" y="17"/>
                </a:cubicBezTo>
                <a:cubicBezTo>
                  <a:pt x="114" y="16"/>
                  <a:pt x="119" y="17"/>
                  <a:pt x="123" y="20"/>
                </a:cubicBezTo>
                <a:cubicBezTo>
                  <a:pt x="126" y="23"/>
                  <a:pt x="130" y="22"/>
                  <a:pt x="133" y="19"/>
                </a:cubicBezTo>
                <a:cubicBezTo>
                  <a:pt x="138" y="15"/>
                  <a:pt x="145" y="15"/>
                  <a:pt x="150" y="12"/>
                </a:cubicBezTo>
                <a:cubicBezTo>
                  <a:pt x="151" y="11"/>
                  <a:pt x="168" y="17"/>
                  <a:pt x="168" y="18"/>
                </a:cubicBezTo>
                <a:cubicBezTo>
                  <a:pt x="170" y="22"/>
                  <a:pt x="174" y="23"/>
                  <a:pt x="177" y="23"/>
                </a:cubicBezTo>
                <a:cubicBezTo>
                  <a:pt x="180" y="24"/>
                  <a:pt x="183" y="21"/>
                  <a:pt x="186" y="19"/>
                </a:cubicBezTo>
                <a:cubicBezTo>
                  <a:pt x="186" y="18"/>
                  <a:pt x="186" y="17"/>
                  <a:pt x="187" y="17"/>
                </a:cubicBezTo>
                <a:cubicBezTo>
                  <a:pt x="193" y="17"/>
                  <a:pt x="197" y="13"/>
                  <a:pt x="202" y="12"/>
                </a:cubicBezTo>
                <a:cubicBezTo>
                  <a:pt x="205" y="11"/>
                  <a:pt x="206" y="15"/>
                  <a:pt x="209" y="13"/>
                </a:cubicBezTo>
                <a:cubicBezTo>
                  <a:pt x="210" y="13"/>
                  <a:pt x="218" y="18"/>
                  <a:pt x="219" y="20"/>
                </a:cubicBezTo>
                <a:cubicBezTo>
                  <a:pt x="220" y="21"/>
                  <a:pt x="221" y="22"/>
                  <a:pt x="222" y="23"/>
                </a:cubicBezTo>
                <a:cubicBezTo>
                  <a:pt x="227" y="26"/>
                  <a:pt x="231" y="26"/>
                  <a:pt x="235" y="22"/>
                </a:cubicBezTo>
                <a:cubicBezTo>
                  <a:pt x="236" y="21"/>
                  <a:pt x="237" y="20"/>
                  <a:pt x="239" y="19"/>
                </a:cubicBezTo>
                <a:cubicBezTo>
                  <a:pt x="239" y="18"/>
                  <a:pt x="240" y="17"/>
                  <a:pt x="240" y="17"/>
                </a:cubicBezTo>
                <a:cubicBezTo>
                  <a:pt x="245" y="17"/>
                  <a:pt x="249" y="14"/>
                  <a:pt x="253" y="15"/>
                </a:cubicBezTo>
                <a:cubicBezTo>
                  <a:pt x="257" y="16"/>
                  <a:pt x="261" y="17"/>
                  <a:pt x="264" y="19"/>
                </a:cubicBezTo>
                <a:cubicBezTo>
                  <a:pt x="270" y="23"/>
                  <a:pt x="273" y="23"/>
                  <a:pt x="278" y="19"/>
                </a:cubicBezTo>
                <a:cubicBezTo>
                  <a:pt x="280" y="17"/>
                  <a:pt x="282" y="17"/>
                  <a:pt x="285" y="17"/>
                </a:cubicBezTo>
                <a:cubicBezTo>
                  <a:pt x="290" y="17"/>
                  <a:pt x="295" y="17"/>
                  <a:pt x="301" y="17"/>
                </a:cubicBezTo>
                <a:cubicBezTo>
                  <a:pt x="303" y="17"/>
                  <a:pt x="305" y="17"/>
                  <a:pt x="307" y="19"/>
                </a:cubicBezTo>
                <a:cubicBezTo>
                  <a:pt x="310" y="21"/>
                  <a:pt x="319" y="21"/>
                  <a:pt x="321" y="18"/>
                </a:cubicBezTo>
                <a:cubicBezTo>
                  <a:pt x="323" y="15"/>
                  <a:pt x="326" y="15"/>
                  <a:pt x="329" y="15"/>
                </a:cubicBezTo>
                <a:cubicBezTo>
                  <a:pt x="331" y="15"/>
                  <a:pt x="333" y="15"/>
                  <a:pt x="334" y="15"/>
                </a:cubicBezTo>
                <a:cubicBezTo>
                  <a:pt x="338" y="15"/>
                  <a:pt x="342" y="14"/>
                  <a:pt x="345" y="12"/>
                </a:cubicBezTo>
                <a:cubicBezTo>
                  <a:pt x="351" y="7"/>
                  <a:pt x="358" y="9"/>
                  <a:pt x="364" y="13"/>
                </a:cubicBezTo>
                <a:cubicBezTo>
                  <a:pt x="367" y="15"/>
                  <a:pt x="370" y="17"/>
                  <a:pt x="374" y="17"/>
                </a:cubicBezTo>
                <a:cubicBezTo>
                  <a:pt x="382" y="16"/>
                  <a:pt x="390" y="17"/>
                  <a:pt x="398" y="16"/>
                </a:cubicBezTo>
                <a:cubicBezTo>
                  <a:pt x="401" y="16"/>
                  <a:pt x="404" y="17"/>
                  <a:pt x="408" y="15"/>
                </a:cubicBezTo>
                <a:cubicBezTo>
                  <a:pt x="411" y="14"/>
                  <a:pt x="415" y="14"/>
                  <a:pt x="419" y="16"/>
                </a:cubicBezTo>
                <a:cubicBezTo>
                  <a:pt x="422" y="18"/>
                  <a:pt x="425" y="17"/>
                  <a:pt x="427" y="14"/>
                </a:cubicBezTo>
                <a:cubicBezTo>
                  <a:pt x="429" y="12"/>
                  <a:pt x="431" y="13"/>
                  <a:pt x="432" y="15"/>
                </a:cubicBezTo>
                <a:cubicBezTo>
                  <a:pt x="433" y="18"/>
                  <a:pt x="435" y="18"/>
                  <a:pt x="438" y="18"/>
                </a:cubicBezTo>
                <a:cubicBezTo>
                  <a:pt x="444" y="18"/>
                  <a:pt x="450" y="19"/>
                  <a:pt x="456" y="15"/>
                </a:cubicBezTo>
                <a:cubicBezTo>
                  <a:pt x="456" y="15"/>
                  <a:pt x="457" y="15"/>
                  <a:pt x="457" y="15"/>
                </a:cubicBezTo>
                <a:cubicBezTo>
                  <a:pt x="467" y="16"/>
                  <a:pt x="476" y="13"/>
                  <a:pt x="485" y="13"/>
                </a:cubicBezTo>
                <a:cubicBezTo>
                  <a:pt x="487" y="13"/>
                  <a:pt x="488" y="13"/>
                  <a:pt x="488" y="15"/>
                </a:cubicBezTo>
                <a:cubicBezTo>
                  <a:pt x="488" y="18"/>
                  <a:pt x="489" y="18"/>
                  <a:pt x="492" y="18"/>
                </a:cubicBezTo>
                <a:cubicBezTo>
                  <a:pt x="494" y="18"/>
                  <a:pt x="497" y="18"/>
                  <a:pt x="500" y="20"/>
                </a:cubicBezTo>
                <a:cubicBezTo>
                  <a:pt x="501" y="21"/>
                  <a:pt x="505" y="21"/>
                  <a:pt x="507" y="18"/>
                </a:cubicBezTo>
                <a:cubicBezTo>
                  <a:pt x="509" y="15"/>
                  <a:pt x="513" y="14"/>
                  <a:pt x="516" y="15"/>
                </a:cubicBezTo>
                <a:cubicBezTo>
                  <a:pt x="521" y="16"/>
                  <a:pt x="526" y="13"/>
                  <a:pt x="531" y="13"/>
                </a:cubicBezTo>
                <a:cubicBezTo>
                  <a:pt x="532" y="13"/>
                  <a:pt x="533" y="13"/>
                  <a:pt x="534" y="13"/>
                </a:cubicBezTo>
                <a:cubicBezTo>
                  <a:pt x="535" y="14"/>
                  <a:pt x="535" y="14"/>
                  <a:pt x="534" y="15"/>
                </a:cubicBezTo>
                <a:cubicBezTo>
                  <a:pt x="533" y="16"/>
                  <a:pt x="530" y="16"/>
                  <a:pt x="530" y="17"/>
                </a:cubicBezTo>
                <a:cubicBezTo>
                  <a:pt x="531" y="20"/>
                  <a:pt x="534" y="17"/>
                  <a:pt x="535" y="19"/>
                </a:cubicBezTo>
                <a:cubicBezTo>
                  <a:pt x="536" y="20"/>
                  <a:pt x="537" y="21"/>
                  <a:pt x="538" y="20"/>
                </a:cubicBezTo>
                <a:cubicBezTo>
                  <a:pt x="542" y="16"/>
                  <a:pt x="548" y="20"/>
                  <a:pt x="551" y="17"/>
                </a:cubicBezTo>
                <a:cubicBezTo>
                  <a:pt x="557" y="17"/>
                  <a:pt x="561" y="15"/>
                  <a:pt x="566" y="15"/>
                </a:cubicBezTo>
                <a:cubicBezTo>
                  <a:pt x="570" y="15"/>
                  <a:pt x="573" y="11"/>
                  <a:pt x="576" y="13"/>
                </a:cubicBezTo>
                <a:cubicBezTo>
                  <a:pt x="578" y="15"/>
                  <a:pt x="581" y="16"/>
                  <a:pt x="584" y="17"/>
                </a:cubicBezTo>
                <a:cubicBezTo>
                  <a:pt x="587" y="19"/>
                  <a:pt x="592" y="19"/>
                  <a:pt x="595" y="18"/>
                </a:cubicBezTo>
                <a:cubicBezTo>
                  <a:pt x="598" y="17"/>
                  <a:pt x="601" y="17"/>
                  <a:pt x="604" y="17"/>
                </a:cubicBezTo>
                <a:cubicBezTo>
                  <a:pt x="607" y="16"/>
                  <a:pt x="609" y="17"/>
                  <a:pt x="611" y="14"/>
                </a:cubicBezTo>
                <a:cubicBezTo>
                  <a:pt x="614" y="12"/>
                  <a:pt x="618" y="12"/>
                  <a:pt x="621" y="14"/>
                </a:cubicBezTo>
                <a:cubicBezTo>
                  <a:pt x="623" y="16"/>
                  <a:pt x="624" y="17"/>
                  <a:pt x="627" y="17"/>
                </a:cubicBezTo>
                <a:cubicBezTo>
                  <a:pt x="633" y="17"/>
                  <a:pt x="639" y="16"/>
                  <a:pt x="646" y="17"/>
                </a:cubicBezTo>
                <a:cubicBezTo>
                  <a:pt x="648" y="17"/>
                  <a:pt x="650" y="16"/>
                  <a:pt x="652" y="17"/>
                </a:cubicBezTo>
                <a:cubicBezTo>
                  <a:pt x="654" y="20"/>
                  <a:pt x="656" y="18"/>
                  <a:pt x="658" y="16"/>
                </a:cubicBezTo>
                <a:cubicBezTo>
                  <a:pt x="660" y="14"/>
                  <a:pt x="662" y="13"/>
                  <a:pt x="666" y="13"/>
                </a:cubicBezTo>
                <a:cubicBezTo>
                  <a:pt x="668" y="13"/>
                  <a:pt x="671" y="13"/>
                  <a:pt x="674" y="12"/>
                </a:cubicBezTo>
                <a:cubicBezTo>
                  <a:pt x="677" y="10"/>
                  <a:pt x="682" y="11"/>
                  <a:pt x="685" y="13"/>
                </a:cubicBezTo>
                <a:cubicBezTo>
                  <a:pt x="692" y="19"/>
                  <a:pt x="700" y="16"/>
                  <a:pt x="708" y="17"/>
                </a:cubicBezTo>
                <a:cubicBezTo>
                  <a:pt x="711" y="13"/>
                  <a:pt x="716" y="14"/>
                  <a:pt x="719" y="15"/>
                </a:cubicBezTo>
                <a:cubicBezTo>
                  <a:pt x="728" y="16"/>
                  <a:pt x="736" y="18"/>
                  <a:pt x="743" y="22"/>
                </a:cubicBezTo>
                <a:cubicBezTo>
                  <a:pt x="748" y="24"/>
                  <a:pt x="752" y="25"/>
                  <a:pt x="757" y="27"/>
                </a:cubicBezTo>
                <a:cubicBezTo>
                  <a:pt x="762" y="28"/>
                  <a:pt x="768" y="27"/>
                  <a:pt x="772" y="24"/>
                </a:cubicBezTo>
                <a:cubicBezTo>
                  <a:pt x="779" y="19"/>
                  <a:pt x="786" y="16"/>
                  <a:pt x="795" y="17"/>
                </a:cubicBezTo>
                <a:cubicBezTo>
                  <a:pt x="798" y="17"/>
                  <a:pt x="800" y="16"/>
                  <a:pt x="803" y="17"/>
                </a:cubicBezTo>
                <a:cubicBezTo>
                  <a:pt x="804" y="17"/>
                  <a:pt x="806" y="16"/>
                  <a:pt x="806" y="18"/>
                </a:cubicBezTo>
                <a:cubicBezTo>
                  <a:pt x="806" y="20"/>
                  <a:pt x="807" y="22"/>
                  <a:pt x="804" y="22"/>
                </a:cubicBezTo>
                <a:cubicBezTo>
                  <a:pt x="803" y="22"/>
                  <a:pt x="802" y="23"/>
                  <a:pt x="801" y="25"/>
                </a:cubicBezTo>
                <a:cubicBezTo>
                  <a:pt x="811" y="29"/>
                  <a:pt x="820" y="28"/>
                  <a:pt x="829" y="23"/>
                </a:cubicBezTo>
                <a:cubicBezTo>
                  <a:pt x="828" y="22"/>
                  <a:pt x="827" y="20"/>
                  <a:pt x="826" y="20"/>
                </a:cubicBezTo>
                <a:cubicBezTo>
                  <a:pt x="824" y="20"/>
                  <a:pt x="824" y="19"/>
                  <a:pt x="824" y="17"/>
                </a:cubicBezTo>
                <a:cubicBezTo>
                  <a:pt x="823" y="15"/>
                  <a:pt x="825" y="13"/>
                  <a:pt x="826" y="13"/>
                </a:cubicBezTo>
                <a:cubicBezTo>
                  <a:pt x="829" y="13"/>
                  <a:pt x="832" y="12"/>
                  <a:pt x="834" y="14"/>
                </a:cubicBezTo>
                <a:cubicBezTo>
                  <a:pt x="837" y="17"/>
                  <a:pt x="841" y="17"/>
                  <a:pt x="845" y="17"/>
                </a:cubicBezTo>
                <a:cubicBezTo>
                  <a:pt x="848" y="16"/>
                  <a:pt x="851" y="17"/>
                  <a:pt x="854" y="17"/>
                </a:cubicBezTo>
                <a:cubicBezTo>
                  <a:pt x="860" y="16"/>
                  <a:pt x="866" y="16"/>
                  <a:pt x="870" y="22"/>
                </a:cubicBezTo>
                <a:cubicBezTo>
                  <a:pt x="872" y="25"/>
                  <a:pt x="876" y="24"/>
                  <a:pt x="878" y="21"/>
                </a:cubicBezTo>
                <a:cubicBezTo>
                  <a:pt x="879" y="19"/>
                  <a:pt x="880" y="15"/>
                  <a:pt x="884" y="17"/>
                </a:cubicBezTo>
                <a:cubicBezTo>
                  <a:pt x="887" y="18"/>
                  <a:pt x="890" y="15"/>
                  <a:pt x="893" y="14"/>
                </a:cubicBezTo>
                <a:cubicBezTo>
                  <a:pt x="897" y="13"/>
                  <a:pt x="901" y="13"/>
                  <a:pt x="905" y="13"/>
                </a:cubicBezTo>
                <a:cubicBezTo>
                  <a:pt x="909" y="13"/>
                  <a:pt x="914" y="12"/>
                  <a:pt x="917" y="15"/>
                </a:cubicBezTo>
                <a:cubicBezTo>
                  <a:pt x="924" y="13"/>
                  <a:pt x="930" y="17"/>
                  <a:pt x="937" y="17"/>
                </a:cubicBezTo>
                <a:cubicBezTo>
                  <a:pt x="943" y="16"/>
                  <a:pt x="950" y="18"/>
                  <a:pt x="956" y="16"/>
                </a:cubicBezTo>
                <a:cubicBezTo>
                  <a:pt x="965" y="14"/>
                  <a:pt x="974" y="16"/>
                  <a:pt x="983" y="15"/>
                </a:cubicBezTo>
                <a:cubicBezTo>
                  <a:pt x="986" y="14"/>
                  <a:pt x="989" y="17"/>
                  <a:pt x="992" y="17"/>
                </a:cubicBezTo>
                <a:cubicBezTo>
                  <a:pt x="996" y="16"/>
                  <a:pt x="999" y="16"/>
                  <a:pt x="1002" y="17"/>
                </a:cubicBezTo>
                <a:cubicBezTo>
                  <a:pt x="1007" y="17"/>
                  <a:pt x="1012" y="16"/>
                  <a:pt x="1016" y="11"/>
                </a:cubicBezTo>
                <a:cubicBezTo>
                  <a:pt x="1018" y="9"/>
                  <a:pt x="1019" y="9"/>
                  <a:pt x="1022" y="11"/>
                </a:cubicBezTo>
                <a:cubicBezTo>
                  <a:pt x="1026" y="12"/>
                  <a:pt x="1029" y="13"/>
                  <a:pt x="1033" y="14"/>
                </a:cubicBezTo>
                <a:cubicBezTo>
                  <a:pt x="1034" y="15"/>
                  <a:pt x="1036" y="15"/>
                  <a:pt x="1038" y="15"/>
                </a:cubicBezTo>
                <a:cubicBezTo>
                  <a:pt x="1042" y="13"/>
                  <a:pt x="1046" y="13"/>
                  <a:pt x="1050" y="15"/>
                </a:cubicBezTo>
                <a:cubicBezTo>
                  <a:pt x="1054" y="16"/>
                  <a:pt x="1058" y="17"/>
                  <a:pt x="1062" y="18"/>
                </a:cubicBezTo>
                <a:cubicBezTo>
                  <a:pt x="1063" y="18"/>
                  <a:pt x="1063" y="18"/>
                  <a:pt x="1064" y="18"/>
                </a:cubicBezTo>
                <a:cubicBezTo>
                  <a:pt x="1068" y="18"/>
                  <a:pt x="1073" y="18"/>
                  <a:pt x="1078" y="18"/>
                </a:cubicBezTo>
                <a:cubicBezTo>
                  <a:pt x="1082" y="18"/>
                  <a:pt x="1086" y="21"/>
                  <a:pt x="1091" y="20"/>
                </a:cubicBezTo>
                <a:cubicBezTo>
                  <a:pt x="1101" y="18"/>
                  <a:pt x="1112" y="18"/>
                  <a:pt x="1123" y="18"/>
                </a:cubicBezTo>
                <a:cubicBezTo>
                  <a:pt x="1125" y="18"/>
                  <a:pt x="1126" y="17"/>
                  <a:pt x="1127" y="17"/>
                </a:cubicBezTo>
                <a:cubicBezTo>
                  <a:pt x="1131" y="15"/>
                  <a:pt x="1142" y="18"/>
                  <a:pt x="1147" y="21"/>
                </a:cubicBezTo>
                <a:cubicBezTo>
                  <a:pt x="1150" y="23"/>
                  <a:pt x="1152" y="22"/>
                  <a:pt x="1155" y="21"/>
                </a:cubicBezTo>
                <a:cubicBezTo>
                  <a:pt x="1160" y="19"/>
                  <a:pt x="1165" y="20"/>
                  <a:pt x="1169" y="21"/>
                </a:cubicBezTo>
                <a:cubicBezTo>
                  <a:pt x="1174" y="22"/>
                  <a:pt x="1178" y="23"/>
                  <a:pt x="1182" y="24"/>
                </a:cubicBezTo>
                <a:cubicBezTo>
                  <a:pt x="1186" y="24"/>
                  <a:pt x="1188" y="21"/>
                  <a:pt x="1192" y="21"/>
                </a:cubicBezTo>
                <a:cubicBezTo>
                  <a:pt x="1188" y="19"/>
                  <a:pt x="1183" y="20"/>
                  <a:pt x="1179" y="20"/>
                </a:cubicBezTo>
                <a:cubicBezTo>
                  <a:pt x="1177" y="19"/>
                  <a:pt x="1178" y="17"/>
                  <a:pt x="1178" y="15"/>
                </a:cubicBezTo>
                <a:cubicBezTo>
                  <a:pt x="1178" y="14"/>
                  <a:pt x="1179" y="13"/>
                  <a:pt x="1180" y="13"/>
                </a:cubicBezTo>
                <a:cubicBezTo>
                  <a:pt x="1185" y="12"/>
                  <a:pt x="1190" y="11"/>
                  <a:pt x="1195" y="10"/>
                </a:cubicBezTo>
                <a:cubicBezTo>
                  <a:pt x="1199" y="9"/>
                  <a:pt x="1203" y="12"/>
                  <a:pt x="1207" y="12"/>
                </a:cubicBezTo>
                <a:cubicBezTo>
                  <a:pt x="1208" y="16"/>
                  <a:pt x="1211" y="15"/>
                  <a:pt x="1214" y="15"/>
                </a:cubicBezTo>
                <a:cubicBezTo>
                  <a:pt x="1225" y="14"/>
                  <a:pt x="1237" y="16"/>
                  <a:pt x="1249" y="17"/>
                </a:cubicBezTo>
                <a:cubicBezTo>
                  <a:pt x="1254" y="17"/>
                  <a:pt x="1260" y="16"/>
                  <a:pt x="1265" y="15"/>
                </a:cubicBezTo>
                <a:cubicBezTo>
                  <a:pt x="1271" y="13"/>
                  <a:pt x="1276" y="14"/>
                  <a:pt x="1282" y="14"/>
                </a:cubicBezTo>
                <a:cubicBezTo>
                  <a:pt x="1290" y="16"/>
                  <a:pt x="1297" y="19"/>
                  <a:pt x="1304" y="20"/>
                </a:cubicBezTo>
                <a:cubicBezTo>
                  <a:pt x="1305" y="20"/>
                  <a:pt x="1307" y="20"/>
                  <a:pt x="1307" y="21"/>
                </a:cubicBezTo>
                <a:cubicBezTo>
                  <a:pt x="1307" y="23"/>
                  <a:pt x="1305" y="25"/>
                  <a:pt x="1305" y="25"/>
                </a:cubicBezTo>
                <a:cubicBezTo>
                  <a:pt x="1300" y="25"/>
                  <a:pt x="1297" y="27"/>
                  <a:pt x="1292" y="27"/>
                </a:cubicBezTo>
                <a:cubicBezTo>
                  <a:pt x="1287" y="27"/>
                  <a:pt x="1282" y="27"/>
                  <a:pt x="1277" y="27"/>
                </a:cubicBezTo>
                <a:cubicBezTo>
                  <a:pt x="1275" y="27"/>
                  <a:pt x="1274" y="27"/>
                  <a:pt x="1274" y="29"/>
                </a:cubicBezTo>
                <a:cubicBezTo>
                  <a:pt x="1274" y="31"/>
                  <a:pt x="1276" y="30"/>
                  <a:pt x="1277" y="30"/>
                </a:cubicBezTo>
                <a:cubicBezTo>
                  <a:pt x="1284" y="30"/>
                  <a:pt x="1292" y="30"/>
                  <a:pt x="1299" y="30"/>
                </a:cubicBezTo>
                <a:cubicBezTo>
                  <a:pt x="1302" y="31"/>
                  <a:pt x="1305" y="29"/>
                  <a:pt x="1308" y="27"/>
                </a:cubicBezTo>
                <a:cubicBezTo>
                  <a:pt x="1311" y="23"/>
                  <a:pt x="1316" y="21"/>
                  <a:pt x="1321" y="22"/>
                </a:cubicBezTo>
                <a:cubicBezTo>
                  <a:pt x="1325" y="22"/>
                  <a:pt x="1329" y="22"/>
                  <a:pt x="1333" y="22"/>
                </a:cubicBezTo>
                <a:cubicBezTo>
                  <a:pt x="1340" y="22"/>
                  <a:pt x="1347" y="19"/>
                  <a:pt x="1354" y="20"/>
                </a:cubicBezTo>
                <a:cubicBezTo>
                  <a:pt x="1361" y="20"/>
                  <a:pt x="1368" y="20"/>
                  <a:pt x="1375" y="20"/>
                </a:cubicBezTo>
                <a:cubicBezTo>
                  <a:pt x="1378" y="20"/>
                  <a:pt x="1380" y="19"/>
                  <a:pt x="1382" y="18"/>
                </a:cubicBezTo>
                <a:cubicBezTo>
                  <a:pt x="1388" y="16"/>
                  <a:pt x="1393" y="17"/>
                  <a:pt x="1398" y="17"/>
                </a:cubicBezTo>
                <a:cubicBezTo>
                  <a:pt x="1399" y="19"/>
                  <a:pt x="1399" y="21"/>
                  <a:pt x="1398" y="24"/>
                </a:cubicBezTo>
                <a:cubicBezTo>
                  <a:pt x="1394" y="24"/>
                  <a:pt x="1389" y="23"/>
                  <a:pt x="1384" y="24"/>
                </a:cubicBezTo>
                <a:cubicBezTo>
                  <a:pt x="1376" y="24"/>
                  <a:pt x="1376" y="24"/>
                  <a:pt x="1377" y="33"/>
                </a:cubicBezTo>
                <a:cubicBezTo>
                  <a:pt x="1381" y="30"/>
                  <a:pt x="1385" y="30"/>
                  <a:pt x="1389" y="30"/>
                </a:cubicBezTo>
                <a:cubicBezTo>
                  <a:pt x="1394" y="30"/>
                  <a:pt x="1399" y="30"/>
                  <a:pt x="1404" y="30"/>
                </a:cubicBezTo>
                <a:cubicBezTo>
                  <a:pt x="1405" y="31"/>
                  <a:pt x="1407" y="30"/>
                  <a:pt x="1408" y="33"/>
                </a:cubicBezTo>
                <a:cubicBezTo>
                  <a:pt x="1408" y="35"/>
                  <a:pt x="1406" y="35"/>
                  <a:pt x="1404" y="36"/>
                </a:cubicBezTo>
                <a:cubicBezTo>
                  <a:pt x="1405" y="38"/>
                  <a:pt x="1407" y="37"/>
                  <a:pt x="1408" y="37"/>
                </a:cubicBezTo>
                <a:cubicBezTo>
                  <a:pt x="1413" y="37"/>
                  <a:pt x="1419" y="37"/>
                  <a:pt x="1424" y="37"/>
                </a:cubicBezTo>
                <a:cubicBezTo>
                  <a:pt x="1430" y="37"/>
                  <a:pt x="1435" y="40"/>
                  <a:pt x="1440" y="39"/>
                </a:cubicBezTo>
                <a:cubicBezTo>
                  <a:pt x="1447" y="43"/>
                  <a:pt x="1455" y="40"/>
                  <a:pt x="1463" y="41"/>
                </a:cubicBezTo>
                <a:cubicBezTo>
                  <a:pt x="1463" y="38"/>
                  <a:pt x="1461" y="39"/>
                  <a:pt x="1460" y="39"/>
                </a:cubicBezTo>
                <a:cubicBezTo>
                  <a:pt x="1459" y="39"/>
                  <a:pt x="1458" y="38"/>
                  <a:pt x="1457" y="38"/>
                </a:cubicBezTo>
                <a:cubicBezTo>
                  <a:pt x="1456" y="37"/>
                  <a:pt x="1454" y="38"/>
                  <a:pt x="1453" y="37"/>
                </a:cubicBezTo>
                <a:cubicBezTo>
                  <a:pt x="1446" y="37"/>
                  <a:pt x="1440" y="34"/>
                  <a:pt x="1433" y="34"/>
                </a:cubicBezTo>
                <a:cubicBezTo>
                  <a:pt x="1431" y="34"/>
                  <a:pt x="1429" y="32"/>
                  <a:pt x="1427" y="30"/>
                </a:cubicBezTo>
                <a:cubicBezTo>
                  <a:pt x="1424" y="28"/>
                  <a:pt x="1421" y="25"/>
                  <a:pt x="1417" y="29"/>
                </a:cubicBezTo>
                <a:cubicBezTo>
                  <a:pt x="1416" y="30"/>
                  <a:pt x="1415" y="28"/>
                  <a:pt x="1414" y="26"/>
                </a:cubicBezTo>
                <a:cubicBezTo>
                  <a:pt x="1414" y="25"/>
                  <a:pt x="1411" y="24"/>
                  <a:pt x="1414" y="22"/>
                </a:cubicBezTo>
                <a:cubicBezTo>
                  <a:pt x="1415" y="21"/>
                  <a:pt x="1415" y="20"/>
                  <a:pt x="1417" y="20"/>
                </a:cubicBezTo>
                <a:cubicBezTo>
                  <a:pt x="1420" y="20"/>
                  <a:pt x="1423" y="20"/>
                  <a:pt x="1425" y="20"/>
                </a:cubicBezTo>
                <a:cubicBezTo>
                  <a:pt x="1428" y="20"/>
                  <a:pt x="1430" y="18"/>
                  <a:pt x="1433" y="18"/>
                </a:cubicBezTo>
                <a:cubicBezTo>
                  <a:pt x="1442" y="18"/>
                  <a:pt x="1450" y="20"/>
                  <a:pt x="1458" y="24"/>
                </a:cubicBezTo>
                <a:cubicBezTo>
                  <a:pt x="1462" y="26"/>
                  <a:pt x="1467" y="26"/>
                  <a:pt x="1471" y="29"/>
                </a:cubicBezTo>
                <a:cubicBezTo>
                  <a:pt x="1473" y="30"/>
                  <a:pt x="1474" y="28"/>
                  <a:pt x="1475" y="26"/>
                </a:cubicBezTo>
                <a:cubicBezTo>
                  <a:pt x="1476" y="25"/>
                  <a:pt x="1475" y="23"/>
                  <a:pt x="1476" y="21"/>
                </a:cubicBezTo>
                <a:cubicBezTo>
                  <a:pt x="1485" y="18"/>
                  <a:pt x="1494" y="22"/>
                  <a:pt x="1501" y="28"/>
                </a:cubicBezTo>
                <a:cubicBezTo>
                  <a:pt x="1504" y="30"/>
                  <a:pt x="1506" y="30"/>
                  <a:pt x="1509" y="30"/>
                </a:cubicBezTo>
                <a:cubicBezTo>
                  <a:pt x="1519" y="30"/>
                  <a:pt x="1528" y="33"/>
                  <a:pt x="1537" y="32"/>
                </a:cubicBezTo>
                <a:cubicBezTo>
                  <a:pt x="1540" y="35"/>
                  <a:pt x="1544" y="33"/>
                  <a:pt x="1547" y="35"/>
                </a:cubicBezTo>
                <a:cubicBezTo>
                  <a:pt x="1551" y="37"/>
                  <a:pt x="1555" y="38"/>
                  <a:pt x="1560" y="38"/>
                </a:cubicBezTo>
                <a:cubicBezTo>
                  <a:pt x="1563" y="38"/>
                  <a:pt x="1568" y="38"/>
                  <a:pt x="1571" y="40"/>
                </a:cubicBezTo>
                <a:cubicBezTo>
                  <a:pt x="1575" y="43"/>
                  <a:pt x="1579" y="43"/>
                  <a:pt x="1583" y="43"/>
                </a:cubicBezTo>
                <a:cubicBezTo>
                  <a:pt x="1588" y="43"/>
                  <a:pt x="1592" y="43"/>
                  <a:pt x="1596" y="43"/>
                </a:cubicBezTo>
                <a:cubicBezTo>
                  <a:pt x="1608" y="41"/>
                  <a:pt x="1620" y="45"/>
                  <a:pt x="1632" y="44"/>
                </a:cubicBezTo>
                <a:cubicBezTo>
                  <a:pt x="1635" y="44"/>
                  <a:pt x="1637" y="47"/>
                  <a:pt x="1640" y="46"/>
                </a:cubicBezTo>
                <a:cubicBezTo>
                  <a:pt x="1643" y="46"/>
                  <a:pt x="1645" y="46"/>
                  <a:pt x="1648" y="48"/>
                </a:cubicBezTo>
                <a:cubicBezTo>
                  <a:pt x="1651" y="49"/>
                  <a:pt x="1655" y="47"/>
                  <a:pt x="1656" y="45"/>
                </a:cubicBezTo>
                <a:cubicBezTo>
                  <a:pt x="1659" y="40"/>
                  <a:pt x="1663" y="38"/>
                  <a:pt x="1668" y="37"/>
                </a:cubicBezTo>
                <a:cubicBezTo>
                  <a:pt x="1673" y="37"/>
                  <a:pt x="1677" y="38"/>
                  <a:pt x="1681" y="42"/>
                </a:cubicBezTo>
                <a:cubicBezTo>
                  <a:pt x="1682" y="43"/>
                  <a:pt x="1682" y="44"/>
                  <a:pt x="1683" y="44"/>
                </a:cubicBezTo>
                <a:cubicBezTo>
                  <a:pt x="1685" y="45"/>
                  <a:pt x="1687" y="44"/>
                  <a:pt x="1687" y="42"/>
                </a:cubicBezTo>
                <a:cubicBezTo>
                  <a:pt x="1688" y="39"/>
                  <a:pt x="1686" y="36"/>
                  <a:pt x="1688" y="34"/>
                </a:cubicBezTo>
                <a:cubicBezTo>
                  <a:pt x="1690" y="32"/>
                  <a:pt x="1692" y="28"/>
                  <a:pt x="1697" y="29"/>
                </a:cubicBezTo>
                <a:cubicBezTo>
                  <a:pt x="1705" y="29"/>
                  <a:pt x="1713" y="29"/>
                  <a:pt x="1721" y="29"/>
                </a:cubicBezTo>
                <a:cubicBezTo>
                  <a:pt x="1721" y="29"/>
                  <a:pt x="1722" y="28"/>
                  <a:pt x="1722" y="28"/>
                </a:cubicBezTo>
                <a:cubicBezTo>
                  <a:pt x="1719" y="27"/>
                  <a:pt x="1715" y="27"/>
                  <a:pt x="1711" y="24"/>
                </a:cubicBezTo>
                <a:cubicBezTo>
                  <a:pt x="1718" y="24"/>
                  <a:pt x="1723" y="20"/>
                  <a:pt x="1729" y="19"/>
                </a:cubicBezTo>
                <a:cubicBezTo>
                  <a:pt x="1731" y="18"/>
                  <a:pt x="1733" y="18"/>
                  <a:pt x="1734" y="18"/>
                </a:cubicBezTo>
                <a:cubicBezTo>
                  <a:pt x="1736" y="18"/>
                  <a:pt x="1736" y="20"/>
                  <a:pt x="1736" y="21"/>
                </a:cubicBezTo>
                <a:cubicBezTo>
                  <a:pt x="1735" y="22"/>
                  <a:pt x="1734" y="23"/>
                  <a:pt x="1734" y="23"/>
                </a:cubicBezTo>
                <a:cubicBezTo>
                  <a:pt x="1737" y="26"/>
                  <a:pt x="1735" y="28"/>
                  <a:pt x="1731" y="31"/>
                </a:cubicBezTo>
                <a:cubicBezTo>
                  <a:pt x="1737" y="29"/>
                  <a:pt x="1743" y="30"/>
                  <a:pt x="1746" y="26"/>
                </a:cubicBezTo>
                <a:cubicBezTo>
                  <a:pt x="1748" y="24"/>
                  <a:pt x="1751" y="23"/>
                  <a:pt x="1754" y="24"/>
                </a:cubicBezTo>
                <a:cubicBezTo>
                  <a:pt x="1758" y="24"/>
                  <a:pt x="1763" y="22"/>
                  <a:pt x="1767" y="25"/>
                </a:cubicBezTo>
                <a:cubicBezTo>
                  <a:pt x="1768" y="26"/>
                  <a:pt x="1769" y="26"/>
                  <a:pt x="1769" y="26"/>
                </a:cubicBezTo>
                <a:cubicBezTo>
                  <a:pt x="1774" y="30"/>
                  <a:pt x="1776" y="30"/>
                  <a:pt x="1779" y="25"/>
                </a:cubicBezTo>
                <a:cubicBezTo>
                  <a:pt x="1781" y="18"/>
                  <a:pt x="1787" y="19"/>
                  <a:pt x="1790" y="20"/>
                </a:cubicBezTo>
                <a:cubicBezTo>
                  <a:pt x="1795" y="22"/>
                  <a:pt x="1799" y="21"/>
                  <a:pt x="1803" y="22"/>
                </a:cubicBezTo>
                <a:cubicBezTo>
                  <a:pt x="1805" y="24"/>
                  <a:pt x="1803" y="26"/>
                  <a:pt x="1804" y="29"/>
                </a:cubicBezTo>
                <a:cubicBezTo>
                  <a:pt x="1810" y="29"/>
                  <a:pt x="1815" y="29"/>
                  <a:pt x="1821" y="29"/>
                </a:cubicBezTo>
                <a:cubicBezTo>
                  <a:pt x="1821" y="30"/>
                  <a:pt x="1822" y="30"/>
                  <a:pt x="1823" y="30"/>
                </a:cubicBezTo>
                <a:cubicBezTo>
                  <a:pt x="1824" y="31"/>
                  <a:pt x="1825" y="30"/>
                  <a:pt x="1825" y="29"/>
                </a:cubicBezTo>
                <a:cubicBezTo>
                  <a:pt x="1831" y="29"/>
                  <a:pt x="1837" y="29"/>
                  <a:pt x="1843" y="29"/>
                </a:cubicBezTo>
                <a:cubicBezTo>
                  <a:pt x="1845" y="29"/>
                  <a:pt x="1846" y="29"/>
                  <a:pt x="1846" y="30"/>
                </a:cubicBezTo>
                <a:cubicBezTo>
                  <a:pt x="1845" y="31"/>
                  <a:pt x="1845" y="32"/>
                  <a:pt x="1845" y="32"/>
                </a:cubicBezTo>
                <a:cubicBezTo>
                  <a:pt x="1841" y="34"/>
                  <a:pt x="1837" y="34"/>
                  <a:pt x="1833" y="34"/>
                </a:cubicBezTo>
                <a:cubicBezTo>
                  <a:pt x="1832" y="34"/>
                  <a:pt x="1831" y="35"/>
                  <a:pt x="1832" y="36"/>
                </a:cubicBezTo>
                <a:cubicBezTo>
                  <a:pt x="1832" y="36"/>
                  <a:pt x="1832" y="37"/>
                  <a:pt x="1832" y="37"/>
                </a:cubicBezTo>
                <a:cubicBezTo>
                  <a:pt x="1833" y="38"/>
                  <a:pt x="1834" y="37"/>
                  <a:pt x="1835" y="37"/>
                </a:cubicBezTo>
                <a:cubicBezTo>
                  <a:pt x="1840" y="39"/>
                  <a:pt x="1844" y="35"/>
                  <a:pt x="1849" y="36"/>
                </a:cubicBezTo>
                <a:cubicBezTo>
                  <a:pt x="1851" y="36"/>
                  <a:pt x="1852" y="36"/>
                  <a:pt x="1854" y="36"/>
                </a:cubicBezTo>
                <a:cubicBezTo>
                  <a:pt x="1854" y="37"/>
                  <a:pt x="1854" y="38"/>
                  <a:pt x="1854" y="39"/>
                </a:cubicBezTo>
                <a:cubicBezTo>
                  <a:pt x="1854" y="39"/>
                  <a:pt x="1853" y="39"/>
                  <a:pt x="1852" y="39"/>
                </a:cubicBezTo>
                <a:cubicBezTo>
                  <a:pt x="1847" y="38"/>
                  <a:pt x="1842" y="40"/>
                  <a:pt x="1838" y="41"/>
                </a:cubicBezTo>
                <a:cubicBezTo>
                  <a:pt x="1833" y="42"/>
                  <a:pt x="1828" y="44"/>
                  <a:pt x="1824" y="46"/>
                </a:cubicBezTo>
                <a:cubicBezTo>
                  <a:pt x="1823" y="47"/>
                  <a:pt x="1823" y="47"/>
                  <a:pt x="1823" y="48"/>
                </a:cubicBezTo>
                <a:cubicBezTo>
                  <a:pt x="1823" y="49"/>
                  <a:pt x="1823" y="50"/>
                  <a:pt x="1824" y="50"/>
                </a:cubicBezTo>
                <a:cubicBezTo>
                  <a:pt x="1829" y="50"/>
                  <a:pt x="1833" y="49"/>
                  <a:pt x="1838" y="50"/>
                </a:cubicBezTo>
                <a:cubicBezTo>
                  <a:pt x="1839" y="50"/>
                  <a:pt x="1840" y="49"/>
                  <a:pt x="1841" y="48"/>
                </a:cubicBezTo>
                <a:cubicBezTo>
                  <a:pt x="1843" y="45"/>
                  <a:pt x="1846" y="44"/>
                  <a:pt x="1849" y="44"/>
                </a:cubicBezTo>
                <a:cubicBezTo>
                  <a:pt x="1851" y="44"/>
                  <a:pt x="1852" y="43"/>
                  <a:pt x="1852" y="41"/>
                </a:cubicBezTo>
                <a:cubicBezTo>
                  <a:pt x="1855" y="41"/>
                  <a:pt x="1857" y="41"/>
                  <a:pt x="1859" y="41"/>
                </a:cubicBezTo>
                <a:cubicBezTo>
                  <a:pt x="1859" y="42"/>
                  <a:pt x="1860" y="43"/>
                  <a:pt x="1861" y="43"/>
                </a:cubicBezTo>
                <a:cubicBezTo>
                  <a:pt x="1863" y="43"/>
                  <a:pt x="1865" y="43"/>
                  <a:pt x="1866" y="43"/>
                </a:cubicBezTo>
                <a:cubicBezTo>
                  <a:pt x="1870" y="46"/>
                  <a:pt x="1874" y="49"/>
                  <a:pt x="1880" y="48"/>
                </a:cubicBezTo>
                <a:cubicBezTo>
                  <a:pt x="1882" y="48"/>
                  <a:pt x="1885" y="48"/>
                  <a:pt x="1887" y="48"/>
                </a:cubicBezTo>
                <a:cubicBezTo>
                  <a:pt x="1892" y="51"/>
                  <a:pt x="1898" y="50"/>
                  <a:pt x="1901" y="47"/>
                </a:cubicBezTo>
                <a:cubicBezTo>
                  <a:pt x="1901" y="47"/>
                  <a:pt x="1901" y="46"/>
                  <a:pt x="1901" y="45"/>
                </a:cubicBezTo>
                <a:cubicBezTo>
                  <a:pt x="1901" y="45"/>
                  <a:pt x="1900" y="44"/>
                  <a:pt x="1900" y="44"/>
                </a:cubicBezTo>
                <a:cubicBezTo>
                  <a:pt x="1896" y="44"/>
                  <a:pt x="1891" y="44"/>
                  <a:pt x="1887" y="44"/>
                </a:cubicBezTo>
                <a:cubicBezTo>
                  <a:pt x="1886" y="41"/>
                  <a:pt x="1889" y="41"/>
                  <a:pt x="1891" y="40"/>
                </a:cubicBezTo>
                <a:cubicBezTo>
                  <a:pt x="1882" y="37"/>
                  <a:pt x="1873" y="34"/>
                  <a:pt x="1864" y="32"/>
                </a:cubicBezTo>
                <a:cubicBezTo>
                  <a:pt x="1863" y="32"/>
                  <a:pt x="1863" y="32"/>
                  <a:pt x="1863" y="30"/>
                </a:cubicBezTo>
                <a:cubicBezTo>
                  <a:pt x="1863" y="30"/>
                  <a:pt x="1863" y="29"/>
                  <a:pt x="1864" y="29"/>
                </a:cubicBezTo>
                <a:cubicBezTo>
                  <a:pt x="1868" y="29"/>
                  <a:pt x="1873" y="25"/>
                  <a:pt x="1877" y="27"/>
                </a:cubicBezTo>
                <a:cubicBezTo>
                  <a:pt x="1886" y="30"/>
                  <a:pt x="1894" y="28"/>
                  <a:pt x="1902" y="29"/>
                </a:cubicBezTo>
                <a:cubicBezTo>
                  <a:pt x="1906" y="29"/>
                  <a:pt x="1910" y="27"/>
                  <a:pt x="1914" y="27"/>
                </a:cubicBezTo>
                <a:cubicBezTo>
                  <a:pt x="1918" y="27"/>
                  <a:pt x="1923" y="29"/>
                  <a:pt x="1927" y="25"/>
                </a:cubicBezTo>
                <a:cubicBezTo>
                  <a:pt x="1934" y="26"/>
                  <a:pt x="1942" y="24"/>
                  <a:pt x="1950" y="27"/>
                </a:cubicBezTo>
                <a:cubicBezTo>
                  <a:pt x="1952" y="28"/>
                  <a:pt x="1951" y="29"/>
                  <a:pt x="1952" y="30"/>
                </a:cubicBezTo>
                <a:cubicBezTo>
                  <a:pt x="1950" y="33"/>
                  <a:pt x="1947" y="34"/>
                  <a:pt x="1944" y="34"/>
                </a:cubicBezTo>
                <a:cubicBezTo>
                  <a:pt x="1940" y="34"/>
                  <a:pt x="1936" y="34"/>
                  <a:pt x="1932" y="34"/>
                </a:cubicBezTo>
                <a:cubicBezTo>
                  <a:pt x="1929" y="34"/>
                  <a:pt x="1927" y="35"/>
                  <a:pt x="1927" y="37"/>
                </a:cubicBezTo>
                <a:cubicBezTo>
                  <a:pt x="1928" y="40"/>
                  <a:pt x="1926" y="41"/>
                  <a:pt x="1924" y="43"/>
                </a:cubicBezTo>
                <a:cubicBezTo>
                  <a:pt x="1923" y="44"/>
                  <a:pt x="1923" y="46"/>
                  <a:pt x="1926" y="46"/>
                </a:cubicBezTo>
                <a:cubicBezTo>
                  <a:pt x="1931" y="47"/>
                  <a:pt x="1935" y="44"/>
                  <a:pt x="1940" y="44"/>
                </a:cubicBezTo>
                <a:cubicBezTo>
                  <a:pt x="1941" y="44"/>
                  <a:pt x="1941" y="43"/>
                  <a:pt x="1941" y="42"/>
                </a:cubicBezTo>
                <a:cubicBezTo>
                  <a:pt x="1938" y="39"/>
                  <a:pt x="1941" y="38"/>
                  <a:pt x="1943" y="38"/>
                </a:cubicBezTo>
                <a:cubicBezTo>
                  <a:pt x="1946" y="37"/>
                  <a:pt x="1950" y="37"/>
                  <a:pt x="1953" y="37"/>
                </a:cubicBezTo>
                <a:cubicBezTo>
                  <a:pt x="1956" y="38"/>
                  <a:pt x="1955" y="35"/>
                  <a:pt x="1955" y="34"/>
                </a:cubicBezTo>
                <a:cubicBezTo>
                  <a:pt x="1959" y="34"/>
                  <a:pt x="1963" y="34"/>
                  <a:pt x="1967" y="34"/>
                </a:cubicBezTo>
                <a:cubicBezTo>
                  <a:pt x="1971" y="34"/>
                  <a:pt x="1972" y="33"/>
                  <a:pt x="1970" y="30"/>
                </a:cubicBezTo>
                <a:cubicBezTo>
                  <a:pt x="1969" y="27"/>
                  <a:pt x="1970" y="25"/>
                  <a:pt x="1972" y="25"/>
                </a:cubicBezTo>
                <a:cubicBezTo>
                  <a:pt x="1977" y="26"/>
                  <a:pt x="1980" y="23"/>
                  <a:pt x="1985" y="23"/>
                </a:cubicBezTo>
                <a:cubicBezTo>
                  <a:pt x="1989" y="23"/>
                  <a:pt x="1993" y="25"/>
                  <a:pt x="1997" y="26"/>
                </a:cubicBezTo>
                <a:cubicBezTo>
                  <a:pt x="2000" y="26"/>
                  <a:pt x="1997" y="28"/>
                  <a:pt x="1997" y="30"/>
                </a:cubicBezTo>
                <a:cubicBezTo>
                  <a:pt x="1999" y="31"/>
                  <a:pt x="2001" y="30"/>
                  <a:pt x="2003" y="30"/>
                </a:cubicBezTo>
                <a:cubicBezTo>
                  <a:pt x="2008" y="30"/>
                  <a:pt x="2010" y="26"/>
                  <a:pt x="2008" y="22"/>
                </a:cubicBezTo>
                <a:cubicBezTo>
                  <a:pt x="2007" y="20"/>
                  <a:pt x="2007" y="16"/>
                  <a:pt x="2003" y="16"/>
                </a:cubicBezTo>
                <a:cubicBezTo>
                  <a:pt x="2002" y="17"/>
                  <a:pt x="2002" y="15"/>
                  <a:pt x="2002" y="14"/>
                </a:cubicBezTo>
                <a:cubicBezTo>
                  <a:pt x="2002" y="14"/>
                  <a:pt x="2003" y="13"/>
                  <a:pt x="2004" y="13"/>
                </a:cubicBezTo>
                <a:cubicBezTo>
                  <a:pt x="2006" y="14"/>
                  <a:pt x="2007" y="11"/>
                  <a:pt x="2009" y="11"/>
                </a:cubicBezTo>
                <a:cubicBezTo>
                  <a:pt x="2011" y="11"/>
                  <a:pt x="2014" y="11"/>
                  <a:pt x="2016" y="11"/>
                </a:cubicBezTo>
                <a:cubicBezTo>
                  <a:pt x="2023" y="11"/>
                  <a:pt x="2029" y="11"/>
                  <a:pt x="2036" y="11"/>
                </a:cubicBezTo>
                <a:cubicBezTo>
                  <a:pt x="2038" y="11"/>
                  <a:pt x="2039" y="13"/>
                  <a:pt x="2038" y="14"/>
                </a:cubicBezTo>
                <a:cubicBezTo>
                  <a:pt x="2036" y="17"/>
                  <a:pt x="2039" y="18"/>
                  <a:pt x="2039" y="18"/>
                </a:cubicBezTo>
                <a:cubicBezTo>
                  <a:pt x="2044" y="17"/>
                  <a:pt x="2048" y="20"/>
                  <a:pt x="2052" y="20"/>
                </a:cubicBezTo>
                <a:cubicBezTo>
                  <a:pt x="2059" y="20"/>
                  <a:pt x="2067" y="20"/>
                  <a:pt x="2074" y="20"/>
                </a:cubicBezTo>
                <a:cubicBezTo>
                  <a:pt x="2078" y="20"/>
                  <a:pt x="2083" y="19"/>
                  <a:pt x="2088" y="15"/>
                </a:cubicBezTo>
                <a:cubicBezTo>
                  <a:pt x="2082" y="15"/>
                  <a:pt x="2078" y="12"/>
                  <a:pt x="2073" y="13"/>
                </a:cubicBezTo>
                <a:cubicBezTo>
                  <a:pt x="2072" y="13"/>
                  <a:pt x="2071" y="12"/>
                  <a:pt x="2071" y="11"/>
                </a:cubicBezTo>
                <a:cubicBezTo>
                  <a:pt x="2072" y="11"/>
                  <a:pt x="2072" y="10"/>
                  <a:pt x="2072" y="10"/>
                </a:cubicBezTo>
                <a:cubicBezTo>
                  <a:pt x="2075" y="9"/>
                  <a:pt x="2077" y="7"/>
                  <a:pt x="2080" y="8"/>
                </a:cubicBezTo>
                <a:cubicBezTo>
                  <a:pt x="2086" y="11"/>
                  <a:pt x="2093" y="11"/>
                  <a:pt x="2099" y="13"/>
                </a:cubicBezTo>
                <a:cubicBezTo>
                  <a:pt x="2100" y="13"/>
                  <a:pt x="2101" y="14"/>
                  <a:pt x="2102" y="15"/>
                </a:cubicBezTo>
                <a:cubicBezTo>
                  <a:pt x="2105" y="20"/>
                  <a:pt x="2110" y="19"/>
                  <a:pt x="2115" y="18"/>
                </a:cubicBezTo>
                <a:cubicBezTo>
                  <a:pt x="2118" y="17"/>
                  <a:pt x="2124" y="16"/>
                  <a:pt x="2126" y="11"/>
                </a:cubicBezTo>
                <a:cubicBezTo>
                  <a:pt x="2126" y="8"/>
                  <a:pt x="2129" y="7"/>
                  <a:pt x="2132" y="8"/>
                </a:cubicBezTo>
                <a:cubicBezTo>
                  <a:pt x="2133" y="9"/>
                  <a:pt x="2133" y="10"/>
                  <a:pt x="2134" y="10"/>
                </a:cubicBezTo>
                <a:cubicBezTo>
                  <a:pt x="2142" y="9"/>
                  <a:pt x="2151" y="13"/>
                  <a:pt x="2159" y="11"/>
                </a:cubicBezTo>
                <a:cubicBezTo>
                  <a:pt x="2169" y="9"/>
                  <a:pt x="2180" y="11"/>
                  <a:pt x="2190" y="5"/>
                </a:cubicBezTo>
                <a:cubicBezTo>
                  <a:pt x="2192" y="4"/>
                  <a:pt x="2194" y="5"/>
                  <a:pt x="2196" y="4"/>
                </a:cubicBezTo>
                <a:cubicBezTo>
                  <a:pt x="2199" y="4"/>
                  <a:pt x="2200" y="7"/>
                  <a:pt x="2201" y="9"/>
                </a:cubicBezTo>
                <a:cubicBezTo>
                  <a:pt x="2202" y="9"/>
                  <a:pt x="2200" y="11"/>
                  <a:pt x="2198" y="11"/>
                </a:cubicBezTo>
                <a:cubicBezTo>
                  <a:pt x="2196" y="11"/>
                  <a:pt x="2196" y="13"/>
                  <a:pt x="2197" y="14"/>
                </a:cubicBezTo>
                <a:cubicBezTo>
                  <a:pt x="2197" y="15"/>
                  <a:pt x="2199" y="15"/>
                  <a:pt x="2200" y="15"/>
                </a:cubicBezTo>
                <a:cubicBezTo>
                  <a:pt x="2205" y="12"/>
                  <a:pt x="2211" y="13"/>
                  <a:pt x="2214" y="7"/>
                </a:cubicBezTo>
                <a:cubicBezTo>
                  <a:pt x="2218" y="6"/>
                  <a:pt x="2220" y="3"/>
                  <a:pt x="2224" y="3"/>
                </a:cubicBezTo>
                <a:cubicBezTo>
                  <a:pt x="2227" y="3"/>
                  <a:pt x="2230" y="2"/>
                  <a:pt x="2232" y="6"/>
                </a:cubicBezTo>
                <a:cubicBezTo>
                  <a:pt x="2233" y="9"/>
                  <a:pt x="2237" y="9"/>
                  <a:pt x="2239" y="11"/>
                </a:cubicBezTo>
                <a:cubicBezTo>
                  <a:pt x="2241" y="12"/>
                  <a:pt x="2242" y="9"/>
                  <a:pt x="2245" y="9"/>
                </a:cubicBezTo>
                <a:cubicBezTo>
                  <a:pt x="2246" y="9"/>
                  <a:pt x="2246" y="7"/>
                  <a:pt x="2245" y="7"/>
                </a:cubicBezTo>
                <a:cubicBezTo>
                  <a:pt x="2243" y="6"/>
                  <a:pt x="2242" y="5"/>
                  <a:pt x="2240" y="4"/>
                </a:cubicBezTo>
                <a:cubicBezTo>
                  <a:pt x="2239" y="4"/>
                  <a:pt x="2238" y="4"/>
                  <a:pt x="2238" y="2"/>
                </a:cubicBezTo>
                <a:cubicBezTo>
                  <a:pt x="2238" y="1"/>
                  <a:pt x="2240" y="1"/>
                  <a:pt x="2241" y="1"/>
                </a:cubicBezTo>
                <a:cubicBezTo>
                  <a:pt x="2252" y="1"/>
                  <a:pt x="2264" y="0"/>
                  <a:pt x="2275" y="1"/>
                </a:cubicBezTo>
                <a:cubicBezTo>
                  <a:pt x="2287" y="3"/>
                  <a:pt x="2299" y="2"/>
                  <a:pt x="2311" y="3"/>
                </a:cubicBezTo>
                <a:cubicBezTo>
                  <a:pt x="2313" y="3"/>
                  <a:pt x="2314" y="2"/>
                  <a:pt x="2315" y="4"/>
                </a:cubicBezTo>
                <a:cubicBezTo>
                  <a:pt x="2315" y="6"/>
                  <a:pt x="2313" y="8"/>
                  <a:pt x="2312" y="8"/>
                </a:cubicBezTo>
                <a:cubicBezTo>
                  <a:pt x="2309" y="8"/>
                  <a:pt x="2306" y="9"/>
                  <a:pt x="2303" y="7"/>
                </a:cubicBezTo>
                <a:cubicBezTo>
                  <a:pt x="2298" y="5"/>
                  <a:pt x="2292" y="7"/>
                  <a:pt x="2287" y="6"/>
                </a:cubicBezTo>
                <a:cubicBezTo>
                  <a:pt x="2284" y="9"/>
                  <a:pt x="2281" y="8"/>
                  <a:pt x="2279" y="8"/>
                </a:cubicBezTo>
                <a:cubicBezTo>
                  <a:pt x="2275" y="8"/>
                  <a:pt x="2272" y="8"/>
                  <a:pt x="2271" y="12"/>
                </a:cubicBezTo>
                <a:cubicBezTo>
                  <a:pt x="2271" y="14"/>
                  <a:pt x="2269" y="15"/>
                  <a:pt x="2268" y="16"/>
                </a:cubicBezTo>
                <a:cubicBezTo>
                  <a:pt x="2269" y="18"/>
                  <a:pt x="2272" y="16"/>
                  <a:pt x="2273" y="17"/>
                </a:cubicBezTo>
                <a:cubicBezTo>
                  <a:pt x="2283" y="17"/>
                  <a:pt x="2292" y="17"/>
                  <a:pt x="2301" y="17"/>
                </a:cubicBezTo>
                <a:cubicBezTo>
                  <a:pt x="2307" y="17"/>
                  <a:pt x="2312" y="16"/>
                  <a:pt x="2318" y="18"/>
                </a:cubicBezTo>
                <a:cubicBezTo>
                  <a:pt x="2322" y="20"/>
                  <a:pt x="2326" y="21"/>
                  <a:pt x="2331" y="20"/>
                </a:cubicBezTo>
                <a:cubicBezTo>
                  <a:pt x="2333" y="20"/>
                  <a:pt x="2334" y="21"/>
                  <a:pt x="2335" y="22"/>
                </a:cubicBezTo>
                <a:cubicBezTo>
                  <a:pt x="2336" y="23"/>
                  <a:pt x="2336" y="24"/>
                  <a:pt x="2335" y="25"/>
                </a:cubicBezTo>
                <a:cubicBezTo>
                  <a:pt x="2333" y="27"/>
                  <a:pt x="2332" y="29"/>
                  <a:pt x="2328" y="29"/>
                </a:cubicBezTo>
                <a:cubicBezTo>
                  <a:pt x="2325" y="28"/>
                  <a:pt x="2322" y="29"/>
                  <a:pt x="2317" y="29"/>
                </a:cubicBezTo>
                <a:cubicBezTo>
                  <a:pt x="2321" y="31"/>
                  <a:pt x="2323" y="30"/>
                  <a:pt x="2326" y="30"/>
                </a:cubicBezTo>
                <a:cubicBezTo>
                  <a:pt x="2333" y="31"/>
                  <a:pt x="2340" y="31"/>
                  <a:pt x="2347" y="30"/>
                </a:cubicBezTo>
                <a:cubicBezTo>
                  <a:pt x="2349" y="30"/>
                  <a:pt x="2350" y="32"/>
                  <a:pt x="2350" y="33"/>
                </a:cubicBezTo>
                <a:cubicBezTo>
                  <a:pt x="2350" y="35"/>
                  <a:pt x="2349" y="36"/>
                  <a:pt x="2347" y="36"/>
                </a:cubicBezTo>
                <a:cubicBezTo>
                  <a:pt x="2344" y="36"/>
                  <a:pt x="2340" y="35"/>
                  <a:pt x="2338" y="36"/>
                </a:cubicBezTo>
                <a:cubicBezTo>
                  <a:pt x="2335" y="38"/>
                  <a:pt x="2332" y="36"/>
                  <a:pt x="2329" y="39"/>
                </a:cubicBezTo>
                <a:cubicBezTo>
                  <a:pt x="2328" y="40"/>
                  <a:pt x="2324" y="39"/>
                  <a:pt x="2322" y="39"/>
                </a:cubicBezTo>
                <a:cubicBezTo>
                  <a:pt x="2323" y="42"/>
                  <a:pt x="2325" y="41"/>
                  <a:pt x="2326" y="41"/>
                </a:cubicBezTo>
                <a:cubicBezTo>
                  <a:pt x="2335" y="41"/>
                  <a:pt x="2343" y="41"/>
                  <a:pt x="2351" y="41"/>
                </a:cubicBezTo>
                <a:cubicBezTo>
                  <a:pt x="2353" y="41"/>
                  <a:pt x="2355" y="40"/>
                  <a:pt x="2355" y="42"/>
                </a:cubicBezTo>
                <a:cubicBezTo>
                  <a:pt x="2355" y="45"/>
                  <a:pt x="2353" y="45"/>
                  <a:pt x="2352" y="44"/>
                </a:cubicBezTo>
                <a:cubicBezTo>
                  <a:pt x="2346" y="44"/>
                  <a:pt x="2341" y="47"/>
                  <a:pt x="2336" y="48"/>
                </a:cubicBezTo>
                <a:cubicBezTo>
                  <a:pt x="2341" y="48"/>
                  <a:pt x="2346" y="48"/>
                  <a:pt x="2351" y="48"/>
                </a:cubicBezTo>
                <a:cubicBezTo>
                  <a:pt x="2352" y="48"/>
                  <a:pt x="2353" y="48"/>
                  <a:pt x="2353" y="50"/>
                </a:cubicBezTo>
                <a:cubicBezTo>
                  <a:pt x="2353" y="51"/>
                  <a:pt x="2353" y="53"/>
                  <a:pt x="2352" y="53"/>
                </a:cubicBezTo>
                <a:cubicBezTo>
                  <a:pt x="2350" y="52"/>
                  <a:pt x="2349" y="56"/>
                  <a:pt x="2347" y="55"/>
                </a:cubicBezTo>
                <a:cubicBezTo>
                  <a:pt x="2346" y="54"/>
                  <a:pt x="2344" y="55"/>
                  <a:pt x="2343" y="55"/>
                </a:cubicBezTo>
                <a:cubicBezTo>
                  <a:pt x="2334" y="54"/>
                  <a:pt x="2325" y="56"/>
                  <a:pt x="2317" y="57"/>
                </a:cubicBezTo>
                <a:cubicBezTo>
                  <a:pt x="2318" y="59"/>
                  <a:pt x="2320" y="59"/>
                  <a:pt x="2321" y="58"/>
                </a:cubicBezTo>
                <a:cubicBezTo>
                  <a:pt x="2325" y="57"/>
                  <a:pt x="2329" y="61"/>
                  <a:pt x="2334" y="59"/>
                </a:cubicBezTo>
                <a:cubicBezTo>
                  <a:pt x="2338" y="57"/>
                  <a:pt x="2343" y="58"/>
                  <a:pt x="2347" y="58"/>
                </a:cubicBezTo>
                <a:cubicBezTo>
                  <a:pt x="2349" y="58"/>
                  <a:pt x="2350" y="58"/>
                  <a:pt x="2352" y="58"/>
                </a:cubicBezTo>
                <a:cubicBezTo>
                  <a:pt x="2353" y="59"/>
                  <a:pt x="2353" y="60"/>
                  <a:pt x="2353" y="61"/>
                </a:cubicBezTo>
                <a:cubicBezTo>
                  <a:pt x="2352" y="62"/>
                  <a:pt x="2351" y="64"/>
                  <a:pt x="2349" y="64"/>
                </a:cubicBezTo>
                <a:cubicBezTo>
                  <a:pt x="2346" y="63"/>
                  <a:pt x="2343" y="63"/>
                  <a:pt x="2340" y="63"/>
                </a:cubicBezTo>
                <a:cubicBezTo>
                  <a:pt x="2336" y="63"/>
                  <a:pt x="2332" y="63"/>
                  <a:pt x="2328" y="63"/>
                </a:cubicBezTo>
                <a:cubicBezTo>
                  <a:pt x="2325" y="67"/>
                  <a:pt x="2320" y="63"/>
                  <a:pt x="2317" y="67"/>
                </a:cubicBezTo>
                <a:cubicBezTo>
                  <a:pt x="2313" y="66"/>
                  <a:pt x="2310" y="69"/>
                  <a:pt x="2306" y="69"/>
                </a:cubicBezTo>
                <a:cubicBezTo>
                  <a:pt x="2303" y="69"/>
                  <a:pt x="2302" y="70"/>
                  <a:pt x="2301" y="71"/>
                </a:cubicBezTo>
                <a:cubicBezTo>
                  <a:pt x="2302" y="72"/>
                  <a:pt x="2302" y="74"/>
                  <a:pt x="2303" y="75"/>
                </a:cubicBezTo>
                <a:cubicBezTo>
                  <a:pt x="2303" y="76"/>
                  <a:pt x="2305" y="76"/>
                  <a:pt x="2306" y="76"/>
                </a:cubicBezTo>
                <a:cubicBezTo>
                  <a:pt x="2314" y="76"/>
                  <a:pt x="2322" y="76"/>
                  <a:pt x="2330" y="76"/>
                </a:cubicBezTo>
                <a:cubicBezTo>
                  <a:pt x="2331" y="76"/>
                  <a:pt x="2332" y="75"/>
                  <a:pt x="2332" y="77"/>
                </a:cubicBezTo>
                <a:cubicBezTo>
                  <a:pt x="2332" y="78"/>
                  <a:pt x="2331" y="79"/>
                  <a:pt x="2330" y="79"/>
                </a:cubicBezTo>
                <a:cubicBezTo>
                  <a:pt x="2327" y="82"/>
                  <a:pt x="2323" y="81"/>
                  <a:pt x="2319" y="81"/>
                </a:cubicBezTo>
                <a:cubicBezTo>
                  <a:pt x="2316" y="81"/>
                  <a:pt x="2315" y="80"/>
                  <a:pt x="2315" y="84"/>
                </a:cubicBezTo>
                <a:cubicBezTo>
                  <a:pt x="2314" y="88"/>
                  <a:pt x="2310" y="89"/>
                  <a:pt x="2307" y="89"/>
                </a:cubicBezTo>
                <a:cubicBezTo>
                  <a:pt x="2306" y="90"/>
                  <a:pt x="2304" y="90"/>
                  <a:pt x="2302" y="90"/>
                </a:cubicBezTo>
                <a:cubicBezTo>
                  <a:pt x="2304" y="90"/>
                  <a:pt x="2302" y="90"/>
                  <a:pt x="2303" y="91"/>
                </a:cubicBezTo>
                <a:cubicBezTo>
                  <a:pt x="2303" y="91"/>
                  <a:pt x="2303" y="91"/>
                  <a:pt x="2303" y="91"/>
                </a:cubicBezTo>
                <a:cubicBezTo>
                  <a:pt x="2317" y="91"/>
                  <a:pt x="2330" y="91"/>
                  <a:pt x="2343" y="91"/>
                </a:cubicBezTo>
                <a:cubicBezTo>
                  <a:pt x="2344" y="91"/>
                  <a:pt x="2344" y="92"/>
                  <a:pt x="2344" y="92"/>
                </a:cubicBezTo>
                <a:cubicBezTo>
                  <a:pt x="2342" y="95"/>
                  <a:pt x="2337" y="94"/>
                  <a:pt x="2334" y="95"/>
                </a:cubicBezTo>
                <a:cubicBezTo>
                  <a:pt x="2336" y="99"/>
                  <a:pt x="2340" y="100"/>
                  <a:pt x="2342" y="102"/>
                </a:cubicBezTo>
                <a:cubicBezTo>
                  <a:pt x="2345" y="105"/>
                  <a:pt x="2345" y="105"/>
                  <a:pt x="2342" y="109"/>
                </a:cubicBezTo>
                <a:cubicBezTo>
                  <a:pt x="2341" y="109"/>
                  <a:pt x="2341" y="109"/>
                  <a:pt x="2341" y="109"/>
                </a:cubicBezTo>
                <a:cubicBezTo>
                  <a:pt x="2341" y="110"/>
                  <a:pt x="2340" y="112"/>
                  <a:pt x="2341" y="112"/>
                </a:cubicBezTo>
                <a:cubicBezTo>
                  <a:pt x="2346" y="113"/>
                  <a:pt x="2343" y="114"/>
                  <a:pt x="2342" y="116"/>
                </a:cubicBezTo>
                <a:cubicBezTo>
                  <a:pt x="2340" y="118"/>
                  <a:pt x="2340" y="118"/>
                  <a:pt x="2343" y="119"/>
                </a:cubicBezTo>
                <a:cubicBezTo>
                  <a:pt x="2345" y="119"/>
                  <a:pt x="2346" y="119"/>
                  <a:pt x="2346" y="121"/>
                </a:cubicBezTo>
                <a:cubicBezTo>
                  <a:pt x="2346" y="123"/>
                  <a:pt x="2346" y="124"/>
                  <a:pt x="2343" y="124"/>
                </a:cubicBezTo>
                <a:cubicBezTo>
                  <a:pt x="2339" y="125"/>
                  <a:pt x="2335" y="127"/>
                  <a:pt x="2331" y="128"/>
                </a:cubicBezTo>
                <a:cubicBezTo>
                  <a:pt x="2328" y="129"/>
                  <a:pt x="2326" y="131"/>
                  <a:pt x="2323" y="133"/>
                </a:cubicBezTo>
                <a:cubicBezTo>
                  <a:pt x="2322" y="133"/>
                  <a:pt x="2320" y="133"/>
                  <a:pt x="2318" y="133"/>
                </a:cubicBezTo>
                <a:cubicBezTo>
                  <a:pt x="2315" y="133"/>
                  <a:pt x="2311" y="133"/>
                  <a:pt x="2308" y="133"/>
                </a:cubicBezTo>
                <a:cubicBezTo>
                  <a:pt x="2305" y="133"/>
                  <a:pt x="2301" y="133"/>
                  <a:pt x="2298" y="133"/>
                </a:cubicBezTo>
                <a:cubicBezTo>
                  <a:pt x="2298" y="133"/>
                  <a:pt x="2298" y="134"/>
                  <a:pt x="2297" y="134"/>
                </a:cubicBezTo>
                <a:cubicBezTo>
                  <a:pt x="2297" y="135"/>
                  <a:pt x="2298" y="136"/>
                  <a:pt x="2298" y="136"/>
                </a:cubicBezTo>
                <a:cubicBezTo>
                  <a:pt x="2301" y="137"/>
                  <a:pt x="2305" y="136"/>
                  <a:pt x="2308" y="136"/>
                </a:cubicBezTo>
                <a:cubicBezTo>
                  <a:pt x="2309" y="137"/>
                  <a:pt x="2310" y="136"/>
                  <a:pt x="2311" y="137"/>
                </a:cubicBezTo>
                <a:cubicBezTo>
                  <a:pt x="2311" y="138"/>
                  <a:pt x="2311" y="139"/>
                  <a:pt x="2311" y="139"/>
                </a:cubicBezTo>
                <a:cubicBezTo>
                  <a:pt x="2306" y="140"/>
                  <a:pt x="2308" y="144"/>
                  <a:pt x="2308" y="147"/>
                </a:cubicBezTo>
                <a:cubicBezTo>
                  <a:pt x="2307" y="147"/>
                  <a:pt x="2306" y="147"/>
                  <a:pt x="2305" y="147"/>
                </a:cubicBezTo>
                <a:cubicBezTo>
                  <a:pt x="2300" y="147"/>
                  <a:pt x="2294" y="147"/>
                  <a:pt x="2289" y="149"/>
                </a:cubicBezTo>
                <a:cubicBezTo>
                  <a:pt x="2284" y="150"/>
                  <a:pt x="2279" y="151"/>
                  <a:pt x="2272" y="150"/>
                </a:cubicBezTo>
                <a:cubicBezTo>
                  <a:pt x="2277" y="153"/>
                  <a:pt x="2281" y="154"/>
                  <a:pt x="2285" y="154"/>
                </a:cubicBezTo>
                <a:cubicBezTo>
                  <a:pt x="2291" y="154"/>
                  <a:pt x="2296" y="155"/>
                  <a:pt x="2302" y="154"/>
                </a:cubicBezTo>
                <a:cubicBezTo>
                  <a:pt x="2306" y="153"/>
                  <a:pt x="2310" y="152"/>
                  <a:pt x="2314" y="152"/>
                </a:cubicBezTo>
                <a:cubicBezTo>
                  <a:pt x="2315" y="152"/>
                  <a:pt x="2316" y="152"/>
                  <a:pt x="2317" y="154"/>
                </a:cubicBezTo>
                <a:cubicBezTo>
                  <a:pt x="2317" y="155"/>
                  <a:pt x="2315" y="155"/>
                  <a:pt x="2315" y="156"/>
                </a:cubicBezTo>
                <a:cubicBezTo>
                  <a:pt x="2313" y="158"/>
                  <a:pt x="2310" y="157"/>
                  <a:pt x="2307" y="159"/>
                </a:cubicBezTo>
                <a:cubicBezTo>
                  <a:pt x="2314" y="159"/>
                  <a:pt x="2319" y="159"/>
                  <a:pt x="2325" y="159"/>
                </a:cubicBezTo>
                <a:cubicBezTo>
                  <a:pt x="2329" y="159"/>
                  <a:pt x="2332" y="160"/>
                  <a:pt x="2336" y="161"/>
                </a:cubicBezTo>
                <a:cubicBezTo>
                  <a:pt x="2338" y="161"/>
                  <a:pt x="2339" y="163"/>
                  <a:pt x="2339" y="165"/>
                </a:cubicBezTo>
                <a:cubicBezTo>
                  <a:pt x="2339" y="167"/>
                  <a:pt x="2337" y="168"/>
                  <a:pt x="2334" y="168"/>
                </a:cubicBezTo>
                <a:cubicBezTo>
                  <a:pt x="2332" y="167"/>
                  <a:pt x="2329" y="169"/>
                  <a:pt x="2326" y="166"/>
                </a:cubicBezTo>
                <a:cubicBezTo>
                  <a:pt x="2325" y="165"/>
                  <a:pt x="2322" y="166"/>
                  <a:pt x="2321" y="166"/>
                </a:cubicBezTo>
                <a:cubicBezTo>
                  <a:pt x="2314" y="169"/>
                  <a:pt x="2307" y="172"/>
                  <a:pt x="2299" y="171"/>
                </a:cubicBezTo>
                <a:cubicBezTo>
                  <a:pt x="2298" y="171"/>
                  <a:pt x="2297" y="172"/>
                  <a:pt x="2297" y="173"/>
                </a:cubicBezTo>
                <a:cubicBezTo>
                  <a:pt x="2297" y="174"/>
                  <a:pt x="2298" y="175"/>
                  <a:pt x="2299" y="175"/>
                </a:cubicBezTo>
                <a:cubicBezTo>
                  <a:pt x="2305" y="174"/>
                  <a:pt x="2309" y="176"/>
                  <a:pt x="2313" y="180"/>
                </a:cubicBezTo>
                <a:cubicBezTo>
                  <a:pt x="2314" y="182"/>
                  <a:pt x="2313" y="183"/>
                  <a:pt x="2311" y="184"/>
                </a:cubicBezTo>
                <a:cubicBezTo>
                  <a:pt x="2309" y="185"/>
                  <a:pt x="2309" y="185"/>
                  <a:pt x="2311" y="187"/>
                </a:cubicBezTo>
                <a:cubicBezTo>
                  <a:pt x="2314" y="189"/>
                  <a:pt x="2314" y="189"/>
                  <a:pt x="2311" y="190"/>
                </a:cubicBezTo>
                <a:cubicBezTo>
                  <a:pt x="2306" y="193"/>
                  <a:pt x="2301" y="193"/>
                  <a:pt x="2296" y="192"/>
                </a:cubicBezTo>
                <a:cubicBezTo>
                  <a:pt x="2292" y="190"/>
                  <a:pt x="2287" y="191"/>
                  <a:pt x="2284" y="187"/>
                </a:cubicBezTo>
                <a:cubicBezTo>
                  <a:pt x="2282" y="188"/>
                  <a:pt x="2280" y="185"/>
                  <a:pt x="2278" y="185"/>
                </a:cubicBezTo>
                <a:cubicBezTo>
                  <a:pt x="2274" y="185"/>
                  <a:pt x="2269" y="185"/>
                  <a:pt x="2263" y="185"/>
                </a:cubicBezTo>
                <a:cubicBezTo>
                  <a:pt x="2269" y="191"/>
                  <a:pt x="2275" y="193"/>
                  <a:pt x="2281" y="195"/>
                </a:cubicBezTo>
                <a:cubicBezTo>
                  <a:pt x="2287" y="197"/>
                  <a:pt x="2293" y="201"/>
                  <a:pt x="2299" y="203"/>
                </a:cubicBezTo>
                <a:cubicBezTo>
                  <a:pt x="2295" y="208"/>
                  <a:pt x="2289" y="205"/>
                  <a:pt x="2284" y="206"/>
                </a:cubicBezTo>
                <a:cubicBezTo>
                  <a:pt x="2283" y="207"/>
                  <a:pt x="2284" y="207"/>
                  <a:pt x="2285" y="208"/>
                </a:cubicBezTo>
                <a:cubicBezTo>
                  <a:pt x="2288" y="212"/>
                  <a:pt x="2287" y="213"/>
                  <a:pt x="2283" y="215"/>
                </a:cubicBezTo>
                <a:cubicBezTo>
                  <a:pt x="2275" y="218"/>
                  <a:pt x="2267" y="219"/>
                  <a:pt x="2259" y="218"/>
                </a:cubicBezTo>
                <a:cubicBezTo>
                  <a:pt x="2247" y="216"/>
                  <a:pt x="2235" y="217"/>
                  <a:pt x="2224" y="211"/>
                </a:cubicBezTo>
                <a:cubicBezTo>
                  <a:pt x="2218" y="212"/>
                  <a:pt x="2213" y="209"/>
                  <a:pt x="2208" y="209"/>
                </a:cubicBezTo>
                <a:cubicBezTo>
                  <a:pt x="2203" y="210"/>
                  <a:pt x="2198" y="211"/>
                  <a:pt x="2193" y="208"/>
                </a:cubicBezTo>
                <a:cubicBezTo>
                  <a:pt x="2192" y="207"/>
                  <a:pt x="2189" y="207"/>
                  <a:pt x="2190" y="210"/>
                </a:cubicBezTo>
                <a:cubicBezTo>
                  <a:pt x="2190" y="212"/>
                  <a:pt x="2190" y="213"/>
                  <a:pt x="2188" y="213"/>
                </a:cubicBezTo>
                <a:cubicBezTo>
                  <a:pt x="2183" y="212"/>
                  <a:pt x="2179" y="215"/>
                  <a:pt x="2175" y="212"/>
                </a:cubicBezTo>
                <a:cubicBezTo>
                  <a:pt x="2174" y="211"/>
                  <a:pt x="2173" y="211"/>
                  <a:pt x="2172" y="212"/>
                </a:cubicBezTo>
                <a:cubicBezTo>
                  <a:pt x="2170" y="213"/>
                  <a:pt x="2168" y="214"/>
                  <a:pt x="2165" y="216"/>
                </a:cubicBezTo>
                <a:cubicBezTo>
                  <a:pt x="2170" y="216"/>
                  <a:pt x="2174" y="219"/>
                  <a:pt x="2179" y="218"/>
                </a:cubicBezTo>
                <a:cubicBezTo>
                  <a:pt x="2183" y="218"/>
                  <a:pt x="2187" y="221"/>
                  <a:pt x="2191" y="220"/>
                </a:cubicBezTo>
                <a:cubicBezTo>
                  <a:pt x="2195" y="223"/>
                  <a:pt x="2200" y="220"/>
                  <a:pt x="2204" y="223"/>
                </a:cubicBezTo>
                <a:cubicBezTo>
                  <a:pt x="2205" y="224"/>
                  <a:pt x="2207" y="223"/>
                  <a:pt x="2207" y="225"/>
                </a:cubicBezTo>
                <a:cubicBezTo>
                  <a:pt x="2207" y="227"/>
                  <a:pt x="2205" y="228"/>
                  <a:pt x="2204" y="228"/>
                </a:cubicBezTo>
                <a:cubicBezTo>
                  <a:pt x="2203" y="229"/>
                  <a:pt x="2201" y="229"/>
                  <a:pt x="2200" y="229"/>
                </a:cubicBezTo>
                <a:cubicBezTo>
                  <a:pt x="2193" y="229"/>
                  <a:pt x="2186" y="229"/>
                  <a:pt x="2178" y="229"/>
                </a:cubicBezTo>
                <a:cubicBezTo>
                  <a:pt x="2174" y="229"/>
                  <a:pt x="2171" y="229"/>
                  <a:pt x="2167" y="230"/>
                </a:cubicBezTo>
                <a:cubicBezTo>
                  <a:pt x="2163" y="232"/>
                  <a:pt x="2159" y="229"/>
                  <a:pt x="2155" y="232"/>
                </a:cubicBezTo>
                <a:cubicBezTo>
                  <a:pt x="2155" y="232"/>
                  <a:pt x="2154" y="232"/>
                  <a:pt x="2154" y="232"/>
                </a:cubicBezTo>
                <a:cubicBezTo>
                  <a:pt x="2149" y="231"/>
                  <a:pt x="2145" y="230"/>
                  <a:pt x="2142" y="235"/>
                </a:cubicBezTo>
                <a:cubicBezTo>
                  <a:pt x="2142" y="236"/>
                  <a:pt x="2140" y="235"/>
                  <a:pt x="2139" y="236"/>
                </a:cubicBezTo>
                <a:cubicBezTo>
                  <a:pt x="2130" y="236"/>
                  <a:pt x="2120" y="237"/>
                  <a:pt x="2111" y="235"/>
                </a:cubicBezTo>
                <a:cubicBezTo>
                  <a:pt x="2098" y="233"/>
                  <a:pt x="2086" y="234"/>
                  <a:pt x="2074" y="234"/>
                </a:cubicBezTo>
                <a:cubicBezTo>
                  <a:pt x="2061" y="234"/>
                  <a:pt x="2049" y="234"/>
                  <a:pt x="2036" y="234"/>
                </a:cubicBezTo>
                <a:cubicBezTo>
                  <a:pt x="2030" y="234"/>
                  <a:pt x="2024" y="233"/>
                  <a:pt x="2019" y="231"/>
                </a:cubicBezTo>
                <a:cubicBezTo>
                  <a:pt x="2014" y="229"/>
                  <a:pt x="2011" y="233"/>
                  <a:pt x="2006" y="232"/>
                </a:cubicBezTo>
                <a:cubicBezTo>
                  <a:pt x="2004" y="235"/>
                  <a:pt x="2001" y="234"/>
                  <a:pt x="1999" y="234"/>
                </a:cubicBezTo>
                <a:cubicBezTo>
                  <a:pt x="1992" y="233"/>
                  <a:pt x="1985" y="235"/>
                  <a:pt x="1978" y="232"/>
                </a:cubicBezTo>
                <a:cubicBezTo>
                  <a:pt x="1976" y="231"/>
                  <a:pt x="1973" y="232"/>
                  <a:pt x="1970" y="232"/>
                </a:cubicBezTo>
                <a:cubicBezTo>
                  <a:pt x="1968" y="232"/>
                  <a:pt x="1967" y="232"/>
                  <a:pt x="1967" y="234"/>
                </a:cubicBezTo>
                <a:cubicBezTo>
                  <a:pt x="1967" y="236"/>
                  <a:pt x="1967" y="238"/>
                  <a:pt x="1969" y="237"/>
                </a:cubicBezTo>
                <a:cubicBezTo>
                  <a:pt x="1972" y="237"/>
                  <a:pt x="1973" y="238"/>
                  <a:pt x="1975" y="241"/>
                </a:cubicBezTo>
                <a:cubicBezTo>
                  <a:pt x="1968" y="240"/>
                  <a:pt x="1963" y="244"/>
                  <a:pt x="1957" y="242"/>
                </a:cubicBezTo>
                <a:cubicBezTo>
                  <a:pt x="1942" y="239"/>
                  <a:pt x="1927" y="242"/>
                  <a:pt x="1912" y="240"/>
                </a:cubicBezTo>
                <a:cubicBezTo>
                  <a:pt x="1903" y="239"/>
                  <a:pt x="1895" y="239"/>
                  <a:pt x="1887" y="239"/>
                </a:cubicBezTo>
                <a:cubicBezTo>
                  <a:pt x="1879" y="239"/>
                  <a:pt x="1870" y="239"/>
                  <a:pt x="1862" y="239"/>
                </a:cubicBezTo>
                <a:cubicBezTo>
                  <a:pt x="1859" y="239"/>
                  <a:pt x="1859" y="238"/>
                  <a:pt x="1857" y="236"/>
                </a:cubicBezTo>
                <a:cubicBezTo>
                  <a:pt x="1854" y="233"/>
                  <a:pt x="1850" y="230"/>
                  <a:pt x="1845" y="230"/>
                </a:cubicBezTo>
                <a:cubicBezTo>
                  <a:pt x="1841" y="231"/>
                  <a:pt x="1837" y="230"/>
                  <a:pt x="1834" y="230"/>
                </a:cubicBezTo>
                <a:cubicBezTo>
                  <a:pt x="1832" y="230"/>
                  <a:pt x="1831" y="230"/>
                  <a:pt x="1830" y="229"/>
                </a:cubicBezTo>
                <a:cubicBezTo>
                  <a:pt x="1825" y="225"/>
                  <a:pt x="1825" y="225"/>
                  <a:pt x="1820" y="225"/>
                </a:cubicBezTo>
                <a:cubicBezTo>
                  <a:pt x="1814" y="225"/>
                  <a:pt x="1807" y="225"/>
                  <a:pt x="1800" y="225"/>
                </a:cubicBezTo>
                <a:cubicBezTo>
                  <a:pt x="1795" y="225"/>
                  <a:pt x="1795" y="225"/>
                  <a:pt x="1792" y="231"/>
                </a:cubicBezTo>
                <a:cubicBezTo>
                  <a:pt x="1790" y="233"/>
                  <a:pt x="1789" y="234"/>
                  <a:pt x="1786" y="234"/>
                </a:cubicBezTo>
                <a:cubicBezTo>
                  <a:pt x="1784" y="233"/>
                  <a:pt x="1783" y="234"/>
                  <a:pt x="1783" y="237"/>
                </a:cubicBezTo>
                <a:cubicBezTo>
                  <a:pt x="1782" y="241"/>
                  <a:pt x="1777" y="244"/>
                  <a:pt x="1773" y="242"/>
                </a:cubicBezTo>
                <a:cubicBezTo>
                  <a:pt x="1771" y="240"/>
                  <a:pt x="1768" y="242"/>
                  <a:pt x="1766" y="239"/>
                </a:cubicBezTo>
                <a:cubicBezTo>
                  <a:pt x="1765" y="237"/>
                  <a:pt x="1763" y="234"/>
                  <a:pt x="1761" y="234"/>
                </a:cubicBezTo>
                <a:cubicBezTo>
                  <a:pt x="1757" y="234"/>
                  <a:pt x="1754" y="231"/>
                  <a:pt x="1750" y="232"/>
                </a:cubicBezTo>
                <a:cubicBezTo>
                  <a:pt x="1746" y="233"/>
                  <a:pt x="1743" y="232"/>
                  <a:pt x="1740" y="230"/>
                </a:cubicBezTo>
                <a:cubicBezTo>
                  <a:pt x="1738" y="228"/>
                  <a:pt x="1737" y="229"/>
                  <a:pt x="1735" y="229"/>
                </a:cubicBezTo>
                <a:cubicBezTo>
                  <a:pt x="1729" y="229"/>
                  <a:pt x="1723" y="228"/>
                  <a:pt x="1716" y="229"/>
                </a:cubicBezTo>
                <a:cubicBezTo>
                  <a:pt x="1713" y="229"/>
                  <a:pt x="1708" y="226"/>
                  <a:pt x="1706" y="232"/>
                </a:cubicBezTo>
                <a:cubicBezTo>
                  <a:pt x="1699" y="231"/>
                  <a:pt x="1693" y="236"/>
                  <a:pt x="1685" y="232"/>
                </a:cubicBezTo>
                <a:cubicBezTo>
                  <a:pt x="1684" y="232"/>
                  <a:pt x="1682" y="230"/>
                  <a:pt x="1680" y="230"/>
                </a:cubicBezTo>
                <a:cubicBezTo>
                  <a:pt x="1678" y="230"/>
                  <a:pt x="1676" y="230"/>
                  <a:pt x="1673" y="230"/>
                </a:cubicBezTo>
                <a:cubicBezTo>
                  <a:pt x="1668" y="230"/>
                  <a:pt x="1663" y="230"/>
                  <a:pt x="1659" y="230"/>
                </a:cubicBezTo>
                <a:cubicBezTo>
                  <a:pt x="1656" y="230"/>
                  <a:pt x="1654" y="230"/>
                  <a:pt x="1652" y="231"/>
                </a:cubicBezTo>
                <a:cubicBezTo>
                  <a:pt x="1649" y="233"/>
                  <a:pt x="1645" y="233"/>
                  <a:pt x="1643" y="230"/>
                </a:cubicBezTo>
                <a:cubicBezTo>
                  <a:pt x="1641" y="228"/>
                  <a:pt x="1639" y="228"/>
                  <a:pt x="1637" y="229"/>
                </a:cubicBezTo>
                <a:cubicBezTo>
                  <a:pt x="1632" y="232"/>
                  <a:pt x="1626" y="230"/>
                  <a:pt x="1620" y="230"/>
                </a:cubicBezTo>
                <a:cubicBezTo>
                  <a:pt x="1616" y="231"/>
                  <a:pt x="1612" y="230"/>
                  <a:pt x="1608" y="232"/>
                </a:cubicBezTo>
                <a:cubicBezTo>
                  <a:pt x="1604" y="235"/>
                  <a:pt x="1598" y="235"/>
                  <a:pt x="1594" y="232"/>
                </a:cubicBezTo>
                <a:cubicBezTo>
                  <a:pt x="1590" y="229"/>
                  <a:pt x="1585" y="232"/>
                  <a:pt x="1581" y="229"/>
                </a:cubicBezTo>
                <a:cubicBezTo>
                  <a:pt x="1572" y="230"/>
                  <a:pt x="1563" y="227"/>
                  <a:pt x="1555" y="227"/>
                </a:cubicBezTo>
                <a:cubicBezTo>
                  <a:pt x="1552" y="227"/>
                  <a:pt x="1549" y="227"/>
                  <a:pt x="1546" y="225"/>
                </a:cubicBezTo>
                <a:cubicBezTo>
                  <a:pt x="1543" y="223"/>
                  <a:pt x="1540" y="225"/>
                  <a:pt x="1538" y="228"/>
                </a:cubicBezTo>
                <a:cubicBezTo>
                  <a:pt x="1537" y="230"/>
                  <a:pt x="1536" y="233"/>
                  <a:pt x="1535" y="234"/>
                </a:cubicBezTo>
                <a:cubicBezTo>
                  <a:pt x="1532" y="234"/>
                  <a:pt x="1529" y="234"/>
                  <a:pt x="1526" y="233"/>
                </a:cubicBezTo>
                <a:cubicBezTo>
                  <a:pt x="1520" y="231"/>
                  <a:pt x="1515" y="230"/>
                  <a:pt x="1508" y="230"/>
                </a:cubicBezTo>
                <a:cubicBezTo>
                  <a:pt x="1499" y="231"/>
                  <a:pt x="1491" y="228"/>
                  <a:pt x="1481" y="228"/>
                </a:cubicBezTo>
                <a:cubicBezTo>
                  <a:pt x="1475" y="229"/>
                  <a:pt x="1469" y="232"/>
                  <a:pt x="1463" y="230"/>
                </a:cubicBezTo>
                <a:cubicBezTo>
                  <a:pt x="1462" y="230"/>
                  <a:pt x="1459" y="231"/>
                  <a:pt x="1459" y="230"/>
                </a:cubicBezTo>
                <a:cubicBezTo>
                  <a:pt x="1455" y="225"/>
                  <a:pt x="1451" y="228"/>
                  <a:pt x="1447" y="228"/>
                </a:cubicBezTo>
                <a:cubicBezTo>
                  <a:pt x="1442" y="229"/>
                  <a:pt x="1436" y="229"/>
                  <a:pt x="1431" y="229"/>
                </a:cubicBezTo>
                <a:cubicBezTo>
                  <a:pt x="1425" y="228"/>
                  <a:pt x="1420" y="230"/>
                  <a:pt x="1414" y="231"/>
                </a:cubicBezTo>
                <a:cubicBezTo>
                  <a:pt x="1411" y="233"/>
                  <a:pt x="1408" y="231"/>
                  <a:pt x="1405" y="230"/>
                </a:cubicBezTo>
                <a:cubicBezTo>
                  <a:pt x="1400" y="228"/>
                  <a:pt x="1395" y="228"/>
                  <a:pt x="1391" y="226"/>
                </a:cubicBezTo>
                <a:cubicBezTo>
                  <a:pt x="1386" y="225"/>
                  <a:pt x="1381" y="226"/>
                  <a:pt x="1376" y="225"/>
                </a:cubicBezTo>
                <a:cubicBezTo>
                  <a:pt x="1371" y="225"/>
                  <a:pt x="1366" y="227"/>
                  <a:pt x="1361" y="227"/>
                </a:cubicBezTo>
                <a:cubicBezTo>
                  <a:pt x="1357" y="227"/>
                  <a:pt x="1353" y="230"/>
                  <a:pt x="1350" y="233"/>
                </a:cubicBezTo>
                <a:cubicBezTo>
                  <a:pt x="1347" y="237"/>
                  <a:pt x="1343" y="236"/>
                  <a:pt x="1338" y="235"/>
                </a:cubicBezTo>
                <a:cubicBezTo>
                  <a:pt x="1338" y="235"/>
                  <a:pt x="1337" y="233"/>
                  <a:pt x="1336" y="234"/>
                </a:cubicBezTo>
                <a:cubicBezTo>
                  <a:pt x="1330" y="237"/>
                  <a:pt x="1325" y="236"/>
                  <a:pt x="1319" y="234"/>
                </a:cubicBezTo>
                <a:cubicBezTo>
                  <a:pt x="1318" y="233"/>
                  <a:pt x="1316" y="234"/>
                  <a:pt x="1314" y="234"/>
                </a:cubicBezTo>
                <a:cubicBezTo>
                  <a:pt x="1306" y="234"/>
                  <a:pt x="1298" y="234"/>
                  <a:pt x="1289" y="234"/>
                </a:cubicBezTo>
                <a:cubicBezTo>
                  <a:pt x="1284" y="234"/>
                  <a:pt x="1279" y="233"/>
                  <a:pt x="1274" y="231"/>
                </a:cubicBezTo>
                <a:cubicBezTo>
                  <a:pt x="1269" y="229"/>
                  <a:pt x="1268" y="230"/>
                  <a:pt x="1265" y="234"/>
                </a:cubicBezTo>
                <a:cubicBezTo>
                  <a:pt x="1265" y="235"/>
                  <a:pt x="1264" y="236"/>
                  <a:pt x="1263" y="236"/>
                </a:cubicBezTo>
                <a:cubicBezTo>
                  <a:pt x="1263" y="235"/>
                  <a:pt x="1262" y="235"/>
                  <a:pt x="1262" y="236"/>
                </a:cubicBezTo>
                <a:cubicBezTo>
                  <a:pt x="1256" y="236"/>
                  <a:pt x="1250" y="234"/>
                  <a:pt x="1244" y="237"/>
                </a:cubicBezTo>
                <a:cubicBezTo>
                  <a:pt x="1240" y="235"/>
                  <a:pt x="1235" y="237"/>
                  <a:pt x="1231" y="237"/>
                </a:cubicBezTo>
                <a:cubicBezTo>
                  <a:pt x="1219" y="238"/>
                  <a:pt x="1207" y="235"/>
                  <a:pt x="1195" y="236"/>
                </a:cubicBezTo>
                <a:cubicBezTo>
                  <a:pt x="1192" y="236"/>
                  <a:pt x="1189" y="232"/>
                  <a:pt x="1186" y="235"/>
                </a:cubicBezTo>
                <a:cubicBezTo>
                  <a:pt x="1184" y="237"/>
                  <a:pt x="1180" y="234"/>
                  <a:pt x="1177" y="237"/>
                </a:cubicBezTo>
                <a:cubicBezTo>
                  <a:pt x="1172" y="237"/>
                  <a:pt x="1167" y="238"/>
                  <a:pt x="1162" y="236"/>
                </a:cubicBezTo>
                <a:cubicBezTo>
                  <a:pt x="1157" y="234"/>
                  <a:pt x="1152" y="235"/>
                  <a:pt x="1150" y="241"/>
                </a:cubicBezTo>
                <a:cubicBezTo>
                  <a:pt x="1148" y="243"/>
                  <a:pt x="1146" y="242"/>
                  <a:pt x="1144" y="242"/>
                </a:cubicBezTo>
                <a:cubicBezTo>
                  <a:pt x="1123" y="242"/>
                  <a:pt x="1103" y="243"/>
                  <a:pt x="1083" y="242"/>
                </a:cubicBezTo>
                <a:cubicBezTo>
                  <a:pt x="1077" y="242"/>
                  <a:pt x="1071" y="244"/>
                  <a:pt x="1066" y="246"/>
                </a:cubicBezTo>
                <a:cubicBezTo>
                  <a:pt x="1063" y="248"/>
                  <a:pt x="1060" y="249"/>
                  <a:pt x="1057" y="247"/>
                </a:cubicBezTo>
                <a:cubicBezTo>
                  <a:pt x="1053" y="245"/>
                  <a:pt x="1049" y="247"/>
                  <a:pt x="1045" y="246"/>
                </a:cubicBezTo>
                <a:cubicBezTo>
                  <a:pt x="1044" y="246"/>
                  <a:pt x="1043" y="246"/>
                  <a:pt x="1043" y="247"/>
                </a:cubicBezTo>
                <a:cubicBezTo>
                  <a:pt x="1043" y="251"/>
                  <a:pt x="1040" y="249"/>
                  <a:pt x="1039" y="249"/>
                </a:cubicBezTo>
                <a:cubicBezTo>
                  <a:pt x="1035" y="250"/>
                  <a:pt x="1031" y="249"/>
                  <a:pt x="1027" y="251"/>
                </a:cubicBezTo>
                <a:cubicBezTo>
                  <a:pt x="1023" y="253"/>
                  <a:pt x="1021" y="251"/>
                  <a:pt x="1020" y="245"/>
                </a:cubicBezTo>
                <a:cubicBezTo>
                  <a:pt x="1020" y="245"/>
                  <a:pt x="1020" y="244"/>
                  <a:pt x="1020" y="242"/>
                </a:cubicBezTo>
                <a:cubicBezTo>
                  <a:pt x="1010" y="242"/>
                  <a:pt x="1000" y="241"/>
                  <a:pt x="990" y="243"/>
                </a:cubicBezTo>
                <a:cubicBezTo>
                  <a:pt x="983" y="244"/>
                  <a:pt x="976" y="243"/>
                  <a:pt x="970" y="247"/>
                </a:cubicBezTo>
                <a:cubicBezTo>
                  <a:pt x="967" y="248"/>
                  <a:pt x="965" y="248"/>
                  <a:pt x="963" y="248"/>
                </a:cubicBezTo>
                <a:cubicBezTo>
                  <a:pt x="944" y="248"/>
                  <a:pt x="925" y="248"/>
                  <a:pt x="906" y="248"/>
                </a:cubicBezTo>
                <a:cubicBezTo>
                  <a:pt x="903" y="248"/>
                  <a:pt x="900" y="248"/>
                  <a:pt x="898" y="248"/>
                </a:cubicBezTo>
                <a:cubicBezTo>
                  <a:pt x="895" y="247"/>
                  <a:pt x="894" y="250"/>
                  <a:pt x="892" y="250"/>
                </a:cubicBezTo>
                <a:cubicBezTo>
                  <a:pt x="887" y="249"/>
                  <a:pt x="882" y="250"/>
                  <a:pt x="877" y="248"/>
                </a:cubicBezTo>
                <a:cubicBezTo>
                  <a:pt x="873" y="246"/>
                  <a:pt x="869" y="249"/>
                  <a:pt x="864" y="246"/>
                </a:cubicBezTo>
                <a:cubicBezTo>
                  <a:pt x="861" y="245"/>
                  <a:pt x="857" y="246"/>
                  <a:pt x="853" y="246"/>
                </a:cubicBezTo>
                <a:cubicBezTo>
                  <a:pt x="852" y="246"/>
                  <a:pt x="852" y="245"/>
                  <a:pt x="851" y="244"/>
                </a:cubicBezTo>
                <a:cubicBezTo>
                  <a:pt x="851" y="243"/>
                  <a:pt x="852" y="243"/>
                  <a:pt x="853" y="243"/>
                </a:cubicBezTo>
                <a:cubicBezTo>
                  <a:pt x="855" y="242"/>
                  <a:pt x="857" y="242"/>
                  <a:pt x="859" y="242"/>
                </a:cubicBezTo>
                <a:cubicBezTo>
                  <a:pt x="880" y="242"/>
                  <a:pt x="901" y="242"/>
                  <a:pt x="922" y="242"/>
                </a:cubicBezTo>
                <a:cubicBezTo>
                  <a:pt x="924" y="242"/>
                  <a:pt x="926" y="243"/>
                  <a:pt x="928" y="242"/>
                </a:cubicBezTo>
                <a:cubicBezTo>
                  <a:pt x="930" y="242"/>
                  <a:pt x="931" y="241"/>
                  <a:pt x="931" y="239"/>
                </a:cubicBezTo>
                <a:cubicBezTo>
                  <a:pt x="931" y="237"/>
                  <a:pt x="929" y="237"/>
                  <a:pt x="928" y="237"/>
                </a:cubicBezTo>
                <a:cubicBezTo>
                  <a:pt x="923" y="237"/>
                  <a:pt x="919" y="239"/>
                  <a:pt x="914" y="236"/>
                </a:cubicBezTo>
                <a:cubicBezTo>
                  <a:pt x="913" y="235"/>
                  <a:pt x="911" y="235"/>
                  <a:pt x="909" y="236"/>
                </a:cubicBezTo>
                <a:cubicBezTo>
                  <a:pt x="909" y="236"/>
                  <a:pt x="908" y="237"/>
                  <a:pt x="908" y="237"/>
                </a:cubicBezTo>
                <a:cubicBezTo>
                  <a:pt x="903" y="238"/>
                  <a:pt x="899" y="235"/>
                  <a:pt x="895" y="236"/>
                </a:cubicBezTo>
                <a:cubicBezTo>
                  <a:pt x="890" y="237"/>
                  <a:pt x="887" y="237"/>
                  <a:pt x="882" y="236"/>
                </a:cubicBezTo>
                <a:cubicBezTo>
                  <a:pt x="877" y="235"/>
                  <a:pt x="871" y="235"/>
                  <a:pt x="866" y="236"/>
                </a:cubicBezTo>
                <a:cubicBezTo>
                  <a:pt x="855" y="236"/>
                  <a:pt x="845" y="238"/>
                  <a:pt x="835" y="241"/>
                </a:cubicBezTo>
                <a:cubicBezTo>
                  <a:pt x="831" y="242"/>
                  <a:pt x="829" y="245"/>
                  <a:pt x="825" y="244"/>
                </a:cubicBezTo>
                <a:cubicBezTo>
                  <a:pt x="822" y="248"/>
                  <a:pt x="820" y="244"/>
                  <a:pt x="817" y="244"/>
                </a:cubicBezTo>
                <a:cubicBezTo>
                  <a:pt x="816" y="243"/>
                  <a:pt x="815" y="242"/>
                  <a:pt x="814" y="241"/>
                </a:cubicBezTo>
                <a:cubicBezTo>
                  <a:pt x="813" y="239"/>
                  <a:pt x="810" y="238"/>
                  <a:pt x="809" y="239"/>
                </a:cubicBezTo>
                <a:cubicBezTo>
                  <a:pt x="804" y="242"/>
                  <a:pt x="798" y="240"/>
                  <a:pt x="793" y="241"/>
                </a:cubicBezTo>
                <a:cubicBezTo>
                  <a:pt x="791" y="241"/>
                  <a:pt x="790" y="240"/>
                  <a:pt x="789" y="239"/>
                </a:cubicBezTo>
                <a:cubicBezTo>
                  <a:pt x="788" y="237"/>
                  <a:pt x="786" y="235"/>
                  <a:pt x="785" y="234"/>
                </a:cubicBezTo>
                <a:cubicBezTo>
                  <a:pt x="782" y="234"/>
                  <a:pt x="782" y="235"/>
                  <a:pt x="782" y="236"/>
                </a:cubicBezTo>
                <a:cubicBezTo>
                  <a:pt x="783" y="241"/>
                  <a:pt x="778" y="243"/>
                  <a:pt x="776" y="246"/>
                </a:cubicBezTo>
                <a:cubicBezTo>
                  <a:pt x="775" y="247"/>
                  <a:pt x="774" y="245"/>
                  <a:pt x="773" y="245"/>
                </a:cubicBezTo>
                <a:cubicBezTo>
                  <a:pt x="771" y="244"/>
                  <a:pt x="768" y="242"/>
                  <a:pt x="765" y="242"/>
                </a:cubicBezTo>
                <a:cubicBezTo>
                  <a:pt x="764" y="243"/>
                  <a:pt x="763" y="243"/>
                  <a:pt x="763" y="241"/>
                </a:cubicBezTo>
                <a:cubicBezTo>
                  <a:pt x="762" y="237"/>
                  <a:pt x="759" y="237"/>
                  <a:pt x="756" y="237"/>
                </a:cubicBezTo>
                <a:cubicBezTo>
                  <a:pt x="753" y="237"/>
                  <a:pt x="750" y="236"/>
                  <a:pt x="749" y="241"/>
                </a:cubicBezTo>
                <a:cubicBezTo>
                  <a:pt x="749" y="243"/>
                  <a:pt x="747" y="242"/>
                  <a:pt x="747" y="243"/>
                </a:cubicBezTo>
                <a:cubicBezTo>
                  <a:pt x="745" y="244"/>
                  <a:pt x="741" y="244"/>
                  <a:pt x="742" y="248"/>
                </a:cubicBezTo>
                <a:cubicBezTo>
                  <a:pt x="739" y="254"/>
                  <a:pt x="733" y="255"/>
                  <a:pt x="727" y="249"/>
                </a:cubicBezTo>
                <a:cubicBezTo>
                  <a:pt x="725" y="247"/>
                  <a:pt x="722" y="244"/>
                  <a:pt x="720" y="242"/>
                </a:cubicBezTo>
                <a:cubicBezTo>
                  <a:pt x="717" y="239"/>
                  <a:pt x="714" y="239"/>
                  <a:pt x="711" y="239"/>
                </a:cubicBezTo>
                <a:cubicBezTo>
                  <a:pt x="711" y="241"/>
                  <a:pt x="711" y="242"/>
                  <a:pt x="711" y="244"/>
                </a:cubicBezTo>
                <a:cubicBezTo>
                  <a:pt x="711" y="246"/>
                  <a:pt x="710" y="248"/>
                  <a:pt x="707" y="250"/>
                </a:cubicBezTo>
                <a:cubicBezTo>
                  <a:pt x="705" y="250"/>
                  <a:pt x="703" y="252"/>
                  <a:pt x="701" y="250"/>
                </a:cubicBezTo>
                <a:cubicBezTo>
                  <a:pt x="699" y="248"/>
                  <a:pt x="697" y="247"/>
                  <a:pt x="695" y="248"/>
                </a:cubicBezTo>
                <a:cubicBezTo>
                  <a:pt x="691" y="249"/>
                  <a:pt x="691" y="244"/>
                  <a:pt x="688" y="244"/>
                </a:cubicBezTo>
                <a:cubicBezTo>
                  <a:pt x="685" y="245"/>
                  <a:pt x="685" y="243"/>
                  <a:pt x="684" y="240"/>
                </a:cubicBezTo>
                <a:cubicBezTo>
                  <a:pt x="684" y="239"/>
                  <a:pt x="683" y="238"/>
                  <a:pt x="682" y="237"/>
                </a:cubicBezTo>
                <a:cubicBezTo>
                  <a:pt x="678" y="235"/>
                  <a:pt x="676" y="232"/>
                  <a:pt x="673" y="230"/>
                </a:cubicBezTo>
                <a:cubicBezTo>
                  <a:pt x="671" y="228"/>
                  <a:pt x="667" y="228"/>
                  <a:pt x="665" y="230"/>
                </a:cubicBezTo>
                <a:cubicBezTo>
                  <a:pt x="664" y="231"/>
                  <a:pt x="663" y="232"/>
                  <a:pt x="662" y="233"/>
                </a:cubicBezTo>
                <a:cubicBezTo>
                  <a:pt x="657" y="238"/>
                  <a:pt x="656" y="239"/>
                  <a:pt x="648" y="242"/>
                </a:cubicBezTo>
                <a:cubicBezTo>
                  <a:pt x="645" y="243"/>
                  <a:pt x="646" y="246"/>
                  <a:pt x="647" y="247"/>
                </a:cubicBezTo>
                <a:cubicBezTo>
                  <a:pt x="647" y="248"/>
                  <a:pt x="649" y="250"/>
                  <a:pt x="647" y="252"/>
                </a:cubicBezTo>
                <a:cubicBezTo>
                  <a:pt x="644" y="254"/>
                  <a:pt x="642" y="258"/>
                  <a:pt x="638" y="256"/>
                </a:cubicBezTo>
                <a:cubicBezTo>
                  <a:pt x="634" y="254"/>
                  <a:pt x="630" y="255"/>
                  <a:pt x="627" y="254"/>
                </a:cubicBezTo>
                <a:cubicBezTo>
                  <a:pt x="624" y="254"/>
                  <a:pt x="621" y="251"/>
                  <a:pt x="617" y="251"/>
                </a:cubicBezTo>
                <a:cubicBezTo>
                  <a:pt x="616" y="251"/>
                  <a:pt x="616" y="251"/>
                  <a:pt x="615" y="250"/>
                </a:cubicBezTo>
                <a:cubicBezTo>
                  <a:pt x="612" y="247"/>
                  <a:pt x="609" y="245"/>
                  <a:pt x="605" y="246"/>
                </a:cubicBezTo>
                <a:cubicBezTo>
                  <a:pt x="601" y="246"/>
                  <a:pt x="597" y="246"/>
                  <a:pt x="594" y="247"/>
                </a:cubicBezTo>
                <a:cubicBezTo>
                  <a:pt x="590" y="248"/>
                  <a:pt x="585" y="248"/>
                  <a:pt x="580" y="248"/>
                </a:cubicBezTo>
                <a:cubicBezTo>
                  <a:pt x="578" y="248"/>
                  <a:pt x="577" y="248"/>
                  <a:pt x="577" y="250"/>
                </a:cubicBezTo>
                <a:cubicBezTo>
                  <a:pt x="577" y="251"/>
                  <a:pt x="575" y="252"/>
                  <a:pt x="574" y="253"/>
                </a:cubicBezTo>
                <a:cubicBezTo>
                  <a:pt x="570" y="257"/>
                  <a:pt x="564" y="257"/>
                  <a:pt x="561" y="252"/>
                </a:cubicBezTo>
                <a:cubicBezTo>
                  <a:pt x="560" y="250"/>
                  <a:pt x="560" y="249"/>
                  <a:pt x="558" y="249"/>
                </a:cubicBezTo>
                <a:cubicBezTo>
                  <a:pt x="557" y="249"/>
                  <a:pt x="555" y="250"/>
                  <a:pt x="555" y="249"/>
                </a:cubicBezTo>
                <a:cubicBezTo>
                  <a:pt x="552" y="245"/>
                  <a:pt x="548" y="246"/>
                  <a:pt x="544" y="246"/>
                </a:cubicBezTo>
                <a:cubicBezTo>
                  <a:pt x="538" y="246"/>
                  <a:pt x="531" y="246"/>
                  <a:pt x="525" y="246"/>
                </a:cubicBezTo>
                <a:cubicBezTo>
                  <a:pt x="518" y="247"/>
                  <a:pt x="511" y="243"/>
                  <a:pt x="504" y="244"/>
                </a:cubicBezTo>
                <a:cubicBezTo>
                  <a:pt x="502" y="244"/>
                  <a:pt x="500" y="242"/>
                  <a:pt x="498" y="242"/>
                </a:cubicBezTo>
                <a:cubicBezTo>
                  <a:pt x="495" y="243"/>
                  <a:pt x="495" y="243"/>
                  <a:pt x="496" y="246"/>
                </a:cubicBezTo>
                <a:cubicBezTo>
                  <a:pt x="497" y="249"/>
                  <a:pt x="497" y="249"/>
                  <a:pt x="494" y="249"/>
                </a:cubicBezTo>
                <a:cubicBezTo>
                  <a:pt x="490" y="249"/>
                  <a:pt x="486" y="249"/>
                  <a:pt x="483" y="249"/>
                </a:cubicBezTo>
                <a:cubicBezTo>
                  <a:pt x="480" y="250"/>
                  <a:pt x="477" y="249"/>
                  <a:pt x="475" y="251"/>
                </a:cubicBezTo>
                <a:cubicBezTo>
                  <a:pt x="475" y="252"/>
                  <a:pt x="472" y="252"/>
                  <a:pt x="471" y="251"/>
                </a:cubicBezTo>
                <a:cubicBezTo>
                  <a:pt x="469" y="249"/>
                  <a:pt x="467" y="249"/>
                  <a:pt x="465" y="249"/>
                </a:cubicBezTo>
                <a:cubicBezTo>
                  <a:pt x="456" y="249"/>
                  <a:pt x="446" y="249"/>
                  <a:pt x="437" y="249"/>
                </a:cubicBezTo>
                <a:cubicBezTo>
                  <a:pt x="431" y="249"/>
                  <a:pt x="425" y="249"/>
                  <a:pt x="420" y="252"/>
                </a:cubicBezTo>
                <a:cubicBezTo>
                  <a:pt x="418" y="254"/>
                  <a:pt x="414" y="254"/>
                  <a:pt x="413" y="253"/>
                </a:cubicBezTo>
                <a:cubicBezTo>
                  <a:pt x="410" y="250"/>
                  <a:pt x="406" y="252"/>
                  <a:pt x="403" y="250"/>
                </a:cubicBezTo>
                <a:cubicBezTo>
                  <a:pt x="401" y="248"/>
                  <a:pt x="397" y="246"/>
                  <a:pt x="394" y="248"/>
                </a:cubicBezTo>
                <a:cubicBezTo>
                  <a:pt x="389" y="244"/>
                  <a:pt x="384" y="246"/>
                  <a:pt x="380" y="246"/>
                </a:cubicBezTo>
                <a:cubicBezTo>
                  <a:pt x="375" y="246"/>
                  <a:pt x="370" y="245"/>
                  <a:pt x="365" y="247"/>
                </a:cubicBezTo>
                <a:cubicBezTo>
                  <a:pt x="362" y="249"/>
                  <a:pt x="357" y="248"/>
                  <a:pt x="353" y="248"/>
                </a:cubicBezTo>
                <a:cubicBezTo>
                  <a:pt x="347" y="247"/>
                  <a:pt x="340" y="250"/>
                  <a:pt x="333" y="250"/>
                </a:cubicBezTo>
                <a:cubicBezTo>
                  <a:pt x="330" y="249"/>
                  <a:pt x="327" y="249"/>
                  <a:pt x="325" y="246"/>
                </a:cubicBezTo>
                <a:cubicBezTo>
                  <a:pt x="325" y="245"/>
                  <a:pt x="324" y="244"/>
                  <a:pt x="325" y="243"/>
                </a:cubicBezTo>
                <a:cubicBezTo>
                  <a:pt x="327" y="242"/>
                  <a:pt x="329" y="243"/>
                  <a:pt x="328" y="240"/>
                </a:cubicBezTo>
                <a:cubicBezTo>
                  <a:pt x="328" y="238"/>
                  <a:pt x="326" y="239"/>
                  <a:pt x="325" y="239"/>
                </a:cubicBezTo>
                <a:cubicBezTo>
                  <a:pt x="324" y="239"/>
                  <a:pt x="323" y="239"/>
                  <a:pt x="321" y="239"/>
                </a:cubicBezTo>
                <a:cubicBezTo>
                  <a:pt x="320" y="239"/>
                  <a:pt x="318" y="239"/>
                  <a:pt x="316" y="239"/>
                </a:cubicBezTo>
                <a:cubicBezTo>
                  <a:pt x="316" y="238"/>
                  <a:pt x="316" y="237"/>
                  <a:pt x="316" y="23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6" name="Title 1"/>
          <p:cNvSpPr txBox="1">
            <a:spLocks/>
          </p:cNvSpPr>
          <p:nvPr/>
        </p:nvSpPr>
        <p:spPr>
          <a:xfrm rot="20977811">
            <a:off x="476179" y="1731393"/>
            <a:ext cx="3722325" cy="710877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000" dirty="0">
                <a:solidFill>
                  <a:schemeClr val="bg1"/>
                </a:solidFill>
                <a:latin typeface="+mn-lt"/>
              </a:rPr>
              <a:t>positive</a:t>
            </a:r>
            <a:endParaRPr lang="ko-KR" altLang="en-US" sz="3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Freeform 1914">
            <a:extLst>
              <a:ext uri="{FF2B5EF4-FFF2-40B4-BE49-F238E27FC236}">
                <a16:creationId xmlns:a16="http://schemas.microsoft.com/office/drawing/2014/main" id="{52E91269-01D2-C406-94CB-3185275BD40F}"/>
              </a:ext>
            </a:extLst>
          </p:cNvPr>
          <p:cNvSpPr>
            <a:spLocks/>
          </p:cNvSpPr>
          <p:nvPr/>
        </p:nvSpPr>
        <p:spPr bwMode="auto">
          <a:xfrm rot="693626">
            <a:off x="7547935" y="1639071"/>
            <a:ext cx="4396965" cy="951052"/>
          </a:xfrm>
          <a:custGeom>
            <a:avLst/>
            <a:gdLst>
              <a:gd name="T0" fmla="*/ 284 w 2355"/>
              <a:gd name="T1" fmla="*/ 225 h 258"/>
              <a:gd name="T2" fmla="*/ 166 w 2355"/>
              <a:gd name="T3" fmla="*/ 237 h 258"/>
              <a:gd name="T4" fmla="*/ 293 w 2355"/>
              <a:gd name="T5" fmla="*/ 246 h 258"/>
              <a:gd name="T6" fmla="*/ 118 w 2355"/>
              <a:gd name="T7" fmla="*/ 249 h 258"/>
              <a:gd name="T8" fmla="*/ 200 w 2355"/>
              <a:gd name="T9" fmla="*/ 217 h 258"/>
              <a:gd name="T10" fmla="*/ 337 w 2355"/>
              <a:gd name="T11" fmla="*/ 216 h 258"/>
              <a:gd name="T12" fmla="*/ 360 w 2355"/>
              <a:gd name="T13" fmla="*/ 197 h 258"/>
              <a:gd name="T14" fmla="*/ 261 w 2355"/>
              <a:gd name="T15" fmla="*/ 185 h 258"/>
              <a:gd name="T16" fmla="*/ 245 w 2355"/>
              <a:gd name="T17" fmla="*/ 153 h 258"/>
              <a:gd name="T18" fmla="*/ 155 w 2355"/>
              <a:gd name="T19" fmla="*/ 147 h 258"/>
              <a:gd name="T20" fmla="*/ 82 w 2355"/>
              <a:gd name="T21" fmla="*/ 141 h 258"/>
              <a:gd name="T22" fmla="*/ 187 w 2355"/>
              <a:gd name="T23" fmla="*/ 163 h 258"/>
              <a:gd name="T24" fmla="*/ 170 w 2355"/>
              <a:gd name="T25" fmla="*/ 182 h 258"/>
              <a:gd name="T26" fmla="*/ 42 w 2355"/>
              <a:gd name="T27" fmla="*/ 183 h 258"/>
              <a:gd name="T28" fmla="*/ 44 w 2355"/>
              <a:gd name="T29" fmla="*/ 164 h 258"/>
              <a:gd name="T30" fmla="*/ 42 w 2355"/>
              <a:gd name="T31" fmla="*/ 133 h 258"/>
              <a:gd name="T32" fmla="*/ 63 w 2355"/>
              <a:gd name="T33" fmla="*/ 100 h 258"/>
              <a:gd name="T34" fmla="*/ 56 w 2355"/>
              <a:gd name="T35" fmla="*/ 56 h 258"/>
              <a:gd name="T36" fmla="*/ 187 w 2355"/>
              <a:gd name="T37" fmla="*/ 17 h 258"/>
              <a:gd name="T38" fmla="*/ 321 w 2355"/>
              <a:gd name="T39" fmla="*/ 18 h 258"/>
              <a:gd name="T40" fmla="*/ 485 w 2355"/>
              <a:gd name="T41" fmla="*/ 13 h 258"/>
              <a:gd name="T42" fmla="*/ 576 w 2355"/>
              <a:gd name="T43" fmla="*/ 13 h 258"/>
              <a:gd name="T44" fmla="*/ 719 w 2355"/>
              <a:gd name="T45" fmla="*/ 15 h 258"/>
              <a:gd name="T46" fmla="*/ 845 w 2355"/>
              <a:gd name="T47" fmla="*/ 17 h 258"/>
              <a:gd name="T48" fmla="*/ 1022 w 2355"/>
              <a:gd name="T49" fmla="*/ 11 h 258"/>
              <a:gd name="T50" fmla="*/ 1192 w 2355"/>
              <a:gd name="T51" fmla="*/ 21 h 258"/>
              <a:gd name="T52" fmla="*/ 1277 w 2355"/>
              <a:gd name="T53" fmla="*/ 27 h 258"/>
              <a:gd name="T54" fmla="*/ 1389 w 2355"/>
              <a:gd name="T55" fmla="*/ 30 h 258"/>
              <a:gd name="T56" fmla="*/ 1414 w 2355"/>
              <a:gd name="T57" fmla="*/ 26 h 258"/>
              <a:gd name="T58" fmla="*/ 1571 w 2355"/>
              <a:gd name="T59" fmla="*/ 40 h 258"/>
              <a:gd name="T60" fmla="*/ 1722 w 2355"/>
              <a:gd name="T61" fmla="*/ 28 h 258"/>
              <a:gd name="T62" fmla="*/ 1804 w 2355"/>
              <a:gd name="T63" fmla="*/ 29 h 258"/>
              <a:gd name="T64" fmla="*/ 1852 w 2355"/>
              <a:gd name="T65" fmla="*/ 39 h 258"/>
              <a:gd name="T66" fmla="*/ 1901 w 2355"/>
              <a:gd name="T67" fmla="*/ 47 h 258"/>
              <a:gd name="T68" fmla="*/ 1944 w 2355"/>
              <a:gd name="T69" fmla="*/ 34 h 258"/>
              <a:gd name="T70" fmla="*/ 1997 w 2355"/>
              <a:gd name="T71" fmla="*/ 26 h 258"/>
              <a:gd name="T72" fmla="*/ 2088 w 2355"/>
              <a:gd name="T73" fmla="*/ 15 h 258"/>
              <a:gd name="T74" fmla="*/ 2201 w 2355"/>
              <a:gd name="T75" fmla="*/ 9 h 258"/>
              <a:gd name="T76" fmla="*/ 2311 w 2355"/>
              <a:gd name="T77" fmla="*/ 3 h 258"/>
              <a:gd name="T78" fmla="*/ 2328 w 2355"/>
              <a:gd name="T79" fmla="*/ 29 h 258"/>
              <a:gd name="T80" fmla="*/ 2351 w 2355"/>
              <a:gd name="T81" fmla="*/ 48 h 258"/>
              <a:gd name="T82" fmla="*/ 2317 w 2355"/>
              <a:gd name="T83" fmla="*/ 67 h 258"/>
              <a:gd name="T84" fmla="*/ 2343 w 2355"/>
              <a:gd name="T85" fmla="*/ 91 h 258"/>
              <a:gd name="T86" fmla="*/ 2308 w 2355"/>
              <a:gd name="T87" fmla="*/ 133 h 258"/>
              <a:gd name="T88" fmla="*/ 2317 w 2355"/>
              <a:gd name="T89" fmla="*/ 154 h 258"/>
              <a:gd name="T90" fmla="*/ 2311 w 2355"/>
              <a:gd name="T91" fmla="*/ 187 h 258"/>
              <a:gd name="T92" fmla="*/ 2193 w 2355"/>
              <a:gd name="T93" fmla="*/ 208 h 258"/>
              <a:gd name="T94" fmla="*/ 2155 w 2355"/>
              <a:gd name="T95" fmla="*/ 232 h 258"/>
              <a:gd name="T96" fmla="*/ 1975 w 2355"/>
              <a:gd name="T97" fmla="*/ 241 h 258"/>
              <a:gd name="T98" fmla="*/ 1773 w 2355"/>
              <a:gd name="T99" fmla="*/ 242 h 258"/>
              <a:gd name="T100" fmla="*/ 1637 w 2355"/>
              <a:gd name="T101" fmla="*/ 229 h 258"/>
              <a:gd name="T102" fmla="*/ 1447 w 2355"/>
              <a:gd name="T103" fmla="*/ 228 h 258"/>
              <a:gd name="T104" fmla="*/ 1265 w 2355"/>
              <a:gd name="T105" fmla="*/ 234 h 258"/>
              <a:gd name="T106" fmla="*/ 1045 w 2355"/>
              <a:gd name="T107" fmla="*/ 246 h 258"/>
              <a:gd name="T108" fmla="*/ 853 w 2355"/>
              <a:gd name="T109" fmla="*/ 246 h 258"/>
              <a:gd name="T110" fmla="*/ 835 w 2355"/>
              <a:gd name="T111" fmla="*/ 241 h 258"/>
              <a:gd name="T112" fmla="*/ 749 w 2355"/>
              <a:gd name="T113" fmla="*/ 241 h 258"/>
              <a:gd name="T114" fmla="*/ 665 w 2355"/>
              <a:gd name="T115" fmla="*/ 230 h 258"/>
              <a:gd name="T116" fmla="*/ 561 w 2355"/>
              <a:gd name="T117" fmla="*/ 252 h 258"/>
              <a:gd name="T118" fmla="*/ 420 w 2355"/>
              <a:gd name="T119" fmla="*/ 252 h 258"/>
              <a:gd name="T120" fmla="*/ 316 w 2355"/>
              <a:gd name="T121" fmla="*/ 23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55" h="258">
                <a:moveTo>
                  <a:pt x="316" y="236"/>
                </a:moveTo>
                <a:cubicBezTo>
                  <a:pt x="317" y="236"/>
                  <a:pt x="318" y="236"/>
                  <a:pt x="320" y="236"/>
                </a:cubicBezTo>
                <a:cubicBezTo>
                  <a:pt x="323" y="236"/>
                  <a:pt x="324" y="235"/>
                  <a:pt x="323" y="232"/>
                </a:cubicBezTo>
                <a:cubicBezTo>
                  <a:pt x="328" y="233"/>
                  <a:pt x="332" y="229"/>
                  <a:pt x="337" y="230"/>
                </a:cubicBezTo>
                <a:cubicBezTo>
                  <a:pt x="342" y="236"/>
                  <a:pt x="350" y="236"/>
                  <a:pt x="357" y="235"/>
                </a:cubicBezTo>
                <a:cubicBezTo>
                  <a:pt x="358" y="235"/>
                  <a:pt x="358" y="234"/>
                  <a:pt x="358" y="233"/>
                </a:cubicBezTo>
                <a:cubicBezTo>
                  <a:pt x="357" y="231"/>
                  <a:pt x="355" y="230"/>
                  <a:pt x="353" y="230"/>
                </a:cubicBezTo>
                <a:cubicBezTo>
                  <a:pt x="350" y="231"/>
                  <a:pt x="347" y="230"/>
                  <a:pt x="345" y="230"/>
                </a:cubicBezTo>
                <a:cubicBezTo>
                  <a:pt x="342" y="231"/>
                  <a:pt x="340" y="228"/>
                  <a:pt x="337" y="229"/>
                </a:cubicBezTo>
                <a:cubicBezTo>
                  <a:pt x="335" y="228"/>
                  <a:pt x="333" y="227"/>
                  <a:pt x="331" y="227"/>
                </a:cubicBezTo>
                <a:cubicBezTo>
                  <a:pt x="324" y="227"/>
                  <a:pt x="318" y="227"/>
                  <a:pt x="312" y="227"/>
                </a:cubicBezTo>
                <a:cubicBezTo>
                  <a:pt x="308" y="227"/>
                  <a:pt x="304" y="228"/>
                  <a:pt x="301" y="225"/>
                </a:cubicBezTo>
                <a:cubicBezTo>
                  <a:pt x="301" y="225"/>
                  <a:pt x="300" y="225"/>
                  <a:pt x="299" y="225"/>
                </a:cubicBezTo>
                <a:cubicBezTo>
                  <a:pt x="294" y="228"/>
                  <a:pt x="289" y="224"/>
                  <a:pt x="284" y="225"/>
                </a:cubicBezTo>
                <a:cubicBezTo>
                  <a:pt x="279" y="226"/>
                  <a:pt x="274" y="226"/>
                  <a:pt x="269" y="225"/>
                </a:cubicBezTo>
                <a:cubicBezTo>
                  <a:pt x="254" y="222"/>
                  <a:pt x="240" y="224"/>
                  <a:pt x="225" y="223"/>
                </a:cubicBezTo>
                <a:cubicBezTo>
                  <a:pt x="225" y="223"/>
                  <a:pt x="225" y="224"/>
                  <a:pt x="224" y="224"/>
                </a:cubicBezTo>
                <a:cubicBezTo>
                  <a:pt x="225" y="226"/>
                  <a:pt x="226" y="225"/>
                  <a:pt x="228" y="225"/>
                </a:cubicBezTo>
                <a:cubicBezTo>
                  <a:pt x="229" y="225"/>
                  <a:pt x="229" y="226"/>
                  <a:pt x="229" y="226"/>
                </a:cubicBezTo>
                <a:cubicBezTo>
                  <a:pt x="229" y="227"/>
                  <a:pt x="229" y="229"/>
                  <a:pt x="228" y="228"/>
                </a:cubicBezTo>
                <a:cubicBezTo>
                  <a:pt x="227" y="228"/>
                  <a:pt x="226" y="230"/>
                  <a:pt x="225" y="230"/>
                </a:cubicBezTo>
                <a:cubicBezTo>
                  <a:pt x="219" y="229"/>
                  <a:pt x="214" y="232"/>
                  <a:pt x="208" y="232"/>
                </a:cubicBezTo>
                <a:cubicBezTo>
                  <a:pt x="190" y="232"/>
                  <a:pt x="171" y="232"/>
                  <a:pt x="153" y="232"/>
                </a:cubicBezTo>
                <a:cubicBezTo>
                  <a:pt x="147" y="232"/>
                  <a:pt x="142" y="233"/>
                  <a:pt x="139" y="238"/>
                </a:cubicBezTo>
                <a:cubicBezTo>
                  <a:pt x="140" y="240"/>
                  <a:pt x="142" y="240"/>
                  <a:pt x="143" y="241"/>
                </a:cubicBezTo>
                <a:cubicBezTo>
                  <a:pt x="149" y="243"/>
                  <a:pt x="151" y="243"/>
                  <a:pt x="153" y="237"/>
                </a:cubicBezTo>
                <a:cubicBezTo>
                  <a:pt x="154" y="235"/>
                  <a:pt x="155" y="235"/>
                  <a:pt x="156" y="236"/>
                </a:cubicBezTo>
                <a:cubicBezTo>
                  <a:pt x="159" y="238"/>
                  <a:pt x="163" y="237"/>
                  <a:pt x="166" y="237"/>
                </a:cubicBezTo>
                <a:cubicBezTo>
                  <a:pt x="172" y="237"/>
                  <a:pt x="177" y="237"/>
                  <a:pt x="183" y="240"/>
                </a:cubicBezTo>
                <a:cubicBezTo>
                  <a:pt x="185" y="241"/>
                  <a:pt x="189" y="242"/>
                  <a:pt x="190" y="241"/>
                </a:cubicBezTo>
                <a:cubicBezTo>
                  <a:pt x="194" y="238"/>
                  <a:pt x="199" y="240"/>
                  <a:pt x="202" y="238"/>
                </a:cubicBezTo>
                <a:cubicBezTo>
                  <a:pt x="204" y="237"/>
                  <a:pt x="206" y="237"/>
                  <a:pt x="208" y="238"/>
                </a:cubicBezTo>
                <a:cubicBezTo>
                  <a:pt x="212" y="240"/>
                  <a:pt x="215" y="240"/>
                  <a:pt x="219" y="238"/>
                </a:cubicBezTo>
                <a:cubicBezTo>
                  <a:pt x="222" y="237"/>
                  <a:pt x="224" y="237"/>
                  <a:pt x="227" y="239"/>
                </a:cubicBezTo>
                <a:cubicBezTo>
                  <a:pt x="232" y="244"/>
                  <a:pt x="239" y="245"/>
                  <a:pt x="246" y="244"/>
                </a:cubicBezTo>
                <a:cubicBezTo>
                  <a:pt x="248" y="244"/>
                  <a:pt x="250" y="243"/>
                  <a:pt x="251" y="242"/>
                </a:cubicBezTo>
                <a:cubicBezTo>
                  <a:pt x="256" y="238"/>
                  <a:pt x="261" y="237"/>
                  <a:pt x="266" y="237"/>
                </a:cubicBezTo>
                <a:cubicBezTo>
                  <a:pt x="271" y="237"/>
                  <a:pt x="277" y="237"/>
                  <a:pt x="282" y="237"/>
                </a:cubicBezTo>
                <a:cubicBezTo>
                  <a:pt x="288" y="237"/>
                  <a:pt x="295" y="238"/>
                  <a:pt x="301" y="241"/>
                </a:cubicBezTo>
                <a:cubicBezTo>
                  <a:pt x="303" y="241"/>
                  <a:pt x="305" y="241"/>
                  <a:pt x="306" y="241"/>
                </a:cubicBezTo>
                <a:cubicBezTo>
                  <a:pt x="309" y="241"/>
                  <a:pt x="310" y="242"/>
                  <a:pt x="311" y="244"/>
                </a:cubicBezTo>
                <a:cubicBezTo>
                  <a:pt x="304" y="243"/>
                  <a:pt x="299" y="246"/>
                  <a:pt x="293" y="246"/>
                </a:cubicBezTo>
                <a:cubicBezTo>
                  <a:pt x="285" y="247"/>
                  <a:pt x="277" y="248"/>
                  <a:pt x="270" y="250"/>
                </a:cubicBezTo>
                <a:cubicBezTo>
                  <a:pt x="265" y="251"/>
                  <a:pt x="260" y="252"/>
                  <a:pt x="255" y="253"/>
                </a:cubicBezTo>
                <a:cubicBezTo>
                  <a:pt x="249" y="254"/>
                  <a:pt x="244" y="252"/>
                  <a:pt x="239" y="253"/>
                </a:cubicBezTo>
                <a:cubicBezTo>
                  <a:pt x="235" y="254"/>
                  <a:pt x="232" y="251"/>
                  <a:pt x="227" y="251"/>
                </a:cubicBezTo>
                <a:cubicBezTo>
                  <a:pt x="224" y="252"/>
                  <a:pt x="220" y="251"/>
                  <a:pt x="216" y="251"/>
                </a:cubicBezTo>
                <a:cubicBezTo>
                  <a:pt x="215" y="251"/>
                  <a:pt x="215" y="251"/>
                  <a:pt x="214" y="251"/>
                </a:cubicBezTo>
                <a:cubicBezTo>
                  <a:pt x="210" y="246"/>
                  <a:pt x="205" y="247"/>
                  <a:pt x="200" y="249"/>
                </a:cubicBezTo>
                <a:cubicBezTo>
                  <a:pt x="196" y="251"/>
                  <a:pt x="192" y="250"/>
                  <a:pt x="188" y="253"/>
                </a:cubicBezTo>
                <a:cubicBezTo>
                  <a:pt x="188" y="253"/>
                  <a:pt x="187" y="253"/>
                  <a:pt x="186" y="252"/>
                </a:cubicBezTo>
                <a:cubicBezTo>
                  <a:pt x="185" y="251"/>
                  <a:pt x="184" y="251"/>
                  <a:pt x="183" y="251"/>
                </a:cubicBezTo>
                <a:cubicBezTo>
                  <a:pt x="173" y="252"/>
                  <a:pt x="163" y="248"/>
                  <a:pt x="153" y="250"/>
                </a:cubicBezTo>
                <a:cubicBezTo>
                  <a:pt x="149" y="250"/>
                  <a:pt x="147" y="247"/>
                  <a:pt x="144" y="248"/>
                </a:cubicBezTo>
                <a:cubicBezTo>
                  <a:pt x="141" y="248"/>
                  <a:pt x="137" y="248"/>
                  <a:pt x="134" y="248"/>
                </a:cubicBezTo>
                <a:cubicBezTo>
                  <a:pt x="128" y="247"/>
                  <a:pt x="123" y="251"/>
                  <a:pt x="118" y="249"/>
                </a:cubicBezTo>
                <a:cubicBezTo>
                  <a:pt x="116" y="249"/>
                  <a:pt x="115" y="249"/>
                  <a:pt x="114" y="249"/>
                </a:cubicBezTo>
                <a:cubicBezTo>
                  <a:pt x="113" y="249"/>
                  <a:pt x="112" y="250"/>
                  <a:pt x="111" y="248"/>
                </a:cubicBezTo>
                <a:cubicBezTo>
                  <a:pt x="111" y="247"/>
                  <a:pt x="112" y="245"/>
                  <a:pt x="113" y="245"/>
                </a:cubicBezTo>
                <a:cubicBezTo>
                  <a:pt x="116" y="244"/>
                  <a:pt x="119" y="241"/>
                  <a:pt x="123" y="241"/>
                </a:cubicBezTo>
                <a:cubicBezTo>
                  <a:pt x="125" y="241"/>
                  <a:pt x="125" y="239"/>
                  <a:pt x="127" y="238"/>
                </a:cubicBezTo>
                <a:cubicBezTo>
                  <a:pt x="122" y="235"/>
                  <a:pt x="117" y="235"/>
                  <a:pt x="112" y="234"/>
                </a:cubicBezTo>
                <a:cubicBezTo>
                  <a:pt x="108" y="233"/>
                  <a:pt x="105" y="231"/>
                  <a:pt x="101" y="230"/>
                </a:cubicBezTo>
                <a:cubicBezTo>
                  <a:pt x="100" y="230"/>
                  <a:pt x="98" y="228"/>
                  <a:pt x="99" y="226"/>
                </a:cubicBezTo>
                <a:cubicBezTo>
                  <a:pt x="100" y="224"/>
                  <a:pt x="102" y="225"/>
                  <a:pt x="103" y="225"/>
                </a:cubicBezTo>
                <a:cubicBezTo>
                  <a:pt x="110" y="225"/>
                  <a:pt x="116" y="225"/>
                  <a:pt x="123" y="225"/>
                </a:cubicBezTo>
                <a:cubicBezTo>
                  <a:pt x="135" y="225"/>
                  <a:pt x="147" y="222"/>
                  <a:pt x="158" y="216"/>
                </a:cubicBezTo>
                <a:cubicBezTo>
                  <a:pt x="162" y="214"/>
                  <a:pt x="167" y="215"/>
                  <a:pt x="171" y="213"/>
                </a:cubicBezTo>
                <a:cubicBezTo>
                  <a:pt x="175" y="212"/>
                  <a:pt x="180" y="213"/>
                  <a:pt x="185" y="214"/>
                </a:cubicBezTo>
                <a:cubicBezTo>
                  <a:pt x="189" y="216"/>
                  <a:pt x="195" y="217"/>
                  <a:pt x="200" y="217"/>
                </a:cubicBezTo>
                <a:cubicBezTo>
                  <a:pt x="208" y="216"/>
                  <a:pt x="216" y="218"/>
                  <a:pt x="224" y="215"/>
                </a:cubicBezTo>
                <a:cubicBezTo>
                  <a:pt x="225" y="214"/>
                  <a:pt x="226" y="214"/>
                  <a:pt x="227" y="215"/>
                </a:cubicBezTo>
                <a:cubicBezTo>
                  <a:pt x="235" y="218"/>
                  <a:pt x="243" y="216"/>
                  <a:pt x="251" y="216"/>
                </a:cubicBezTo>
                <a:cubicBezTo>
                  <a:pt x="260" y="217"/>
                  <a:pt x="268" y="218"/>
                  <a:pt x="277" y="216"/>
                </a:cubicBezTo>
                <a:cubicBezTo>
                  <a:pt x="284" y="215"/>
                  <a:pt x="291" y="215"/>
                  <a:pt x="298" y="215"/>
                </a:cubicBezTo>
                <a:cubicBezTo>
                  <a:pt x="300" y="215"/>
                  <a:pt x="301" y="214"/>
                  <a:pt x="302" y="212"/>
                </a:cubicBezTo>
                <a:cubicBezTo>
                  <a:pt x="303" y="211"/>
                  <a:pt x="302" y="210"/>
                  <a:pt x="301" y="209"/>
                </a:cubicBezTo>
                <a:cubicBezTo>
                  <a:pt x="299" y="209"/>
                  <a:pt x="297" y="209"/>
                  <a:pt x="295" y="208"/>
                </a:cubicBezTo>
                <a:cubicBezTo>
                  <a:pt x="296" y="207"/>
                  <a:pt x="297" y="206"/>
                  <a:pt x="298" y="206"/>
                </a:cubicBezTo>
                <a:cubicBezTo>
                  <a:pt x="302" y="207"/>
                  <a:pt x="306" y="202"/>
                  <a:pt x="311" y="206"/>
                </a:cubicBezTo>
                <a:cubicBezTo>
                  <a:pt x="311" y="206"/>
                  <a:pt x="312" y="206"/>
                  <a:pt x="312" y="206"/>
                </a:cubicBezTo>
                <a:cubicBezTo>
                  <a:pt x="319" y="205"/>
                  <a:pt x="325" y="209"/>
                  <a:pt x="332" y="208"/>
                </a:cubicBezTo>
                <a:cubicBezTo>
                  <a:pt x="332" y="211"/>
                  <a:pt x="332" y="213"/>
                  <a:pt x="332" y="216"/>
                </a:cubicBezTo>
                <a:cubicBezTo>
                  <a:pt x="334" y="217"/>
                  <a:pt x="335" y="216"/>
                  <a:pt x="337" y="216"/>
                </a:cubicBezTo>
                <a:cubicBezTo>
                  <a:pt x="337" y="218"/>
                  <a:pt x="338" y="218"/>
                  <a:pt x="339" y="219"/>
                </a:cubicBezTo>
                <a:cubicBezTo>
                  <a:pt x="342" y="221"/>
                  <a:pt x="346" y="219"/>
                  <a:pt x="349" y="221"/>
                </a:cubicBezTo>
                <a:cubicBezTo>
                  <a:pt x="350" y="222"/>
                  <a:pt x="352" y="219"/>
                  <a:pt x="355" y="220"/>
                </a:cubicBezTo>
                <a:cubicBezTo>
                  <a:pt x="357" y="220"/>
                  <a:pt x="356" y="218"/>
                  <a:pt x="356" y="216"/>
                </a:cubicBezTo>
                <a:cubicBezTo>
                  <a:pt x="356" y="215"/>
                  <a:pt x="355" y="215"/>
                  <a:pt x="354" y="215"/>
                </a:cubicBezTo>
                <a:cubicBezTo>
                  <a:pt x="350" y="215"/>
                  <a:pt x="346" y="215"/>
                  <a:pt x="343" y="215"/>
                </a:cubicBezTo>
                <a:cubicBezTo>
                  <a:pt x="342" y="215"/>
                  <a:pt x="340" y="215"/>
                  <a:pt x="341" y="213"/>
                </a:cubicBezTo>
                <a:cubicBezTo>
                  <a:pt x="341" y="213"/>
                  <a:pt x="342" y="213"/>
                  <a:pt x="342" y="213"/>
                </a:cubicBezTo>
                <a:cubicBezTo>
                  <a:pt x="343" y="213"/>
                  <a:pt x="345" y="214"/>
                  <a:pt x="346" y="212"/>
                </a:cubicBezTo>
                <a:cubicBezTo>
                  <a:pt x="346" y="209"/>
                  <a:pt x="344" y="210"/>
                  <a:pt x="342" y="209"/>
                </a:cubicBezTo>
                <a:cubicBezTo>
                  <a:pt x="340" y="205"/>
                  <a:pt x="340" y="204"/>
                  <a:pt x="343" y="204"/>
                </a:cubicBezTo>
                <a:cubicBezTo>
                  <a:pt x="346" y="204"/>
                  <a:pt x="349" y="203"/>
                  <a:pt x="351" y="203"/>
                </a:cubicBezTo>
                <a:cubicBezTo>
                  <a:pt x="357" y="202"/>
                  <a:pt x="362" y="200"/>
                  <a:pt x="369" y="201"/>
                </a:cubicBezTo>
                <a:cubicBezTo>
                  <a:pt x="366" y="198"/>
                  <a:pt x="363" y="197"/>
                  <a:pt x="360" y="197"/>
                </a:cubicBezTo>
                <a:cubicBezTo>
                  <a:pt x="349" y="197"/>
                  <a:pt x="338" y="197"/>
                  <a:pt x="328" y="197"/>
                </a:cubicBezTo>
                <a:cubicBezTo>
                  <a:pt x="326" y="197"/>
                  <a:pt x="324" y="197"/>
                  <a:pt x="323" y="198"/>
                </a:cubicBezTo>
                <a:cubicBezTo>
                  <a:pt x="319" y="203"/>
                  <a:pt x="314" y="200"/>
                  <a:pt x="309" y="201"/>
                </a:cubicBezTo>
                <a:cubicBezTo>
                  <a:pt x="306" y="201"/>
                  <a:pt x="303" y="198"/>
                  <a:pt x="298" y="196"/>
                </a:cubicBezTo>
                <a:cubicBezTo>
                  <a:pt x="307" y="196"/>
                  <a:pt x="313" y="195"/>
                  <a:pt x="319" y="194"/>
                </a:cubicBezTo>
                <a:cubicBezTo>
                  <a:pt x="334" y="191"/>
                  <a:pt x="349" y="193"/>
                  <a:pt x="365" y="192"/>
                </a:cubicBezTo>
                <a:cubicBezTo>
                  <a:pt x="360" y="189"/>
                  <a:pt x="360" y="189"/>
                  <a:pt x="350" y="189"/>
                </a:cubicBezTo>
                <a:cubicBezTo>
                  <a:pt x="348" y="187"/>
                  <a:pt x="349" y="185"/>
                  <a:pt x="349" y="184"/>
                </a:cubicBezTo>
                <a:cubicBezTo>
                  <a:pt x="349" y="182"/>
                  <a:pt x="348" y="181"/>
                  <a:pt x="347" y="182"/>
                </a:cubicBezTo>
                <a:cubicBezTo>
                  <a:pt x="341" y="187"/>
                  <a:pt x="334" y="186"/>
                  <a:pt x="327" y="188"/>
                </a:cubicBezTo>
                <a:cubicBezTo>
                  <a:pt x="325" y="189"/>
                  <a:pt x="323" y="187"/>
                  <a:pt x="320" y="187"/>
                </a:cubicBezTo>
                <a:cubicBezTo>
                  <a:pt x="312" y="187"/>
                  <a:pt x="304" y="187"/>
                  <a:pt x="296" y="187"/>
                </a:cubicBezTo>
                <a:cubicBezTo>
                  <a:pt x="290" y="187"/>
                  <a:pt x="285" y="184"/>
                  <a:pt x="279" y="185"/>
                </a:cubicBezTo>
                <a:cubicBezTo>
                  <a:pt x="273" y="186"/>
                  <a:pt x="267" y="185"/>
                  <a:pt x="261" y="185"/>
                </a:cubicBezTo>
                <a:cubicBezTo>
                  <a:pt x="255" y="185"/>
                  <a:pt x="249" y="185"/>
                  <a:pt x="243" y="185"/>
                </a:cubicBezTo>
                <a:cubicBezTo>
                  <a:pt x="244" y="183"/>
                  <a:pt x="246" y="181"/>
                  <a:pt x="248" y="182"/>
                </a:cubicBezTo>
                <a:cubicBezTo>
                  <a:pt x="253" y="182"/>
                  <a:pt x="258" y="182"/>
                  <a:pt x="264" y="182"/>
                </a:cubicBezTo>
                <a:cubicBezTo>
                  <a:pt x="265" y="182"/>
                  <a:pt x="266" y="182"/>
                  <a:pt x="268" y="181"/>
                </a:cubicBezTo>
                <a:cubicBezTo>
                  <a:pt x="266" y="174"/>
                  <a:pt x="261" y="170"/>
                  <a:pt x="256" y="166"/>
                </a:cubicBezTo>
                <a:cubicBezTo>
                  <a:pt x="255" y="165"/>
                  <a:pt x="253" y="164"/>
                  <a:pt x="251" y="164"/>
                </a:cubicBezTo>
                <a:cubicBezTo>
                  <a:pt x="249" y="164"/>
                  <a:pt x="246" y="164"/>
                  <a:pt x="243" y="163"/>
                </a:cubicBezTo>
                <a:cubicBezTo>
                  <a:pt x="242" y="162"/>
                  <a:pt x="240" y="162"/>
                  <a:pt x="238" y="163"/>
                </a:cubicBezTo>
                <a:cubicBezTo>
                  <a:pt x="237" y="165"/>
                  <a:pt x="235" y="164"/>
                  <a:pt x="234" y="164"/>
                </a:cubicBezTo>
                <a:cubicBezTo>
                  <a:pt x="232" y="164"/>
                  <a:pt x="231" y="165"/>
                  <a:pt x="231" y="163"/>
                </a:cubicBezTo>
                <a:cubicBezTo>
                  <a:pt x="231" y="161"/>
                  <a:pt x="232" y="161"/>
                  <a:pt x="234" y="161"/>
                </a:cubicBezTo>
                <a:cubicBezTo>
                  <a:pt x="237" y="161"/>
                  <a:pt x="240" y="161"/>
                  <a:pt x="242" y="161"/>
                </a:cubicBezTo>
                <a:cubicBezTo>
                  <a:pt x="246" y="161"/>
                  <a:pt x="247" y="158"/>
                  <a:pt x="245" y="155"/>
                </a:cubicBezTo>
                <a:cubicBezTo>
                  <a:pt x="245" y="155"/>
                  <a:pt x="245" y="154"/>
                  <a:pt x="245" y="153"/>
                </a:cubicBezTo>
                <a:cubicBezTo>
                  <a:pt x="242" y="147"/>
                  <a:pt x="242" y="147"/>
                  <a:pt x="234" y="147"/>
                </a:cubicBezTo>
                <a:cubicBezTo>
                  <a:pt x="234" y="147"/>
                  <a:pt x="233" y="147"/>
                  <a:pt x="233" y="147"/>
                </a:cubicBezTo>
                <a:cubicBezTo>
                  <a:pt x="230" y="144"/>
                  <a:pt x="227" y="144"/>
                  <a:pt x="224" y="147"/>
                </a:cubicBezTo>
                <a:cubicBezTo>
                  <a:pt x="222" y="147"/>
                  <a:pt x="221" y="147"/>
                  <a:pt x="219" y="147"/>
                </a:cubicBezTo>
                <a:cubicBezTo>
                  <a:pt x="218" y="147"/>
                  <a:pt x="216" y="146"/>
                  <a:pt x="215" y="149"/>
                </a:cubicBezTo>
                <a:cubicBezTo>
                  <a:pt x="213" y="149"/>
                  <a:pt x="210" y="148"/>
                  <a:pt x="208" y="149"/>
                </a:cubicBezTo>
                <a:cubicBezTo>
                  <a:pt x="204" y="149"/>
                  <a:pt x="201" y="148"/>
                  <a:pt x="199" y="147"/>
                </a:cubicBezTo>
                <a:cubicBezTo>
                  <a:pt x="196" y="145"/>
                  <a:pt x="193" y="145"/>
                  <a:pt x="190" y="147"/>
                </a:cubicBezTo>
                <a:cubicBezTo>
                  <a:pt x="188" y="148"/>
                  <a:pt x="184" y="149"/>
                  <a:pt x="181" y="149"/>
                </a:cubicBezTo>
                <a:cubicBezTo>
                  <a:pt x="180" y="148"/>
                  <a:pt x="178" y="148"/>
                  <a:pt x="177" y="150"/>
                </a:cubicBezTo>
                <a:cubicBezTo>
                  <a:pt x="176" y="151"/>
                  <a:pt x="175" y="151"/>
                  <a:pt x="174" y="150"/>
                </a:cubicBezTo>
                <a:cubicBezTo>
                  <a:pt x="169" y="147"/>
                  <a:pt x="163" y="149"/>
                  <a:pt x="158" y="149"/>
                </a:cubicBezTo>
                <a:cubicBezTo>
                  <a:pt x="158" y="147"/>
                  <a:pt x="159" y="146"/>
                  <a:pt x="157" y="145"/>
                </a:cubicBezTo>
                <a:cubicBezTo>
                  <a:pt x="156" y="145"/>
                  <a:pt x="154" y="145"/>
                  <a:pt x="155" y="147"/>
                </a:cubicBezTo>
                <a:cubicBezTo>
                  <a:pt x="153" y="147"/>
                  <a:pt x="151" y="147"/>
                  <a:pt x="149" y="147"/>
                </a:cubicBezTo>
                <a:cubicBezTo>
                  <a:pt x="149" y="146"/>
                  <a:pt x="150" y="144"/>
                  <a:pt x="148" y="143"/>
                </a:cubicBezTo>
                <a:cubicBezTo>
                  <a:pt x="147" y="143"/>
                  <a:pt x="146" y="144"/>
                  <a:pt x="146" y="145"/>
                </a:cubicBezTo>
                <a:cubicBezTo>
                  <a:pt x="144" y="145"/>
                  <a:pt x="142" y="145"/>
                  <a:pt x="141" y="145"/>
                </a:cubicBezTo>
                <a:cubicBezTo>
                  <a:pt x="140" y="144"/>
                  <a:pt x="141" y="142"/>
                  <a:pt x="139" y="142"/>
                </a:cubicBezTo>
                <a:cubicBezTo>
                  <a:pt x="138" y="142"/>
                  <a:pt x="136" y="141"/>
                  <a:pt x="135" y="143"/>
                </a:cubicBezTo>
                <a:cubicBezTo>
                  <a:pt x="133" y="144"/>
                  <a:pt x="130" y="141"/>
                  <a:pt x="128" y="142"/>
                </a:cubicBezTo>
                <a:cubicBezTo>
                  <a:pt x="125" y="144"/>
                  <a:pt x="123" y="143"/>
                  <a:pt x="121" y="143"/>
                </a:cubicBezTo>
                <a:cubicBezTo>
                  <a:pt x="119" y="144"/>
                  <a:pt x="118" y="143"/>
                  <a:pt x="116" y="143"/>
                </a:cubicBezTo>
                <a:cubicBezTo>
                  <a:pt x="113" y="141"/>
                  <a:pt x="108" y="141"/>
                  <a:pt x="104" y="143"/>
                </a:cubicBezTo>
                <a:cubicBezTo>
                  <a:pt x="101" y="143"/>
                  <a:pt x="98" y="140"/>
                  <a:pt x="94" y="142"/>
                </a:cubicBezTo>
                <a:cubicBezTo>
                  <a:pt x="94" y="141"/>
                  <a:pt x="91" y="138"/>
                  <a:pt x="90" y="137"/>
                </a:cubicBezTo>
                <a:cubicBezTo>
                  <a:pt x="86" y="134"/>
                  <a:pt x="86" y="134"/>
                  <a:pt x="83" y="138"/>
                </a:cubicBezTo>
                <a:cubicBezTo>
                  <a:pt x="82" y="139"/>
                  <a:pt x="81" y="140"/>
                  <a:pt x="82" y="141"/>
                </a:cubicBezTo>
                <a:cubicBezTo>
                  <a:pt x="83" y="142"/>
                  <a:pt x="83" y="143"/>
                  <a:pt x="85" y="143"/>
                </a:cubicBezTo>
                <a:cubicBezTo>
                  <a:pt x="88" y="143"/>
                  <a:pt x="91" y="143"/>
                  <a:pt x="94" y="143"/>
                </a:cubicBezTo>
                <a:cubicBezTo>
                  <a:pt x="97" y="147"/>
                  <a:pt x="101" y="149"/>
                  <a:pt x="107" y="149"/>
                </a:cubicBezTo>
                <a:cubicBezTo>
                  <a:pt x="109" y="149"/>
                  <a:pt x="111" y="149"/>
                  <a:pt x="113" y="149"/>
                </a:cubicBezTo>
                <a:cubicBezTo>
                  <a:pt x="123" y="148"/>
                  <a:pt x="133" y="151"/>
                  <a:pt x="143" y="152"/>
                </a:cubicBezTo>
                <a:cubicBezTo>
                  <a:pt x="144" y="152"/>
                  <a:pt x="145" y="154"/>
                  <a:pt x="147" y="155"/>
                </a:cubicBezTo>
                <a:cubicBezTo>
                  <a:pt x="141" y="156"/>
                  <a:pt x="135" y="156"/>
                  <a:pt x="130" y="156"/>
                </a:cubicBezTo>
                <a:cubicBezTo>
                  <a:pt x="130" y="156"/>
                  <a:pt x="130" y="157"/>
                  <a:pt x="130" y="157"/>
                </a:cubicBezTo>
                <a:cubicBezTo>
                  <a:pt x="136" y="157"/>
                  <a:pt x="142" y="157"/>
                  <a:pt x="147" y="157"/>
                </a:cubicBezTo>
                <a:cubicBezTo>
                  <a:pt x="153" y="157"/>
                  <a:pt x="158" y="157"/>
                  <a:pt x="163" y="157"/>
                </a:cubicBezTo>
                <a:cubicBezTo>
                  <a:pt x="164" y="157"/>
                  <a:pt x="166" y="157"/>
                  <a:pt x="167" y="158"/>
                </a:cubicBezTo>
                <a:cubicBezTo>
                  <a:pt x="169" y="160"/>
                  <a:pt x="168" y="164"/>
                  <a:pt x="172" y="163"/>
                </a:cubicBezTo>
                <a:cubicBezTo>
                  <a:pt x="175" y="162"/>
                  <a:pt x="177" y="165"/>
                  <a:pt x="180" y="164"/>
                </a:cubicBezTo>
                <a:cubicBezTo>
                  <a:pt x="182" y="164"/>
                  <a:pt x="185" y="165"/>
                  <a:pt x="187" y="163"/>
                </a:cubicBezTo>
                <a:cubicBezTo>
                  <a:pt x="188" y="162"/>
                  <a:pt x="189" y="163"/>
                  <a:pt x="191" y="163"/>
                </a:cubicBezTo>
                <a:cubicBezTo>
                  <a:pt x="190" y="165"/>
                  <a:pt x="188" y="166"/>
                  <a:pt x="188" y="167"/>
                </a:cubicBezTo>
                <a:cubicBezTo>
                  <a:pt x="187" y="169"/>
                  <a:pt x="188" y="171"/>
                  <a:pt x="190" y="171"/>
                </a:cubicBezTo>
                <a:cubicBezTo>
                  <a:pt x="192" y="171"/>
                  <a:pt x="195" y="171"/>
                  <a:pt x="195" y="174"/>
                </a:cubicBezTo>
                <a:cubicBezTo>
                  <a:pt x="195" y="175"/>
                  <a:pt x="197" y="175"/>
                  <a:pt x="198" y="175"/>
                </a:cubicBezTo>
                <a:cubicBezTo>
                  <a:pt x="203" y="172"/>
                  <a:pt x="208" y="176"/>
                  <a:pt x="212" y="176"/>
                </a:cubicBezTo>
                <a:cubicBezTo>
                  <a:pt x="213" y="177"/>
                  <a:pt x="214" y="177"/>
                  <a:pt x="214" y="178"/>
                </a:cubicBezTo>
                <a:cubicBezTo>
                  <a:pt x="214" y="179"/>
                  <a:pt x="213" y="180"/>
                  <a:pt x="212" y="180"/>
                </a:cubicBezTo>
                <a:cubicBezTo>
                  <a:pt x="207" y="182"/>
                  <a:pt x="202" y="184"/>
                  <a:pt x="198" y="188"/>
                </a:cubicBezTo>
                <a:cubicBezTo>
                  <a:pt x="196" y="189"/>
                  <a:pt x="195" y="187"/>
                  <a:pt x="195" y="186"/>
                </a:cubicBezTo>
                <a:cubicBezTo>
                  <a:pt x="195" y="183"/>
                  <a:pt x="194" y="181"/>
                  <a:pt x="191" y="179"/>
                </a:cubicBezTo>
                <a:cubicBezTo>
                  <a:pt x="190" y="178"/>
                  <a:pt x="189" y="178"/>
                  <a:pt x="188" y="178"/>
                </a:cubicBezTo>
                <a:cubicBezTo>
                  <a:pt x="185" y="181"/>
                  <a:pt x="180" y="179"/>
                  <a:pt x="177" y="181"/>
                </a:cubicBezTo>
                <a:cubicBezTo>
                  <a:pt x="175" y="182"/>
                  <a:pt x="173" y="182"/>
                  <a:pt x="170" y="182"/>
                </a:cubicBezTo>
                <a:cubicBezTo>
                  <a:pt x="168" y="182"/>
                  <a:pt x="167" y="179"/>
                  <a:pt x="166" y="177"/>
                </a:cubicBezTo>
                <a:cubicBezTo>
                  <a:pt x="164" y="174"/>
                  <a:pt x="160" y="173"/>
                  <a:pt x="158" y="177"/>
                </a:cubicBezTo>
                <a:cubicBezTo>
                  <a:pt x="158" y="179"/>
                  <a:pt x="157" y="180"/>
                  <a:pt x="156" y="182"/>
                </a:cubicBezTo>
                <a:cubicBezTo>
                  <a:pt x="156" y="184"/>
                  <a:pt x="154" y="185"/>
                  <a:pt x="151" y="185"/>
                </a:cubicBezTo>
                <a:cubicBezTo>
                  <a:pt x="149" y="185"/>
                  <a:pt x="147" y="185"/>
                  <a:pt x="145" y="187"/>
                </a:cubicBezTo>
                <a:cubicBezTo>
                  <a:pt x="142" y="188"/>
                  <a:pt x="139" y="186"/>
                  <a:pt x="137" y="183"/>
                </a:cubicBezTo>
                <a:cubicBezTo>
                  <a:pt x="134" y="177"/>
                  <a:pt x="128" y="177"/>
                  <a:pt x="123" y="175"/>
                </a:cubicBezTo>
                <a:cubicBezTo>
                  <a:pt x="121" y="174"/>
                  <a:pt x="119" y="176"/>
                  <a:pt x="116" y="177"/>
                </a:cubicBezTo>
                <a:cubicBezTo>
                  <a:pt x="113" y="177"/>
                  <a:pt x="110" y="179"/>
                  <a:pt x="108" y="181"/>
                </a:cubicBezTo>
                <a:cubicBezTo>
                  <a:pt x="102" y="185"/>
                  <a:pt x="101" y="185"/>
                  <a:pt x="97" y="180"/>
                </a:cubicBezTo>
                <a:cubicBezTo>
                  <a:pt x="96" y="180"/>
                  <a:pt x="96" y="178"/>
                  <a:pt x="95" y="177"/>
                </a:cubicBezTo>
                <a:cubicBezTo>
                  <a:pt x="89" y="182"/>
                  <a:pt x="84" y="182"/>
                  <a:pt x="78" y="182"/>
                </a:cubicBezTo>
                <a:cubicBezTo>
                  <a:pt x="74" y="182"/>
                  <a:pt x="71" y="182"/>
                  <a:pt x="67" y="182"/>
                </a:cubicBezTo>
                <a:cubicBezTo>
                  <a:pt x="59" y="181"/>
                  <a:pt x="51" y="184"/>
                  <a:pt x="42" y="183"/>
                </a:cubicBezTo>
                <a:cubicBezTo>
                  <a:pt x="39" y="183"/>
                  <a:pt x="38" y="187"/>
                  <a:pt x="35" y="184"/>
                </a:cubicBezTo>
                <a:cubicBezTo>
                  <a:pt x="32" y="182"/>
                  <a:pt x="29" y="184"/>
                  <a:pt x="27" y="183"/>
                </a:cubicBezTo>
                <a:cubicBezTo>
                  <a:pt x="24" y="183"/>
                  <a:pt x="21" y="183"/>
                  <a:pt x="18" y="183"/>
                </a:cubicBezTo>
                <a:cubicBezTo>
                  <a:pt x="16" y="181"/>
                  <a:pt x="18" y="179"/>
                  <a:pt x="17" y="177"/>
                </a:cubicBezTo>
                <a:cubicBezTo>
                  <a:pt x="14" y="173"/>
                  <a:pt x="10" y="172"/>
                  <a:pt x="5" y="174"/>
                </a:cubicBezTo>
                <a:cubicBezTo>
                  <a:pt x="4" y="174"/>
                  <a:pt x="4" y="175"/>
                  <a:pt x="2" y="175"/>
                </a:cubicBezTo>
                <a:cubicBezTo>
                  <a:pt x="1" y="175"/>
                  <a:pt x="0" y="174"/>
                  <a:pt x="0" y="172"/>
                </a:cubicBezTo>
                <a:cubicBezTo>
                  <a:pt x="0" y="171"/>
                  <a:pt x="0" y="169"/>
                  <a:pt x="2" y="169"/>
                </a:cubicBezTo>
                <a:cubicBezTo>
                  <a:pt x="5" y="170"/>
                  <a:pt x="8" y="169"/>
                  <a:pt x="10" y="170"/>
                </a:cubicBezTo>
                <a:cubicBezTo>
                  <a:pt x="14" y="170"/>
                  <a:pt x="16" y="168"/>
                  <a:pt x="19" y="168"/>
                </a:cubicBezTo>
                <a:cubicBezTo>
                  <a:pt x="21" y="167"/>
                  <a:pt x="22" y="164"/>
                  <a:pt x="22" y="162"/>
                </a:cubicBezTo>
                <a:cubicBezTo>
                  <a:pt x="24" y="159"/>
                  <a:pt x="24" y="158"/>
                  <a:pt x="27" y="160"/>
                </a:cubicBezTo>
                <a:cubicBezTo>
                  <a:pt x="31" y="161"/>
                  <a:pt x="35" y="162"/>
                  <a:pt x="39" y="164"/>
                </a:cubicBezTo>
                <a:cubicBezTo>
                  <a:pt x="40" y="165"/>
                  <a:pt x="42" y="164"/>
                  <a:pt x="44" y="164"/>
                </a:cubicBezTo>
                <a:cubicBezTo>
                  <a:pt x="45" y="164"/>
                  <a:pt x="45" y="162"/>
                  <a:pt x="46" y="161"/>
                </a:cubicBezTo>
                <a:cubicBezTo>
                  <a:pt x="48" y="159"/>
                  <a:pt x="46" y="158"/>
                  <a:pt x="45" y="156"/>
                </a:cubicBezTo>
                <a:cubicBezTo>
                  <a:pt x="44" y="154"/>
                  <a:pt x="41" y="154"/>
                  <a:pt x="39" y="152"/>
                </a:cubicBezTo>
                <a:cubicBezTo>
                  <a:pt x="38" y="151"/>
                  <a:pt x="38" y="151"/>
                  <a:pt x="38" y="150"/>
                </a:cubicBezTo>
                <a:cubicBezTo>
                  <a:pt x="38" y="149"/>
                  <a:pt x="39" y="149"/>
                  <a:pt x="40" y="149"/>
                </a:cubicBezTo>
                <a:cubicBezTo>
                  <a:pt x="43" y="149"/>
                  <a:pt x="47" y="148"/>
                  <a:pt x="50" y="150"/>
                </a:cubicBezTo>
                <a:cubicBezTo>
                  <a:pt x="50" y="151"/>
                  <a:pt x="51" y="150"/>
                  <a:pt x="51" y="150"/>
                </a:cubicBezTo>
                <a:cubicBezTo>
                  <a:pt x="53" y="149"/>
                  <a:pt x="51" y="149"/>
                  <a:pt x="51" y="148"/>
                </a:cubicBezTo>
                <a:cubicBezTo>
                  <a:pt x="50" y="147"/>
                  <a:pt x="50" y="145"/>
                  <a:pt x="52" y="145"/>
                </a:cubicBezTo>
                <a:cubicBezTo>
                  <a:pt x="54" y="145"/>
                  <a:pt x="56" y="145"/>
                  <a:pt x="59" y="145"/>
                </a:cubicBezTo>
                <a:cubicBezTo>
                  <a:pt x="56" y="143"/>
                  <a:pt x="53" y="143"/>
                  <a:pt x="50" y="142"/>
                </a:cubicBezTo>
                <a:cubicBezTo>
                  <a:pt x="48" y="141"/>
                  <a:pt x="48" y="140"/>
                  <a:pt x="49" y="139"/>
                </a:cubicBezTo>
                <a:cubicBezTo>
                  <a:pt x="50" y="135"/>
                  <a:pt x="50" y="134"/>
                  <a:pt x="46" y="133"/>
                </a:cubicBezTo>
                <a:cubicBezTo>
                  <a:pt x="45" y="133"/>
                  <a:pt x="43" y="133"/>
                  <a:pt x="42" y="133"/>
                </a:cubicBezTo>
                <a:cubicBezTo>
                  <a:pt x="42" y="132"/>
                  <a:pt x="42" y="132"/>
                  <a:pt x="42" y="131"/>
                </a:cubicBezTo>
                <a:cubicBezTo>
                  <a:pt x="42" y="131"/>
                  <a:pt x="42" y="130"/>
                  <a:pt x="42" y="130"/>
                </a:cubicBezTo>
                <a:cubicBezTo>
                  <a:pt x="49" y="131"/>
                  <a:pt x="54" y="126"/>
                  <a:pt x="61" y="126"/>
                </a:cubicBezTo>
                <a:cubicBezTo>
                  <a:pt x="65" y="126"/>
                  <a:pt x="69" y="124"/>
                  <a:pt x="73" y="121"/>
                </a:cubicBezTo>
                <a:cubicBezTo>
                  <a:pt x="73" y="120"/>
                  <a:pt x="75" y="120"/>
                  <a:pt x="75" y="119"/>
                </a:cubicBezTo>
                <a:cubicBezTo>
                  <a:pt x="75" y="117"/>
                  <a:pt x="73" y="117"/>
                  <a:pt x="72" y="117"/>
                </a:cubicBezTo>
                <a:cubicBezTo>
                  <a:pt x="69" y="117"/>
                  <a:pt x="66" y="117"/>
                  <a:pt x="63" y="117"/>
                </a:cubicBezTo>
                <a:cubicBezTo>
                  <a:pt x="62" y="117"/>
                  <a:pt x="61" y="117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4" y="114"/>
                  <a:pt x="65" y="112"/>
                  <a:pt x="68" y="112"/>
                </a:cubicBezTo>
                <a:cubicBezTo>
                  <a:pt x="71" y="112"/>
                  <a:pt x="74" y="112"/>
                  <a:pt x="77" y="112"/>
                </a:cubicBezTo>
                <a:cubicBezTo>
                  <a:pt x="79" y="111"/>
                  <a:pt x="78" y="109"/>
                  <a:pt x="78" y="108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2" y="105"/>
                  <a:pt x="69" y="100"/>
                  <a:pt x="63" y="100"/>
                </a:cubicBezTo>
                <a:cubicBezTo>
                  <a:pt x="51" y="100"/>
                  <a:pt x="40" y="103"/>
                  <a:pt x="28" y="102"/>
                </a:cubicBezTo>
                <a:cubicBezTo>
                  <a:pt x="26" y="101"/>
                  <a:pt x="23" y="103"/>
                  <a:pt x="23" y="100"/>
                </a:cubicBezTo>
                <a:cubicBezTo>
                  <a:pt x="22" y="96"/>
                  <a:pt x="26" y="98"/>
                  <a:pt x="28" y="98"/>
                </a:cubicBezTo>
                <a:cubicBezTo>
                  <a:pt x="32" y="99"/>
                  <a:pt x="36" y="96"/>
                  <a:pt x="40" y="96"/>
                </a:cubicBezTo>
                <a:cubicBezTo>
                  <a:pt x="44" y="97"/>
                  <a:pt x="49" y="98"/>
                  <a:pt x="53" y="96"/>
                </a:cubicBezTo>
                <a:cubicBezTo>
                  <a:pt x="60" y="94"/>
                  <a:pt x="67" y="95"/>
                  <a:pt x="73" y="95"/>
                </a:cubicBezTo>
                <a:cubicBezTo>
                  <a:pt x="86" y="94"/>
                  <a:pt x="98" y="91"/>
                  <a:pt x="107" y="82"/>
                </a:cubicBezTo>
                <a:cubicBezTo>
                  <a:pt x="111" y="79"/>
                  <a:pt x="115" y="79"/>
                  <a:pt x="119" y="79"/>
                </a:cubicBezTo>
                <a:cubicBezTo>
                  <a:pt x="120" y="79"/>
                  <a:pt x="123" y="80"/>
                  <a:pt x="123" y="78"/>
                </a:cubicBezTo>
                <a:cubicBezTo>
                  <a:pt x="123" y="74"/>
                  <a:pt x="120" y="76"/>
                  <a:pt x="119" y="76"/>
                </a:cubicBezTo>
                <a:cubicBezTo>
                  <a:pt x="102" y="76"/>
                  <a:pt x="85" y="76"/>
                  <a:pt x="67" y="76"/>
                </a:cubicBezTo>
                <a:cubicBezTo>
                  <a:pt x="61" y="76"/>
                  <a:pt x="57" y="71"/>
                  <a:pt x="52" y="66"/>
                </a:cubicBezTo>
                <a:cubicBezTo>
                  <a:pt x="52" y="66"/>
                  <a:pt x="52" y="65"/>
                  <a:pt x="52" y="64"/>
                </a:cubicBezTo>
                <a:cubicBezTo>
                  <a:pt x="54" y="61"/>
                  <a:pt x="55" y="59"/>
                  <a:pt x="56" y="56"/>
                </a:cubicBezTo>
                <a:cubicBezTo>
                  <a:pt x="56" y="53"/>
                  <a:pt x="59" y="50"/>
                  <a:pt x="62" y="50"/>
                </a:cubicBezTo>
                <a:cubicBezTo>
                  <a:pt x="70" y="50"/>
                  <a:pt x="70" y="43"/>
                  <a:pt x="71" y="38"/>
                </a:cubicBezTo>
                <a:cubicBezTo>
                  <a:pt x="72" y="31"/>
                  <a:pt x="77" y="26"/>
                  <a:pt x="82" y="21"/>
                </a:cubicBezTo>
                <a:cubicBezTo>
                  <a:pt x="83" y="19"/>
                  <a:pt x="85" y="20"/>
                  <a:pt x="86" y="20"/>
                </a:cubicBezTo>
                <a:cubicBezTo>
                  <a:pt x="90" y="20"/>
                  <a:pt x="94" y="21"/>
                  <a:pt x="97" y="18"/>
                </a:cubicBezTo>
                <a:cubicBezTo>
                  <a:pt x="98" y="17"/>
                  <a:pt x="99" y="17"/>
                  <a:pt x="101" y="17"/>
                </a:cubicBezTo>
                <a:cubicBezTo>
                  <a:pt x="104" y="17"/>
                  <a:pt x="107" y="17"/>
                  <a:pt x="109" y="17"/>
                </a:cubicBezTo>
                <a:cubicBezTo>
                  <a:pt x="114" y="16"/>
                  <a:pt x="119" y="17"/>
                  <a:pt x="123" y="20"/>
                </a:cubicBezTo>
                <a:cubicBezTo>
                  <a:pt x="126" y="23"/>
                  <a:pt x="130" y="22"/>
                  <a:pt x="133" y="19"/>
                </a:cubicBezTo>
                <a:cubicBezTo>
                  <a:pt x="138" y="15"/>
                  <a:pt x="145" y="15"/>
                  <a:pt x="150" y="12"/>
                </a:cubicBezTo>
                <a:cubicBezTo>
                  <a:pt x="151" y="11"/>
                  <a:pt x="168" y="17"/>
                  <a:pt x="168" y="18"/>
                </a:cubicBezTo>
                <a:cubicBezTo>
                  <a:pt x="170" y="22"/>
                  <a:pt x="174" y="23"/>
                  <a:pt x="177" y="23"/>
                </a:cubicBezTo>
                <a:cubicBezTo>
                  <a:pt x="180" y="24"/>
                  <a:pt x="183" y="21"/>
                  <a:pt x="186" y="19"/>
                </a:cubicBezTo>
                <a:cubicBezTo>
                  <a:pt x="186" y="18"/>
                  <a:pt x="186" y="17"/>
                  <a:pt x="187" y="17"/>
                </a:cubicBezTo>
                <a:cubicBezTo>
                  <a:pt x="193" y="17"/>
                  <a:pt x="197" y="13"/>
                  <a:pt x="202" y="12"/>
                </a:cubicBezTo>
                <a:cubicBezTo>
                  <a:pt x="205" y="11"/>
                  <a:pt x="206" y="15"/>
                  <a:pt x="209" y="13"/>
                </a:cubicBezTo>
                <a:cubicBezTo>
                  <a:pt x="210" y="13"/>
                  <a:pt x="218" y="18"/>
                  <a:pt x="219" y="20"/>
                </a:cubicBezTo>
                <a:cubicBezTo>
                  <a:pt x="220" y="21"/>
                  <a:pt x="221" y="22"/>
                  <a:pt x="222" y="23"/>
                </a:cubicBezTo>
                <a:cubicBezTo>
                  <a:pt x="227" y="26"/>
                  <a:pt x="231" y="26"/>
                  <a:pt x="235" y="22"/>
                </a:cubicBezTo>
                <a:cubicBezTo>
                  <a:pt x="236" y="21"/>
                  <a:pt x="237" y="20"/>
                  <a:pt x="239" y="19"/>
                </a:cubicBezTo>
                <a:cubicBezTo>
                  <a:pt x="239" y="18"/>
                  <a:pt x="240" y="17"/>
                  <a:pt x="240" y="17"/>
                </a:cubicBezTo>
                <a:cubicBezTo>
                  <a:pt x="245" y="17"/>
                  <a:pt x="249" y="14"/>
                  <a:pt x="253" y="15"/>
                </a:cubicBezTo>
                <a:cubicBezTo>
                  <a:pt x="257" y="16"/>
                  <a:pt x="261" y="17"/>
                  <a:pt x="264" y="19"/>
                </a:cubicBezTo>
                <a:cubicBezTo>
                  <a:pt x="270" y="23"/>
                  <a:pt x="273" y="23"/>
                  <a:pt x="278" y="19"/>
                </a:cubicBezTo>
                <a:cubicBezTo>
                  <a:pt x="280" y="17"/>
                  <a:pt x="282" y="17"/>
                  <a:pt x="285" y="17"/>
                </a:cubicBezTo>
                <a:cubicBezTo>
                  <a:pt x="290" y="17"/>
                  <a:pt x="295" y="17"/>
                  <a:pt x="301" y="17"/>
                </a:cubicBezTo>
                <a:cubicBezTo>
                  <a:pt x="303" y="17"/>
                  <a:pt x="305" y="17"/>
                  <a:pt x="307" y="19"/>
                </a:cubicBezTo>
                <a:cubicBezTo>
                  <a:pt x="310" y="21"/>
                  <a:pt x="319" y="21"/>
                  <a:pt x="321" y="18"/>
                </a:cubicBezTo>
                <a:cubicBezTo>
                  <a:pt x="323" y="15"/>
                  <a:pt x="326" y="15"/>
                  <a:pt x="329" y="15"/>
                </a:cubicBezTo>
                <a:cubicBezTo>
                  <a:pt x="331" y="15"/>
                  <a:pt x="333" y="15"/>
                  <a:pt x="334" y="15"/>
                </a:cubicBezTo>
                <a:cubicBezTo>
                  <a:pt x="338" y="15"/>
                  <a:pt x="342" y="14"/>
                  <a:pt x="345" y="12"/>
                </a:cubicBezTo>
                <a:cubicBezTo>
                  <a:pt x="351" y="7"/>
                  <a:pt x="358" y="9"/>
                  <a:pt x="364" y="13"/>
                </a:cubicBezTo>
                <a:cubicBezTo>
                  <a:pt x="367" y="15"/>
                  <a:pt x="370" y="17"/>
                  <a:pt x="374" y="17"/>
                </a:cubicBezTo>
                <a:cubicBezTo>
                  <a:pt x="382" y="16"/>
                  <a:pt x="390" y="17"/>
                  <a:pt x="398" y="16"/>
                </a:cubicBezTo>
                <a:cubicBezTo>
                  <a:pt x="401" y="16"/>
                  <a:pt x="404" y="17"/>
                  <a:pt x="408" y="15"/>
                </a:cubicBezTo>
                <a:cubicBezTo>
                  <a:pt x="411" y="14"/>
                  <a:pt x="415" y="14"/>
                  <a:pt x="419" y="16"/>
                </a:cubicBezTo>
                <a:cubicBezTo>
                  <a:pt x="422" y="18"/>
                  <a:pt x="425" y="17"/>
                  <a:pt x="427" y="14"/>
                </a:cubicBezTo>
                <a:cubicBezTo>
                  <a:pt x="429" y="12"/>
                  <a:pt x="431" y="13"/>
                  <a:pt x="432" y="15"/>
                </a:cubicBezTo>
                <a:cubicBezTo>
                  <a:pt x="433" y="18"/>
                  <a:pt x="435" y="18"/>
                  <a:pt x="438" y="18"/>
                </a:cubicBezTo>
                <a:cubicBezTo>
                  <a:pt x="444" y="18"/>
                  <a:pt x="450" y="19"/>
                  <a:pt x="456" y="15"/>
                </a:cubicBezTo>
                <a:cubicBezTo>
                  <a:pt x="456" y="15"/>
                  <a:pt x="457" y="15"/>
                  <a:pt x="457" y="15"/>
                </a:cubicBezTo>
                <a:cubicBezTo>
                  <a:pt x="467" y="16"/>
                  <a:pt x="476" y="13"/>
                  <a:pt x="485" y="13"/>
                </a:cubicBezTo>
                <a:cubicBezTo>
                  <a:pt x="487" y="13"/>
                  <a:pt x="488" y="13"/>
                  <a:pt x="488" y="15"/>
                </a:cubicBezTo>
                <a:cubicBezTo>
                  <a:pt x="488" y="18"/>
                  <a:pt x="489" y="18"/>
                  <a:pt x="492" y="18"/>
                </a:cubicBezTo>
                <a:cubicBezTo>
                  <a:pt x="494" y="18"/>
                  <a:pt x="497" y="18"/>
                  <a:pt x="500" y="20"/>
                </a:cubicBezTo>
                <a:cubicBezTo>
                  <a:pt x="501" y="21"/>
                  <a:pt x="505" y="21"/>
                  <a:pt x="507" y="18"/>
                </a:cubicBezTo>
                <a:cubicBezTo>
                  <a:pt x="509" y="15"/>
                  <a:pt x="513" y="14"/>
                  <a:pt x="516" y="15"/>
                </a:cubicBezTo>
                <a:cubicBezTo>
                  <a:pt x="521" y="16"/>
                  <a:pt x="526" y="13"/>
                  <a:pt x="531" y="13"/>
                </a:cubicBezTo>
                <a:cubicBezTo>
                  <a:pt x="532" y="13"/>
                  <a:pt x="533" y="13"/>
                  <a:pt x="534" y="13"/>
                </a:cubicBezTo>
                <a:cubicBezTo>
                  <a:pt x="535" y="14"/>
                  <a:pt x="535" y="14"/>
                  <a:pt x="534" y="15"/>
                </a:cubicBezTo>
                <a:cubicBezTo>
                  <a:pt x="533" y="16"/>
                  <a:pt x="530" y="16"/>
                  <a:pt x="530" y="17"/>
                </a:cubicBezTo>
                <a:cubicBezTo>
                  <a:pt x="531" y="20"/>
                  <a:pt x="534" y="17"/>
                  <a:pt x="535" y="19"/>
                </a:cubicBezTo>
                <a:cubicBezTo>
                  <a:pt x="536" y="20"/>
                  <a:pt x="537" y="21"/>
                  <a:pt x="538" y="20"/>
                </a:cubicBezTo>
                <a:cubicBezTo>
                  <a:pt x="542" y="16"/>
                  <a:pt x="548" y="20"/>
                  <a:pt x="551" y="17"/>
                </a:cubicBezTo>
                <a:cubicBezTo>
                  <a:pt x="557" y="17"/>
                  <a:pt x="561" y="15"/>
                  <a:pt x="566" y="15"/>
                </a:cubicBezTo>
                <a:cubicBezTo>
                  <a:pt x="570" y="15"/>
                  <a:pt x="573" y="11"/>
                  <a:pt x="576" y="13"/>
                </a:cubicBezTo>
                <a:cubicBezTo>
                  <a:pt x="578" y="15"/>
                  <a:pt x="581" y="16"/>
                  <a:pt x="584" y="17"/>
                </a:cubicBezTo>
                <a:cubicBezTo>
                  <a:pt x="587" y="19"/>
                  <a:pt x="592" y="19"/>
                  <a:pt x="595" y="18"/>
                </a:cubicBezTo>
                <a:cubicBezTo>
                  <a:pt x="598" y="17"/>
                  <a:pt x="601" y="17"/>
                  <a:pt x="604" y="17"/>
                </a:cubicBezTo>
                <a:cubicBezTo>
                  <a:pt x="607" y="16"/>
                  <a:pt x="609" y="17"/>
                  <a:pt x="611" y="14"/>
                </a:cubicBezTo>
                <a:cubicBezTo>
                  <a:pt x="614" y="12"/>
                  <a:pt x="618" y="12"/>
                  <a:pt x="621" y="14"/>
                </a:cubicBezTo>
                <a:cubicBezTo>
                  <a:pt x="623" y="16"/>
                  <a:pt x="624" y="17"/>
                  <a:pt x="627" y="17"/>
                </a:cubicBezTo>
                <a:cubicBezTo>
                  <a:pt x="633" y="17"/>
                  <a:pt x="639" y="16"/>
                  <a:pt x="646" y="17"/>
                </a:cubicBezTo>
                <a:cubicBezTo>
                  <a:pt x="648" y="17"/>
                  <a:pt x="650" y="16"/>
                  <a:pt x="652" y="17"/>
                </a:cubicBezTo>
                <a:cubicBezTo>
                  <a:pt x="654" y="20"/>
                  <a:pt x="656" y="18"/>
                  <a:pt x="658" y="16"/>
                </a:cubicBezTo>
                <a:cubicBezTo>
                  <a:pt x="660" y="14"/>
                  <a:pt x="662" y="13"/>
                  <a:pt x="666" y="13"/>
                </a:cubicBezTo>
                <a:cubicBezTo>
                  <a:pt x="668" y="13"/>
                  <a:pt x="671" y="13"/>
                  <a:pt x="674" y="12"/>
                </a:cubicBezTo>
                <a:cubicBezTo>
                  <a:pt x="677" y="10"/>
                  <a:pt x="682" y="11"/>
                  <a:pt x="685" y="13"/>
                </a:cubicBezTo>
                <a:cubicBezTo>
                  <a:pt x="692" y="19"/>
                  <a:pt x="700" y="16"/>
                  <a:pt x="708" y="17"/>
                </a:cubicBezTo>
                <a:cubicBezTo>
                  <a:pt x="711" y="13"/>
                  <a:pt x="716" y="14"/>
                  <a:pt x="719" y="15"/>
                </a:cubicBezTo>
                <a:cubicBezTo>
                  <a:pt x="728" y="16"/>
                  <a:pt x="736" y="18"/>
                  <a:pt x="743" y="22"/>
                </a:cubicBezTo>
                <a:cubicBezTo>
                  <a:pt x="748" y="24"/>
                  <a:pt x="752" y="25"/>
                  <a:pt x="757" y="27"/>
                </a:cubicBezTo>
                <a:cubicBezTo>
                  <a:pt x="762" y="28"/>
                  <a:pt x="768" y="27"/>
                  <a:pt x="772" y="24"/>
                </a:cubicBezTo>
                <a:cubicBezTo>
                  <a:pt x="779" y="19"/>
                  <a:pt x="786" y="16"/>
                  <a:pt x="795" y="17"/>
                </a:cubicBezTo>
                <a:cubicBezTo>
                  <a:pt x="798" y="17"/>
                  <a:pt x="800" y="16"/>
                  <a:pt x="803" y="17"/>
                </a:cubicBezTo>
                <a:cubicBezTo>
                  <a:pt x="804" y="17"/>
                  <a:pt x="806" y="16"/>
                  <a:pt x="806" y="18"/>
                </a:cubicBezTo>
                <a:cubicBezTo>
                  <a:pt x="806" y="20"/>
                  <a:pt x="807" y="22"/>
                  <a:pt x="804" y="22"/>
                </a:cubicBezTo>
                <a:cubicBezTo>
                  <a:pt x="803" y="22"/>
                  <a:pt x="802" y="23"/>
                  <a:pt x="801" y="25"/>
                </a:cubicBezTo>
                <a:cubicBezTo>
                  <a:pt x="811" y="29"/>
                  <a:pt x="820" y="28"/>
                  <a:pt x="829" y="23"/>
                </a:cubicBezTo>
                <a:cubicBezTo>
                  <a:pt x="828" y="22"/>
                  <a:pt x="827" y="20"/>
                  <a:pt x="826" y="20"/>
                </a:cubicBezTo>
                <a:cubicBezTo>
                  <a:pt x="824" y="20"/>
                  <a:pt x="824" y="19"/>
                  <a:pt x="824" y="17"/>
                </a:cubicBezTo>
                <a:cubicBezTo>
                  <a:pt x="823" y="15"/>
                  <a:pt x="825" y="13"/>
                  <a:pt x="826" y="13"/>
                </a:cubicBezTo>
                <a:cubicBezTo>
                  <a:pt x="829" y="13"/>
                  <a:pt x="832" y="12"/>
                  <a:pt x="834" y="14"/>
                </a:cubicBezTo>
                <a:cubicBezTo>
                  <a:pt x="837" y="17"/>
                  <a:pt x="841" y="17"/>
                  <a:pt x="845" y="17"/>
                </a:cubicBezTo>
                <a:cubicBezTo>
                  <a:pt x="848" y="16"/>
                  <a:pt x="851" y="17"/>
                  <a:pt x="854" y="17"/>
                </a:cubicBezTo>
                <a:cubicBezTo>
                  <a:pt x="860" y="16"/>
                  <a:pt x="866" y="16"/>
                  <a:pt x="870" y="22"/>
                </a:cubicBezTo>
                <a:cubicBezTo>
                  <a:pt x="872" y="25"/>
                  <a:pt x="876" y="24"/>
                  <a:pt x="878" y="21"/>
                </a:cubicBezTo>
                <a:cubicBezTo>
                  <a:pt x="879" y="19"/>
                  <a:pt x="880" y="15"/>
                  <a:pt x="884" y="17"/>
                </a:cubicBezTo>
                <a:cubicBezTo>
                  <a:pt x="887" y="18"/>
                  <a:pt x="890" y="15"/>
                  <a:pt x="893" y="14"/>
                </a:cubicBezTo>
                <a:cubicBezTo>
                  <a:pt x="897" y="13"/>
                  <a:pt x="901" y="13"/>
                  <a:pt x="905" y="13"/>
                </a:cubicBezTo>
                <a:cubicBezTo>
                  <a:pt x="909" y="13"/>
                  <a:pt x="914" y="12"/>
                  <a:pt x="917" y="15"/>
                </a:cubicBezTo>
                <a:cubicBezTo>
                  <a:pt x="924" y="13"/>
                  <a:pt x="930" y="17"/>
                  <a:pt x="937" y="17"/>
                </a:cubicBezTo>
                <a:cubicBezTo>
                  <a:pt x="943" y="16"/>
                  <a:pt x="950" y="18"/>
                  <a:pt x="956" y="16"/>
                </a:cubicBezTo>
                <a:cubicBezTo>
                  <a:pt x="965" y="14"/>
                  <a:pt x="974" y="16"/>
                  <a:pt x="983" y="15"/>
                </a:cubicBezTo>
                <a:cubicBezTo>
                  <a:pt x="986" y="14"/>
                  <a:pt x="989" y="17"/>
                  <a:pt x="992" y="17"/>
                </a:cubicBezTo>
                <a:cubicBezTo>
                  <a:pt x="996" y="16"/>
                  <a:pt x="999" y="16"/>
                  <a:pt x="1002" y="17"/>
                </a:cubicBezTo>
                <a:cubicBezTo>
                  <a:pt x="1007" y="17"/>
                  <a:pt x="1012" y="16"/>
                  <a:pt x="1016" y="11"/>
                </a:cubicBezTo>
                <a:cubicBezTo>
                  <a:pt x="1018" y="9"/>
                  <a:pt x="1019" y="9"/>
                  <a:pt x="1022" y="11"/>
                </a:cubicBezTo>
                <a:cubicBezTo>
                  <a:pt x="1026" y="12"/>
                  <a:pt x="1029" y="13"/>
                  <a:pt x="1033" y="14"/>
                </a:cubicBezTo>
                <a:cubicBezTo>
                  <a:pt x="1034" y="15"/>
                  <a:pt x="1036" y="15"/>
                  <a:pt x="1038" y="15"/>
                </a:cubicBezTo>
                <a:cubicBezTo>
                  <a:pt x="1042" y="13"/>
                  <a:pt x="1046" y="13"/>
                  <a:pt x="1050" y="15"/>
                </a:cubicBezTo>
                <a:cubicBezTo>
                  <a:pt x="1054" y="16"/>
                  <a:pt x="1058" y="17"/>
                  <a:pt x="1062" y="18"/>
                </a:cubicBezTo>
                <a:cubicBezTo>
                  <a:pt x="1063" y="18"/>
                  <a:pt x="1063" y="18"/>
                  <a:pt x="1064" y="18"/>
                </a:cubicBezTo>
                <a:cubicBezTo>
                  <a:pt x="1068" y="18"/>
                  <a:pt x="1073" y="18"/>
                  <a:pt x="1078" y="18"/>
                </a:cubicBezTo>
                <a:cubicBezTo>
                  <a:pt x="1082" y="18"/>
                  <a:pt x="1086" y="21"/>
                  <a:pt x="1091" y="20"/>
                </a:cubicBezTo>
                <a:cubicBezTo>
                  <a:pt x="1101" y="18"/>
                  <a:pt x="1112" y="18"/>
                  <a:pt x="1123" y="18"/>
                </a:cubicBezTo>
                <a:cubicBezTo>
                  <a:pt x="1125" y="18"/>
                  <a:pt x="1126" y="17"/>
                  <a:pt x="1127" y="17"/>
                </a:cubicBezTo>
                <a:cubicBezTo>
                  <a:pt x="1131" y="15"/>
                  <a:pt x="1142" y="18"/>
                  <a:pt x="1147" y="21"/>
                </a:cubicBezTo>
                <a:cubicBezTo>
                  <a:pt x="1150" y="23"/>
                  <a:pt x="1152" y="22"/>
                  <a:pt x="1155" y="21"/>
                </a:cubicBezTo>
                <a:cubicBezTo>
                  <a:pt x="1160" y="19"/>
                  <a:pt x="1165" y="20"/>
                  <a:pt x="1169" y="21"/>
                </a:cubicBezTo>
                <a:cubicBezTo>
                  <a:pt x="1174" y="22"/>
                  <a:pt x="1178" y="23"/>
                  <a:pt x="1182" y="24"/>
                </a:cubicBezTo>
                <a:cubicBezTo>
                  <a:pt x="1186" y="24"/>
                  <a:pt x="1188" y="21"/>
                  <a:pt x="1192" y="21"/>
                </a:cubicBezTo>
                <a:cubicBezTo>
                  <a:pt x="1188" y="19"/>
                  <a:pt x="1183" y="20"/>
                  <a:pt x="1179" y="20"/>
                </a:cubicBezTo>
                <a:cubicBezTo>
                  <a:pt x="1177" y="19"/>
                  <a:pt x="1178" y="17"/>
                  <a:pt x="1178" y="15"/>
                </a:cubicBezTo>
                <a:cubicBezTo>
                  <a:pt x="1178" y="14"/>
                  <a:pt x="1179" y="13"/>
                  <a:pt x="1180" y="13"/>
                </a:cubicBezTo>
                <a:cubicBezTo>
                  <a:pt x="1185" y="12"/>
                  <a:pt x="1190" y="11"/>
                  <a:pt x="1195" y="10"/>
                </a:cubicBezTo>
                <a:cubicBezTo>
                  <a:pt x="1199" y="9"/>
                  <a:pt x="1203" y="12"/>
                  <a:pt x="1207" y="12"/>
                </a:cubicBezTo>
                <a:cubicBezTo>
                  <a:pt x="1208" y="16"/>
                  <a:pt x="1211" y="15"/>
                  <a:pt x="1214" y="15"/>
                </a:cubicBezTo>
                <a:cubicBezTo>
                  <a:pt x="1225" y="14"/>
                  <a:pt x="1237" y="16"/>
                  <a:pt x="1249" y="17"/>
                </a:cubicBezTo>
                <a:cubicBezTo>
                  <a:pt x="1254" y="17"/>
                  <a:pt x="1260" y="16"/>
                  <a:pt x="1265" y="15"/>
                </a:cubicBezTo>
                <a:cubicBezTo>
                  <a:pt x="1271" y="13"/>
                  <a:pt x="1276" y="14"/>
                  <a:pt x="1282" y="14"/>
                </a:cubicBezTo>
                <a:cubicBezTo>
                  <a:pt x="1290" y="16"/>
                  <a:pt x="1297" y="19"/>
                  <a:pt x="1304" y="20"/>
                </a:cubicBezTo>
                <a:cubicBezTo>
                  <a:pt x="1305" y="20"/>
                  <a:pt x="1307" y="20"/>
                  <a:pt x="1307" y="21"/>
                </a:cubicBezTo>
                <a:cubicBezTo>
                  <a:pt x="1307" y="23"/>
                  <a:pt x="1305" y="25"/>
                  <a:pt x="1305" y="25"/>
                </a:cubicBezTo>
                <a:cubicBezTo>
                  <a:pt x="1300" y="25"/>
                  <a:pt x="1297" y="27"/>
                  <a:pt x="1292" y="27"/>
                </a:cubicBezTo>
                <a:cubicBezTo>
                  <a:pt x="1287" y="27"/>
                  <a:pt x="1282" y="27"/>
                  <a:pt x="1277" y="27"/>
                </a:cubicBezTo>
                <a:cubicBezTo>
                  <a:pt x="1275" y="27"/>
                  <a:pt x="1274" y="27"/>
                  <a:pt x="1274" y="29"/>
                </a:cubicBezTo>
                <a:cubicBezTo>
                  <a:pt x="1274" y="31"/>
                  <a:pt x="1276" y="30"/>
                  <a:pt x="1277" y="30"/>
                </a:cubicBezTo>
                <a:cubicBezTo>
                  <a:pt x="1284" y="30"/>
                  <a:pt x="1292" y="30"/>
                  <a:pt x="1299" y="30"/>
                </a:cubicBezTo>
                <a:cubicBezTo>
                  <a:pt x="1302" y="31"/>
                  <a:pt x="1305" y="29"/>
                  <a:pt x="1308" y="27"/>
                </a:cubicBezTo>
                <a:cubicBezTo>
                  <a:pt x="1311" y="23"/>
                  <a:pt x="1316" y="21"/>
                  <a:pt x="1321" y="22"/>
                </a:cubicBezTo>
                <a:cubicBezTo>
                  <a:pt x="1325" y="22"/>
                  <a:pt x="1329" y="22"/>
                  <a:pt x="1333" y="22"/>
                </a:cubicBezTo>
                <a:cubicBezTo>
                  <a:pt x="1340" y="22"/>
                  <a:pt x="1347" y="19"/>
                  <a:pt x="1354" y="20"/>
                </a:cubicBezTo>
                <a:cubicBezTo>
                  <a:pt x="1361" y="20"/>
                  <a:pt x="1368" y="20"/>
                  <a:pt x="1375" y="20"/>
                </a:cubicBezTo>
                <a:cubicBezTo>
                  <a:pt x="1378" y="20"/>
                  <a:pt x="1380" y="19"/>
                  <a:pt x="1382" y="18"/>
                </a:cubicBezTo>
                <a:cubicBezTo>
                  <a:pt x="1388" y="16"/>
                  <a:pt x="1393" y="17"/>
                  <a:pt x="1398" y="17"/>
                </a:cubicBezTo>
                <a:cubicBezTo>
                  <a:pt x="1399" y="19"/>
                  <a:pt x="1399" y="21"/>
                  <a:pt x="1398" y="24"/>
                </a:cubicBezTo>
                <a:cubicBezTo>
                  <a:pt x="1394" y="24"/>
                  <a:pt x="1389" y="23"/>
                  <a:pt x="1384" y="24"/>
                </a:cubicBezTo>
                <a:cubicBezTo>
                  <a:pt x="1376" y="24"/>
                  <a:pt x="1376" y="24"/>
                  <a:pt x="1377" y="33"/>
                </a:cubicBezTo>
                <a:cubicBezTo>
                  <a:pt x="1381" y="30"/>
                  <a:pt x="1385" y="30"/>
                  <a:pt x="1389" y="30"/>
                </a:cubicBezTo>
                <a:cubicBezTo>
                  <a:pt x="1394" y="30"/>
                  <a:pt x="1399" y="30"/>
                  <a:pt x="1404" y="30"/>
                </a:cubicBezTo>
                <a:cubicBezTo>
                  <a:pt x="1405" y="31"/>
                  <a:pt x="1407" y="30"/>
                  <a:pt x="1408" y="33"/>
                </a:cubicBezTo>
                <a:cubicBezTo>
                  <a:pt x="1408" y="35"/>
                  <a:pt x="1406" y="35"/>
                  <a:pt x="1404" y="36"/>
                </a:cubicBezTo>
                <a:cubicBezTo>
                  <a:pt x="1405" y="38"/>
                  <a:pt x="1407" y="37"/>
                  <a:pt x="1408" y="37"/>
                </a:cubicBezTo>
                <a:cubicBezTo>
                  <a:pt x="1413" y="37"/>
                  <a:pt x="1419" y="37"/>
                  <a:pt x="1424" y="37"/>
                </a:cubicBezTo>
                <a:cubicBezTo>
                  <a:pt x="1430" y="37"/>
                  <a:pt x="1435" y="40"/>
                  <a:pt x="1440" y="39"/>
                </a:cubicBezTo>
                <a:cubicBezTo>
                  <a:pt x="1447" y="43"/>
                  <a:pt x="1455" y="40"/>
                  <a:pt x="1463" y="41"/>
                </a:cubicBezTo>
                <a:cubicBezTo>
                  <a:pt x="1463" y="38"/>
                  <a:pt x="1461" y="39"/>
                  <a:pt x="1460" y="39"/>
                </a:cubicBezTo>
                <a:cubicBezTo>
                  <a:pt x="1459" y="39"/>
                  <a:pt x="1458" y="38"/>
                  <a:pt x="1457" y="38"/>
                </a:cubicBezTo>
                <a:cubicBezTo>
                  <a:pt x="1456" y="37"/>
                  <a:pt x="1454" y="38"/>
                  <a:pt x="1453" y="37"/>
                </a:cubicBezTo>
                <a:cubicBezTo>
                  <a:pt x="1446" y="37"/>
                  <a:pt x="1440" y="34"/>
                  <a:pt x="1433" y="34"/>
                </a:cubicBezTo>
                <a:cubicBezTo>
                  <a:pt x="1431" y="34"/>
                  <a:pt x="1429" y="32"/>
                  <a:pt x="1427" y="30"/>
                </a:cubicBezTo>
                <a:cubicBezTo>
                  <a:pt x="1424" y="28"/>
                  <a:pt x="1421" y="25"/>
                  <a:pt x="1417" y="29"/>
                </a:cubicBezTo>
                <a:cubicBezTo>
                  <a:pt x="1416" y="30"/>
                  <a:pt x="1415" y="28"/>
                  <a:pt x="1414" y="26"/>
                </a:cubicBezTo>
                <a:cubicBezTo>
                  <a:pt x="1414" y="25"/>
                  <a:pt x="1411" y="24"/>
                  <a:pt x="1414" y="22"/>
                </a:cubicBezTo>
                <a:cubicBezTo>
                  <a:pt x="1415" y="21"/>
                  <a:pt x="1415" y="20"/>
                  <a:pt x="1417" y="20"/>
                </a:cubicBezTo>
                <a:cubicBezTo>
                  <a:pt x="1420" y="20"/>
                  <a:pt x="1423" y="20"/>
                  <a:pt x="1425" y="20"/>
                </a:cubicBezTo>
                <a:cubicBezTo>
                  <a:pt x="1428" y="20"/>
                  <a:pt x="1430" y="18"/>
                  <a:pt x="1433" y="18"/>
                </a:cubicBezTo>
                <a:cubicBezTo>
                  <a:pt x="1442" y="18"/>
                  <a:pt x="1450" y="20"/>
                  <a:pt x="1458" y="24"/>
                </a:cubicBezTo>
                <a:cubicBezTo>
                  <a:pt x="1462" y="26"/>
                  <a:pt x="1467" y="26"/>
                  <a:pt x="1471" y="29"/>
                </a:cubicBezTo>
                <a:cubicBezTo>
                  <a:pt x="1473" y="30"/>
                  <a:pt x="1474" y="28"/>
                  <a:pt x="1475" y="26"/>
                </a:cubicBezTo>
                <a:cubicBezTo>
                  <a:pt x="1476" y="25"/>
                  <a:pt x="1475" y="23"/>
                  <a:pt x="1476" y="21"/>
                </a:cubicBezTo>
                <a:cubicBezTo>
                  <a:pt x="1485" y="18"/>
                  <a:pt x="1494" y="22"/>
                  <a:pt x="1501" y="28"/>
                </a:cubicBezTo>
                <a:cubicBezTo>
                  <a:pt x="1504" y="30"/>
                  <a:pt x="1506" y="30"/>
                  <a:pt x="1509" y="30"/>
                </a:cubicBezTo>
                <a:cubicBezTo>
                  <a:pt x="1519" y="30"/>
                  <a:pt x="1528" y="33"/>
                  <a:pt x="1537" y="32"/>
                </a:cubicBezTo>
                <a:cubicBezTo>
                  <a:pt x="1540" y="35"/>
                  <a:pt x="1544" y="33"/>
                  <a:pt x="1547" y="35"/>
                </a:cubicBezTo>
                <a:cubicBezTo>
                  <a:pt x="1551" y="37"/>
                  <a:pt x="1555" y="38"/>
                  <a:pt x="1560" y="38"/>
                </a:cubicBezTo>
                <a:cubicBezTo>
                  <a:pt x="1563" y="38"/>
                  <a:pt x="1568" y="38"/>
                  <a:pt x="1571" y="40"/>
                </a:cubicBezTo>
                <a:cubicBezTo>
                  <a:pt x="1575" y="43"/>
                  <a:pt x="1579" y="43"/>
                  <a:pt x="1583" y="43"/>
                </a:cubicBezTo>
                <a:cubicBezTo>
                  <a:pt x="1588" y="43"/>
                  <a:pt x="1592" y="43"/>
                  <a:pt x="1596" y="43"/>
                </a:cubicBezTo>
                <a:cubicBezTo>
                  <a:pt x="1608" y="41"/>
                  <a:pt x="1620" y="45"/>
                  <a:pt x="1632" y="44"/>
                </a:cubicBezTo>
                <a:cubicBezTo>
                  <a:pt x="1635" y="44"/>
                  <a:pt x="1637" y="47"/>
                  <a:pt x="1640" y="46"/>
                </a:cubicBezTo>
                <a:cubicBezTo>
                  <a:pt x="1643" y="46"/>
                  <a:pt x="1645" y="46"/>
                  <a:pt x="1648" y="48"/>
                </a:cubicBezTo>
                <a:cubicBezTo>
                  <a:pt x="1651" y="49"/>
                  <a:pt x="1655" y="47"/>
                  <a:pt x="1656" y="45"/>
                </a:cubicBezTo>
                <a:cubicBezTo>
                  <a:pt x="1659" y="40"/>
                  <a:pt x="1663" y="38"/>
                  <a:pt x="1668" y="37"/>
                </a:cubicBezTo>
                <a:cubicBezTo>
                  <a:pt x="1673" y="37"/>
                  <a:pt x="1677" y="38"/>
                  <a:pt x="1681" y="42"/>
                </a:cubicBezTo>
                <a:cubicBezTo>
                  <a:pt x="1682" y="43"/>
                  <a:pt x="1682" y="44"/>
                  <a:pt x="1683" y="44"/>
                </a:cubicBezTo>
                <a:cubicBezTo>
                  <a:pt x="1685" y="45"/>
                  <a:pt x="1687" y="44"/>
                  <a:pt x="1687" y="42"/>
                </a:cubicBezTo>
                <a:cubicBezTo>
                  <a:pt x="1688" y="39"/>
                  <a:pt x="1686" y="36"/>
                  <a:pt x="1688" y="34"/>
                </a:cubicBezTo>
                <a:cubicBezTo>
                  <a:pt x="1690" y="32"/>
                  <a:pt x="1692" y="28"/>
                  <a:pt x="1697" y="29"/>
                </a:cubicBezTo>
                <a:cubicBezTo>
                  <a:pt x="1705" y="29"/>
                  <a:pt x="1713" y="29"/>
                  <a:pt x="1721" y="29"/>
                </a:cubicBezTo>
                <a:cubicBezTo>
                  <a:pt x="1721" y="29"/>
                  <a:pt x="1722" y="28"/>
                  <a:pt x="1722" y="28"/>
                </a:cubicBezTo>
                <a:cubicBezTo>
                  <a:pt x="1719" y="27"/>
                  <a:pt x="1715" y="27"/>
                  <a:pt x="1711" y="24"/>
                </a:cubicBezTo>
                <a:cubicBezTo>
                  <a:pt x="1718" y="24"/>
                  <a:pt x="1723" y="20"/>
                  <a:pt x="1729" y="19"/>
                </a:cubicBezTo>
                <a:cubicBezTo>
                  <a:pt x="1731" y="18"/>
                  <a:pt x="1733" y="18"/>
                  <a:pt x="1734" y="18"/>
                </a:cubicBezTo>
                <a:cubicBezTo>
                  <a:pt x="1736" y="18"/>
                  <a:pt x="1736" y="20"/>
                  <a:pt x="1736" y="21"/>
                </a:cubicBezTo>
                <a:cubicBezTo>
                  <a:pt x="1735" y="22"/>
                  <a:pt x="1734" y="23"/>
                  <a:pt x="1734" y="23"/>
                </a:cubicBezTo>
                <a:cubicBezTo>
                  <a:pt x="1737" y="26"/>
                  <a:pt x="1735" y="28"/>
                  <a:pt x="1731" y="31"/>
                </a:cubicBezTo>
                <a:cubicBezTo>
                  <a:pt x="1737" y="29"/>
                  <a:pt x="1743" y="30"/>
                  <a:pt x="1746" y="26"/>
                </a:cubicBezTo>
                <a:cubicBezTo>
                  <a:pt x="1748" y="24"/>
                  <a:pt x="1751" y="23"/>
                  <a:pt x="1754" y="24"/>
                </a:cubicBezTo>
                <a:cubicBezTo>
                  <a:pt x="1758" y="24"/>
                  <a:pt x="1763" y="22"/>
                  <a:pt x="1767" y="25"/>
                </a:cubicBezTo>
                <a:cubicBezTo>
                  <a:pt x="1768" y="26"/>
                  <a:pt x="1769" y="26"/>
                  <a:pt x="1769" y="26"/>
                </a:cubicBezTo>
                <a:cubicBezTo>
                  <a:pt x="1774" y="30"/>
                  <a:pt x="1776" y="30"/>
                  <a:pt x="1779" y="25"/>
                </a:cubicBezTo>
                <a:cubicBezTo>
                  <a:pt x="1781" y="18"/>
                  <a:pt x="1787" y="19"/>
                  <a:pt x="1790" y="20"/>
                </a:cubicBezTo>
                <a:cubicBezTo>
                  <a:pt x="1795" y="22"/>
                  <a:pt x="1799" y="21"/>
                  <a:pt x="1803" y="22"/>
                </a:cubicBezTo>
                <a:cubicBezTo>
                  <a:pt x="1805" y="24"/>
                  <a:pt x="1803" y="26"/>
                  <a:pt x="1804" y="29"/>
                </a:cubicBezTo>
                <a:cubicBezTo>
                  <a:pt x="1810" y="29"/>
                  <a:pt x="1815" y="29"/>
                  <a:pt x="1821" y="29"/>
                </a:cubicBezTo>
                <a:cubicBezTo>
                  <a:pt x="1821" y="30"/>
                  <a:pt x="1822" y="30"/>
                  <a:pt x="1823" y="30"/>
                </a:cubicBezTo>
                <a:cubicBezTo>
                  <a:pt x="1824" y="31"/>
                  <a:pt x="1825" y="30"/>
                  <a:pt x="1825" y="29"/>
                </a:cubicBezTo>
                <a:cubicBezTo>
                  <a:pt x="1831" y="29"/>
                  <a:pt x="1837" y="29"/>
                  <a:pt x="1843" y="29"/>
                </a:cubicBezTo>
                <a:cubicBezTo>
                  <a:pt x="1845" y="29"/>
                  <a:pt x="1846" y="29"/>
                  <a:pt x="1846" y="30"/>
                </a:cubicBezTo>
                <a:cubicBezTo>
                  <a:pt x="1845" y="31"/>
                  <a:pt x="1845" y="32"/>
                  <a:pt x="1845" y="32"/>
                </a:cubicBezTo>
                <a:cubicBezTo>
                  <a:pt x="1841" y="34"/>
                  <a:pt x="1837" y="34"/>
                  <a:pt x="1833" y="34"/>
                </a:cubicBezTo>
                <a:cubicBezTo>
                  <a:pt x="1832" y="34"/>
                  <a:pt x="1831" y="35"/>
                  <a:pt x="1832" y="36"/>
                </a:cubicBezTo>
                <a:cubicBezTo>
                  <a:pt x="1832" y="36"/>
                  <a:pt x="1832" y="37"/>
                  <a:pt x="1832" y="37"/>
                </a:cubicBezTo>
                <a:cubicBezTo>
                  <a:pt x="1833" y="38"/>
                  <a:pt x="1834" y="37"/>
                  <a:pt x="1835" y="37"/>
                </a:cubicBezTo>
                <a:cubicBezTo>
                  <a:pt x="1840" y="39"/>
                  <a:pt x="1844" y="35"/>
                  <a:pt x="1849" y="36"/>
                </a:cubicBezTo>
                <a:cubicBezTo>
                  <a:pt x="1851" y="36"/>
                  <a:pt x="1852" y="36"/>
                  <a:pt x="1854" y="36"/>
                </a:cubicBezTo>
                <a:cubicBezTo>
                  <a:pt x="1854" y="37"/>
                  <a:pt x="1854" y="38"/>
                  <a:pt x="1854" y="39"/>
                </a:cubicBezTo>
                <a:cubicBezTo>
                  <a:pt x="1854" y="39"/>
                  <a:pt x="1853" y="39"/>
                  <a:pt x="1852" y="39"/>
                </a:cubicBezTo>
                <a:cubicBezTo>
                  <a:pt x="1847" y="38"/>
                  <a:pt x="1842" y="40"/>
                  <a:pt x="1838" y="41"/>
                </a:cubicBezTo>
                <a:cubicBezTo>
                  <a:pt x="1833" y="42"/>
                  <a:pt x="1828" y="44"/>
                  <a:pt x="1824" y="46"/>
                </a:cubicBezTo>
                <a:cubicBezTo>
                  <a:pt x="1823" y="47"/>
                  <a:pt x="1823" y="47"/>
                  <a:pt x="1823" y="48"/>
                </a:cubicBezTo>
                <a:cubicBezTo>
                  <a:pt x="1823" y="49"/>
                  <a:pt x="1823" y="50"/>
                  <a:pt x="1824" y="50"/>
                </a:cubicBezTo>
                <a:cubicBezTo>
                  <a:pt x="1829" y="50"/>
                  <a:pt x="1833" y="49"/>
                  <a:pt x="1838" y="50"/>
                </a:cubicBezTo>
                <a:cubicBezTo>
                  <a:pt x="1839" y="50"/>
                  <a:pt x="1840" y="49"/>
                  <a:pt x="1841" y="48"/>
                </a:cubicBezTo>
                <a:cubicBezTo>
                  <a:pt x="1843" y="45"/>
                  <a:pt x="1846" y="44"/>
                  <a:pt x="1849" y="44"/>
                </a:cubicBezTo>
                <a:cubicBezTo>
                  <a:pt x="1851" y="44"/>
                  <a:pt x="1852" y="43"/>
                  <a:pt x="1852" y="41"/>
                </a:cubicBezTo>
                <a:cubicBezTo>
                  <a:pt x="1855" y="41"/>
                  <a:pt x="1857" y="41"/>
                  <a:pt x="1859" y="41"/>
                </a:cubicBezTo>
                <a:cubicBezTo>
                  <a:pt x="1859" y="42"/>
                  <a:pt x="1860" y="43"/>
                  <a:pt x="1861" y="43"/>
                </a:cubicBezTo>
                <a:cubicBezTo>
                  <a:pt x="1863" y="43"/>
                  <a:pt x="1865" y="43"/>
                  <a:pt x="1866" y="43"/>
                </a:cubicBezTo>
                <a:cubicBezTo>
                  <a:pt x="1870" y="46"/>
                  <a:pt x="1874" y="49"/>
                  <a:pt x="1880" y="48"/>
                </a:cubicBezTo>
                <a:cubicBezTo>
                  <a:pt x="1882" y="48"/>
                  <a:pt x="1885" y="48"/>
                  <a:pt x="1887" y="48"/>
                </a:cubicBezTo>
                <a:cubicBezTo>
                  <a:pt x="1892" y="51"/>
                  <a:pt x="1898" y="50"/>
                  <a:pt x="1901" y="47"/>
                </a:cubicBezTo>
                <a:cubicBezTo>
                  <a:pt x="1901" y="47"/>
                  <a:pt x="1901" y="46"/>
                  <a:pt x="1901" y="45"/>
                </a:cubicBezTo>
                <a:cubicBezTo>
                  <a:pt x="1901" y="45"/>
                  <a:pt x="1900" y="44"/>
                  <a:pt x="1900" y="44"/>
                </a:cubicBezTo>
                <a:cubicBezTo>
                  <a:pt x="1896" y="44"/>
                  <a:pt x="1891" y="44"/>
                  <a:pt x="1887" y="44"/>
                </a:cubicBezTo>
                <a:cubicBezTo>
                  <a:pt x="1886" y="41"/>
                  <a:pt x="1889" y="41"/>
                  <a:pt x="1891" y="40"/>
                </a:cubicBezTo>
                <a:cubicBezTo>
                  <a:pt x="1882" y="37"/>
                  <a:pt x="1873" y="34"/>
                  <a:pt x="1864" y="32"/>
                </a:cubicBezTo>
                <a:cubicBezTo>
                  <a:pt x="1863" y="32"/>
                  <a:pt x="1863" y="32"/>
                  <a:pt x="1863" y="30"/>
                </a:cubicBezTo>
                <a:cubicBezTo>
                  <a:pt x="1863" y="30"/>
                  <a:pt x="1863" y="29"/>
                  <a:pt x="1864" y="29"/>
                </a:cubicBezTo>
                <a:cubicBezTo>
                  <a:pt x="1868" y="29"/>
                  <a:pt x="1873" y="25"/>
                  <a:pt x="1877" y="27"/>
                </a:cubicBezTo>
                <a:cubicBezTo>
                  <a:pt x="1886" y="30"/>
                  <a:pt x="1894" y="28"/>
                  <a:pt x="1902" y="29"/>
                </a:cubicBezTo>
                <a:cubicBezTo>
                  <a:pt x="1906" y="29"/>
                  <a:pt x="1910" y="27"/>
                  <a:pt x="1914" y="27"/>
                </a:cubicBezTo>
                <a:cubicBezTo>
                  <a:pt x="1918" y="27"/>
                  <a:pt x="1923" y="29"/>
                  <a:pt x="1927" y="25"/>
                </a:cubicBezTo>
                <a:cubicBezTo>
                  <a:pt x="1934" y="26"/>
                  <a:pt x="1942" y="24"/>
                  <a:pt x="1950" y="27"/>
                </a:cubicBezTo>
                <a:cubicBezTo>
                  <a:pt x="1952" y="28"/>
                  <a:pt x="1951" y="29"/>
                  <a:pt x="1952" y="30"/>
                </a:cubicBezTo>
                <a:cubicBezTo>
                  <a:pt x="1950" y="33"/>
                  <a:pt x="1947" y="34"/>
                  <a:pt x="1944" y="34"/>
                </a:cubicBezTo>
                <a:cubicBezTo>
                  <a:pt x="1940" y="34"/>
                  <a:pt x="1936" y="34"/>
                  <a:pt x="1932" y="34"/>
                </a:cubicBezTo>
                <a:cubicBezTo>
                  <a:pt x="1929" y="34"/>
                  <a:pt x="1927" y="35"/>
                  <a:pt x="1927" y="37"/>
                </a:cubicBezTo>
                <a:cubicBezTo>
                  <a:pt x="1928" y="40"/>
                  <a:pt x="1926" y="41"/>
                  <a:pt x="1924" y="43"/>
                </a:cubicBezTo>
                <a:cubicBezTo>
                  <a:pt x="1923" y="44"/>
                  <a:pt x="1923" y="46"/>
                  <a:pt x="1926" y="46"/>
                </a:cubicBezTo>
                <a:cubicBezTo>
                  <a:pt x="1931" y="47"/>
                  <a:pt x="1935" y="44"/>
                  <a:pt x="1940" y="44"/>
                </a:cubicBezTo>
                <a:cubicBezTo>
                  <a:pt x="1941" y="44"/>
                  <a:pt x="1941" y="43"/>
                  <a:pt x="1941" y="42"/>
                </a:cubicBezTo>
                <a:cubicBezTo>
                  <a:pt x="1938" y="39"/>
                  <a:pt x="1941" y="38"/>
                  <a:pt x="1943" y="38"/>
                </a:cubicBezTo>
                <a:cubicBezTo>
                  <a:pt x="1946" y="37"/>
                  <a:pt x="1950" y="37"/>
                  <a:pt x="1953" y="37"/>
                </a:cubicBezTo>
                <a:cubicBezTo>
                  <a:pt x="1956" y="38"/>
                  <a:pt x="1955" y="35"/>
                  <a:pt x="1955" y="34"/>
                </a:cubicBezTo>
                <a:cubicBezTo>
                  <a:pt x="1959" y="34"/>
                  <a:pt x="1963" y="34"/>
                  <a:pt x="1967" y="34"/>
                </a:cubicBezTo>
                <a:cubicBezTo>
                  <a:pt x="1971" y="34"/>
                  <a:pt x="1972" y="33"/>
                  <a:pt x="1970" y="30"/>
                </a:cubicBezTo>
                <a:cubicBezTo>
                  <a:pt x="1969" y="27"/>
                  <a:pt x="1970" y="25"/>
                  <a:pt x="1972" y="25"/>
                </a:cubicBezTo>
                <a:cubicBezTo>
                  <a:pt x="1977" y="26"/>
                  <a:pt x="1980" y="23"/>
                  <a:pt x="1985" y="23"/>
                </a:cubicBezTo>
                <a:cubicBezTo>
                  <a:pt x="1989" y="23"/>
                  <a:pt x="1993" y="25"/>
                  <a:pt x="1997" y="26"/>
                </a:cubicBezTo>
                <a:cubicBezTo>
                  <a:pt x="2000" y="26"/>
                  <a:pt x="1997" y="28"/>
                  <a:pt x="1997" y="30"/>
                </a:cubicBezTo>
                <a:cubicBezTo>
                  <a:pt x="1999" y="31"/>
                  <a:pt x="2001" y="30"/>
                  <a:pt x="2003" y="30"/>
                </a:cubicBezTo>
                <a:cubicBezTo>
                  <a:pt x="2008" y="30"/>
                  <a:pt x="2010" y="26"/>
                  <a:pt x="2008" y="22"/>
                </a:cubicBezTo>
                <a:cubicBezTo>
                  <a:pt x="2007" y="20"/>
                  <a:pt x="2007" y="16"/>
                  <a:pt x="2003" y="16"/>
                </a:cubicBezTo>
                <a:cubicBezTo>
                  <a:pt x="2002" y="17"/>
                  <a:pt x="2002" y="15"/>
                  <a:pt x="2002" y="14"/>
                </a:cubicBezTo>
                <a:cubicBezTo>
                  <a:pt x="2002" y="14"/>
                  <a:pt x="2003" y="13"/>
                  <a:pt x="2004" y="13"/>
                </a:cubicBezTo>
                <a:cubicBezTo>
                  <a:pt x="2006" y="14"/>
                  <a:pt x="2007" y="11"/>
                  <a:pt x="2009" y="11"/>
                </a:cubicBezTo>
                <a:cubicBezTo>
                  <a:pt x="2011" y="11"/>
                  <a:pt x="2014" y="11"/>
                  <a:pt x="2016" y="11"/>
                </a:cubicBezTo>
                <a:cubicBezTo>
                  <a:pt x="2023" y="11"/>
                  <a:pt x="2029" y="11"/>
                  <a:pt x="2036" y="11"/>
                </a:cubicBezTo>
                <a:cubicBezTo>
                  <a:pt x="2038" y="11"/>
                  <a:pt x="2039" y="13"/>
                  <a:pt x="2038" y="14"/>
                </a:cubicBezTo>
                <a:cubicBezTo>
                  <a:pt x="2036" y="17"/>
                  <a:pt x="2039" y="18"/>
                  <a:pt x="2039" y="18"/>
                </a:cubicBezTo>
                <a:cubicBezTo>
                  <a:pt x="2044" y="17"/>
                  <a:pt x="2048" y="20"/>
                  <a:pt x="2052" y="20"/>
                </a:cubicBezTo>
                <a:cubicBezTo>
                  <a:pt x="2059" y="20"/>
                  <a:pt x="2067" y="20"/>
                  <a:pt x="2074" y="20"/>
                </a:cubicBezTo>
                <a:cubicBezTo>
                  <a:pt x="2078" y="20"/>
                  <a:pt x="2083" y="19"/>
                  <a:pt x="2088" y="15"/>
                </a:cubicBezTo>
                <a:cubicBezTo>
                  <a:pt x="2082" y="15"/>
                  <a:pt x="2078" y="12"/>
                  <a:pt x="2073" y="13"/>
                </a:cubicBezTo>
                <a:cubicBezTo>
                  <a:pt x="2072" y="13"/>
                  <a:pt x="2071" y="12"/>
                  <a:pt x="2071" y="11"/>
                </a:cubicBezTo>
                <a:cubicBezTo>
                  <a:pt x="2072" y="11"/>
                  <a:pt x="2072" y="10"/>
                  <a:pt x="2072" y="10"/>
                </a:cubicBezTo>
                <a:cubicBezTo>
                  <a:pt x="2075" y="9"/>
                  <a:pt x="2077" y="7"/>
                  <a:pt x="2080" y="8"/>
                </a:cubicBezTo>
                <a:cubicBezTo>
                  <a:pt x="2086" y="11"/>
                  <a:pt x="2093" y="11"/>
                  <a:pt x="2099" y="13"/>
                </a:cubicBezTo>
                <a:cubicBezTo>
                  <a:pt x="2100" y="13"/>
                  <a:pt x="2101" y="14"/>
                  <a:pt x="2102" y="15"/>
                </a:cubicBezTo>
                <a:cubicBezTo>
                  <a:pt x="2105" y="20"/>
                  <a:pt x="2110" y="19"/>
                  <a:pt x="2115" y="18"/>
                </a:cubicBezTo>
                <a:cubicBezTo>
                  <a:pt x="2118" y="17"/>
                  <a:pt x="2124" y="16"/>
                  <a:pt x="2126" y="11"/>
                </a:cubicBezTo>
                <a:cubicBezTo>
                  <a:pt x="2126" y="8"/>
                  <a:pt x="2129" y="7"/>
                  <a:pt x="2132" y="8"/>
                </a:cubicBezTo>
                <a:cubicBezTo>
                  <a:pt x="2133" y="9"/>
                  <a:pt x="2133" y="10"/>
                  <a:pt x="2134" y="10"/>
                </a:cubicBezTo>
                <a:cubicBezTo>
                  <a:pt x="2142" y="9"/>
                  <a:pt x="2151" y="13"/>
                  <a:pt x="2159" y="11"/>
                </a:cubicBezTo>
                <a:cubicBezTo>
                  <a:pt x="2169" y="9"/>
                  <a:pt x="2180" y="11"/>
                  <a:pt x="2190" y="5"/>
                </a:cubicBezTo>
                <a:cubicBezTo>
                  <a:pt x="2192" y="4"/>
                  <a:pt x="2194" y="5"/>
                  <a:pt x="2196" y="4"/>
                </a:cubicBezTo>
                <a:cubicBezTo>
                  <a:pt x="2199" y="4"/>
                  <a:pt x="2200" y="7"/>
                  <a:pt x="2201" y="9"/>
                </a:cubicBezTo>
                <a:cubicBezTo>
                  <a:pt x="2202" y="9"/>
                  <a:pt x="2200" y="11"/>
                  <a:pt x="2198" y="11"/>
                </a:cubicBezTo>
                <a:cubicBezTo>
                  <a:pt x="2196" y="11"/>
                  <a:pt x="2196" y="13"/>
                  <a:pt x="2197" y="14"/>
                </a:cubicBezTo>
                <a:cubicBezTo>
                  <a:pt x="2197" y="15"/>
                  <a:pt x="2199" y="15"/>
                  <a:pt x="2200" y="15"/>
                </a:cubicBezTo>
                <a:cubicBezTo>
                  <a:pt x="2205" y="12"/>
                  <a:pt x="2211" y="13"/>
                  <a:pt x="2214" y="7"/>
                </a:cubicBezTo>
                <a:cubicBezTo>
                  <a:pt x="2218" y="6"/>
                  <a:pt x="2220" y="3"/>
                  <a:pt x="2224" y="3"/>
                </a:cubicBezTo>
                <a:cubicBezTo>
                  <a:pt x="2227" y="3"/>
                  <a:pt x="2230" y="2"/>
                  <a:pt x="2232" y="6"/>
                </a:cubicBezTo>
                <a:cubicBezTo>
                  <a:pt x="2233" y="9"/>
                  <a:pt x="2237" y="9"/>
                  <a:pt x="2239" y="11"/>
                </a:cubicBezTo>
                <a:cubicBezTo>
                  <a:pt x="2241" y="12"/>
                  <a:pt x="2242" y="9"/>
                  <a:pt x="2245" y="9"/>
                </a:cubicBezTo>
                <a:cubicBezTo>
                  <a:pt x="2246" y="9"/>
                  <a:pt x="2246" y="7"/>
                  <a:pt x="2245" y="7"/>
                </a:cubicBezTo>
                <a:cubicBezTo>
                  <a:pt x="2243" y="6"/>
                  <a:pt x="2242" y="5"/>
                  <a:pt x="2240" y="4"/>
                </a:cubicBezTo>
                <a:cubicBezTo>
                  <a:pt x="2239" y="4"/>
                  <a:pt x="2238" y="4"/>
                  <a:pt x="2238" y="2"/>
                </a:cubicBezTo>
                <a:cubicBezTo>
                  <a:pt x="2238" y="1"/>
                  <a:pt x="2240" y="1"/>
                  <a:pt x="2241" y="1"/>
                </a:cubicBezTo>
                <a:cubicBezTo>
                  <a:pt x="2252" y="1"/>
                  <a:pt x="2264" y="0"/>
                  <a:pt x="2275" y="1"/>
                </a:cubicBezTo>
                <a:cubicBezTo>
                  <a:pt x="2287" y="3"/>
                  <a:pt x="2299" y="2"/>
                  <a:pt x="2311" y="3"/>
                </a:cubicBezTo>
                <a:cubicBezTo>
                  <a:pt x="2313" y="3"/>
                  <a:pt x="2314" y="2"/>
                  <a:pt x="2315" y="4"/>
                </a:cubicBezTo>
                <a:cubicBezTo>
                  <a:pt x="2315" y="6"/>
                  <a:pt x="2313" y="8"/>
                  <a:pt x="2312" y="8"/>
                </a:cubicBezTo>
                <a:cubicBezTo>
                  <a:pt x="2309" y="8"/>
                  <a:pt x="2306" y="9"/>
                  <a:pt x="2303" y="7"/>
                </a:cubicBezTo>
                <a:cubicBezTo>
                  <a:pt x="2298" y="5"/>
                  <a:pt x="2292" y="7"/>
                  <a:pt x="2287" y="6"/>
                </a:cubicBezTo>
                <a:cubicBezTo>
                  <a:pt x="2284" y="9"/>
                  <a:pt x="2281" y="8"/>
                  <a:pt x="2279" y="8"/>
                </a:cubicBezTo>
                <a:cubicBezTo>
                  <a:pt x="2275" y="8"/>
                  <a:pt x="2272" y="8"/>
                  <a:pt x="2271" y="12"/>
                </a:cubicBezTo>
                <a:cubicBezTo>
                  <a:pt x="2271" y="14"/>
                  <a:pt x="2269" y="15"/>
                  <a:pt x="2268" y="16"/>
                </a:cubicBezTo>
                <a:cubicBezTo>
                  <a:pt x="2269" y="18"/>
                  <a:pt x="2272" y="16"/>
                  <a:pt x="2273" y="17"/>
                </a:cubicBezTo>
                <a:cubicBezTo>
                  <a:pt x="2283" y="17"/>
                  <a:pt x="2292" y="17"/>
                  <a:pt x="2301" y="17"/>
                </a:cubicBezTo>
                <a:cubicBezTo>
                  <a:pt x="2307" y="17"/>
                  <a:pt x="2312" y="16"/>
                  <a:pt x="2318" y="18"/>
                </a:cubicBezTo>
                <a:cubicBezTo>
                  <a:pt x="2322" y="20"/>
                  <a:pt x="2326" y="21"/>
                  <a:pt x="2331" y="20"/>
                </a:cubicBezTo>
                <a:cubicBezTo>
                  <a:pt x="2333" y="20"/>
                  <a:pt x="2334" y="21"/>
                  <a:pt x="2335" y="22"/>
                </a:cubicBezTo>
                <a:cubicBezTo>
                  <a:pt x="2336" y="23"/>
                  <a:pt x="2336" y="24"/>
                  <a:pt x="2335" y="25"/>
                </a:cubicBezTo>
                <a:cubicBezTo>
                  <a:pt x="2333" y="27"/>
                  <a:pt x="2332" y="29"/>
                  <a:pt x="2328" y="29"/>
                </a:cubicBezTo>
                <a:cubicBezTo>
                  <a:pt x="2325" y="28"/>
                  <a:pt x="2322" y="29"/>
                  <a:pt x="2317" y="29"/>
                </a:cubicBezTo>
                <a:cubicBezTo>
                  <a:pt x="2321" y="31"/>
                  <a:pt x="2323" y="30"/>
                  <a:pt x="2326" y="30"/>
                </a:cubicBezTo>
                <a:cubicBezTo>
                  <a:pt x="2333" y="31"/>
                  <a:pt x="2340" y="31"/>
                  <a:pt x="2347" y="30"/>
                </a:cubicBezTo>
                <a:cubicBezTo>
                  <a:pt x="2349" y="30"/>
                  <a:pt x="2350" y="32"/>
                  <a:pt x="2350" y="33"/>
                </a:cubicBezTo>
                <a:cubicBezTo>
                  <a:pt x="2350" y="35"/>
                  <a:pt x="2349" y="36"/>
                  <a:pt x="2347" y="36"/>
                </a:cubicBezTo>
                <a:cubicBezTo>
                  <a:pt x="2344" y="36"/>
                  <a:pt x="2340" y="35"/>
                  <a:pt x="2338" y="36"/>
                </a:cubicBezTo>
                <a:cubicBezTo>
                  <a:pt x="2335" y="38"/>
                  <a:pt x="2332" y="36"/>
                  <a:pt x="2329" y="39"/>
                </a:cubicBezTo>
                <a:cubicBezTo>
                  <a:pt x="2328" y="40"/>
                  <a:pt x="2324" y="39"/>
                  <a:pt x="2322" y="39"/>
                </a:cubicBezTo>
                <a:cubicBezTo>
                  <a:pt x="2323" y="42"/>
                  <a:pt x="2325" y="41"/>
                  <a:pt x="2326" y="41"/>
                </a:cubicBezTo>
                <a:cubicBezTo>
                  <a:pt x="2335" y="41"/>
                  <a:pt x="2343" y="41"/>
                  <a:pt x="2351" y="41"/>
                </a:cubicBezTo>
                <a:cubicBezTo>
                  <a:pt x="2353" y="41"/>
                  <a:pt x="2355" y="40"/>
                  <a:pt x="2355" y="42"/>
                </a:cubicBezTo>
                <a:cubicBezTo>
                  <a:pt x="2355" y="45"/>
                  <a:pt x="2353" y="45"/>
                  <a:pt x="2352" y="44"/>
                </a:cubicBezTo>
                <a:cubicBezTo>
                  <a:pt x="2346" y="44"/>
                  <a:pt x="2341" y="47"/>
                  <a:pt x="2336" y="48"/>
                </a:cubicBezTo>
                <a:cubicBezTo>
                  <a:pt x="2341" y="48"/>
                  <a:pt x="2346" y="48"/>
                  <a:pt x="2351" y="48"/>
                </a:cubicBezTo>
                <a:cubicBezTo>
                  <a:pt x="2352" y="48"/>
                  <a:pt x="2353" y="48"/>
                  <a:pt x="2353" y="50"/>
                </a:cubicBezTo>
                <a:cubicBezTo>
                  <a:pt x="2353" y="51"/>
                  <a:pt x="2353" y="53"/>
                  <a:pt x="2352" y="53"/>
                </a:cubicBezTo>
                <a:cubicBezTo>
                  <a:pt x="2350" y="52"/>
                  <a:pt x="2349" y="56"/>
                  <a:pt x="2347" y="55"/>
                </a:cubicBezTo>
                <a:cubicBezTo>
                  <a:pt x="2346" y="54"/>
                  <a:pt x="2344" y="55"/>
                  <a:pt x="2343" y="55"/>
                </a:cubicBezTo>
                <a:cubicBezTo>
                  <a:pt x="2334" y="54"/>
                  <a:pt x="2325" y="56"/>
                  <a:pt x="2317" y="57"/>
                </a:cubicBezTo>
                <a:cubicBezTo>
                  <a:pt x="2318" y="59"/>
                  <a:pt x="2320" y="59"/>
                  <a:pt x="2321" y="58"/>
                </a:cubicBezTo>
                <a:cubicBezTo>
                  <a:pt x="2325" y="57"/>
                  <a:pt x="2329" y="61"/>
                  <a:pt x="2334" y="59"/>
                </a:cubicBezTo>
                <a:cubicBezTo>
                  <a:pt x="2338" y="57"/>
                  <a:pt x="2343" y="58"/>
                  <a:pt x="2347" y="58"/>
                </a:cubicBezTo>
                <a:cubicBezTo>
                  <a:pt x="2349" y="58"/>
                  <a:pt x="2350" y="58"/>
                  <a:pt x="2352" y="58"/>
                </a:cubicBezTo>
                <a:cubicBezTo>
                  <a:pt x="2353" y="59"/>
                  <a:pt x="2353" y="60"/>
                  <a:pt x="2353" y="61"/>
                </a:cubicBezTo>
                <a:cubicBezTo>
                  <a:pt x="2352" y="62"/>
                  <a:pt x="2351" y="64"/>
                  <a:pt x="2349" y="64"/>
                </a:cubicBezTo>
                <a:cubicBezTo>
                  <a:pt x="2346" y="63"/>
                  <a:pt x="2343" y="63"/>
                  <a:pt x="2340" y="63"/>
                </a:cubicBezTo>
                <a:cubicBezTo>
                  <a:pt x="2336" y="63"/>
                  <a:pt x="2332" y="63"/>
                  <a:pt x="2328" y="63"/>
                </a:cubicBezTo>
                <a:cubicBezTo>
                  <a:pt x="2325" y="67"/>
                  <a:pt x="2320" y="63"/>
                  <a:pt x="2317" y="67"/>
                </a:cubicBezTo>
                <a:cubicBezTo>
                  <a:pt x="2313" y="66"/>
                  <a:pt x="2310" y="69"/>
                  <a:pt x="2306" y="69"/>
                </a:cubicBezTo>
                <a:cubicBezTo>
                  <a:pt x="2303" y="69"/>
                  <a:pt x="2302" y="70"/>
                  <a:pt x="2301" y="71"/>
                </a:cubicBezTo>
                <a:cubicBezTo>
                  <a:pt x="2302" y="72"/>
                  <a:pt x="2302" y="74"/>
                  <a:pt x="2303" y="75"/>
                </a:cubicBezTo>
                <a:cubicBezTo>
                  <a:pt x="2303" y="76"/>
                  <a:pt x="2305" y="76"/>
                  <a:pt x="2306" y="76"/>
                </a:cubicBezTo>
                <a:cubicBezTo>
                  <a:pt x="2314" y="76"/>
                  <a:pt x="2322" y="76"/>
                  <a:pt x="2330" y="76"/>
                </a:cubicBezTo>
                <a:cubicBezTo>
                  <a:pt x="2331" y="76"/>
                  <a:pt x="2332" y="75"/>
                  <a:pt x="2332" y="77"/>
                </a:cubicBezTo>
                <a:cubicBezTo>
                  <a:pt x="2332" y="78"/>
                  <a:pt x="2331" y="79"/>
                  <a:pt x="2330" y="79"/>
                </a:cubicBezTo>
                <a:cubicBezTo>
                  <a:pt x="2327" y="82"/>
                  <a:pt x="2323" y="81"/>
                  <a:pt x="2319" y="81"/>
                </a:cubicBezTo>
                <a:cubicBezTo>
                  <a:pt x="2316" y="81"/>
                  <a:pt x="2315" y="80"/>
                  <a:pt x="2315" y="84"/>
                </a:cubicBezTo>
                <a:cubicBezTo>
                  <a:pt x="2314" y="88"/>
                  <a:pt x="2310" y="89"/>
                  <a:pt x="2307" y="89"/>
                </a:cubicBezTo>
                <a:cubicBezTo>
                  <a:pt x="2306" y="90"/>
                  <a:pt x="2304" y="90"/>
                  <a:pt x="2302" y="90"/>
                </a:cubicBezTo>
                <a:cubicBezTo>
                  <a:pt x="2304" y="90"/>
                  <a:pt x="2302" y="90"/>
                  <a:pt x="2303" y="91"/>
                </a:cubicBezTo>
                <a:cubicBezTo>
                  <a:pt x="2303" y="91"/>
                  <a:pt x="2303" y="91"/>
                  <a:pt x="2303" y="91"/>
                </a:cubicBezTo>
                <a:cubicBezTo>
                  <a:pt x="2317" y="91"/>
                  <a:pt x="2330" y="91"/>
                  <a:pt x="2343" y="91"/>
                </a:cubicBezTo>
                <a:cubicBezTo>
                  <a:pt x="2344" y="91"/>
                  <a:pt x="2344" y="92"/>
                  <a:pt x="2344" y="92"/>
                </a:cubicBezTo>
                <a:cubicBezTo>
                  <a:pt x="2342" y="95"/>
                  <a:pt x="2337" y="94"/>
                  <a:pt x="2334" y="95"/>
                </a:cubicBezTo>
                <a:cubicBezTo>
                  <a:pt x="2336" y="99"/>
                  <a:pt x="2340" y="100"/>
                  <a:pt x="2342" y="102"/>
                </a:cubicBezTo>
                <a:cubicBezTo>
                  <a:pt x="2345" y="105"/>
                  <a:pt x="2345" y="105"/>
                  <a:pt x="2342" y="109"/>
                </a:cubicBezTo>
                <a:cubicBezTo>
                  <a:pt x="2341" y="109"/>
                  <a:pt x="2341" y="109"/>
                  <a:pt x="2341" y="109"/>
                </a:cubicBezTo>
                <a:cubicBezTo>
                  <a:pt x="2341" y="110"/>
                  <a:pt x="2340" y="112"/>
                  <a:pt x="2341" y="112"/>
                </a:cubicBezTo>
                <a:cubicBezTo>
                  <a:pt x="2346" y="113"/>
                  <a:pt x="2343" y="114"/>
                  <a:pt x="2342" y="116"/>
                </a:cubicBezTo>
                <a:cubicBezTo>
                  <a:pt x="2340" y="118"/>
                  <a:pt x="2340" y="118"/>
                  <a:pt x="2343" y="119"/>
                </a:cubicBezTo>
                <a:cubicBezTo>
                  <a:pt x="2345" y="119"/>
                  <a:pt x="2346" y="119"/>
                  <a:pt x="2346" y="121"/>
                </a:cubicBezTo>
                <a:cubicBezTo>
                  <a:pt x="2346" y="123"/>
                  <a:pt x="2346" y="124"/>
                  <a:pt x="2343" y="124"/>
                </a:cubicBezTo>
                <a:cubicBezTo>
                  <a:pt x="2339" y="125"/>
                  <a:pt x="2335" y="127"/>
                  <a:pt x="2331" y="128"/>
                </a:cubicBezTo>
                <a:cubicBezTo>
                  <a:pt x="2328" y="129"/>
                  <a:pt x="2326" y="131"/>
                  <a:pt x="2323" y="133"/>
                </a:cubicBezTo>
                <a:cubicBezTo>
                  <a:pt x="2322" y="133"/>
                  <a:pt x="2320" y="133"/>
                  <a:pt x="2318" y="133"/>
                </a:cubicBezTo>
                <a:cubicBezTo>
                  <a:pt x="2315" y="133"/>
                  <a:pt x="2311" y="133"/>
                  <a:pt x="2308" y="133"/>
                </a:cubicBezTo>
                <a:cubicBezTo>
                  <a:pt x="2305" y="133"/>
                  <a:pt x="2301" y="133"/>
                  <a:pt x="2298" y="133"/>
                </a:cubicBezTo>
                <a:cubicBezTo>
                  <a:pt x="2298" y="133"/>
                  <a:pt x="2298" y="134"/>
                  <a:pt x="2297" y="134"/>
                </a:cubicBezTo>
                <a:cubicBezTo>
                  <a:pt x="2297" y="135"/>
                  <a:pt x="2298" y="136"/>
                  <a:pt x="2298" y="136"/>
                </a:cubicBezTo>
                <a:cubicBezTo>
                  <a:pt x="2301" y="137"/>
                  <a:pt x="2305" y="136"/>
                  <a:pt x="2308" y="136"/>
                </a:cubicBezTo>
                <a:cubicBezTo>
                  <a:pt x="2309" y="137"/>
                  <a:pt x="2310" y="136"/>
                  <a:pt x="2311" y="137"/>
                </a:cubicBezTo>
                <a:cubicBezTo>
                  <a:pt x="2311" y="138"/>
                  <a:pt x="2311" y="139"/>
                  <a:pt x="2311" y="139"/>
                </a:cubicBezTo>
                <a:cubicBezTo>
                  <a:pt x="2306" y="140"/>
                  <a:pt x="2308" y="144"/>
                  <a:pt x="2308" y="147"/>
                </a:cubicBezTo>
                <a:cubicBezTo>
                  <a:pt x="2307" y="147"/>
                  <a:pt x="2306" y="147"/>
                  <a:pt x="2305" y="147"/>
                </a:cubicBezTo>
                <a:cubicBezTo>
                  <a:pt x="2300" y="147"/>
                  <a:pt x="2294" y="147"/>
                  <a:pt x="2289" y="149"/>
                </a:cubicBezTo>
                <a:cubicBezTo>
                  <a:pt x="2284" y="150"/>
                  <a:pt x="2279" y="151"/>
                  <a:pt x="2272" y="150"/>
                </a:cubicBezTo>
                <a:cubicBezTo>
                  <a:pt x="2277" y="153"/>
                  <a:pt x="2281" y="154"/>
                  <a:pt x="2285" y="154"/>
                </a:cubicBezTo>
                <a:cubicBezTo>
                  <a:pt x="2291" y="154"/>
                  <a:pt x="2296" y="155"/>
                  <a:pt x="2302" y="154"/>
                </a:cubicBezTo>
                <a:cubicBezTo>
                  <a:pt x="2306" y="153"/>
                  <a:pt x="2310" y="152"/>
                  <a:pt x="2314" y="152"/>
                </a:cubicBezTo>
                <a:cubicBezTo>
                  <a:pt x="2315" y="152"/>
                  <a:pt x="2316" y="152"/>
                  <a:pt x="2317" y="154"/>
                </a:cubicBezTo>
                <a:cubicBezTo>
                  <a:pt x="2317" y="155"/>
                  <a:pt x="2315" y="155"/>
                  <a:pt x="2315" y="156"/>
                </a:cubicBezTo>
                <a:cubicBezTo>
                  <a:pt x="2313" y="158"/>
                  <a:pt x="2310" y="157"/>
                  <a:pt x="2307" y="159"/>
                </a:cubicBezTo>
                <a:cubicBezTo>
                  <a:pt x="2314" y="159"/>
                  <a:pt x="2319" y="159"/>
                  <a:pt x="2325" y="159"/>
                </a:cubicBezTo>
                <a:cubicBezTo>
                  <a:pt x="2329" y="159"/>
                  <a:pt x="2332" y="160"/>
                  <a:pt x="2336" y="161"/>
                </a:cubicBezTo>
                <a:cubicBezTo>
                  <a:pt x="2338" y="161"/>
                  <a:pt x="2339" y="163"/>
                  <a:pt x="2339" y="165"/>
                </a:cubicBezTo>
                <a:cubicBezTo>
                  <a:pt x="2339" y="167"/>
                  <a:pt x="2337" y="168"/>
                  <a:pt x="2334" y="168"/>
                </a:cubicBezTo>
                <a:cubicBezTo>
                  <a:pt x="2332" y="167"/>
                  <a:pt x="2329" y="169"/>
                  <a:pt x="2326" y="166"/>
                </a:cubicBezTo>
                <a:cubicBezTo>
                  <a:pt x="2325" y="165"/>
                  <a:pt x="2322" y="166"/>
                  <a:pt x="2321" y="166"/>
                </a:cubicBezTo>
                <a:cubicBezTo>
                  <a:pt x="2314" y="169"/>
                  <a:pt x="2307" y="172"/>
                  <a:pt x="2299" y="171"/>
                </a:cubicBezTo>
                <a:cubicBezTo>
                  <a:pt x="2298" y="171"/>
                  <a:pt x="2297" y="172"/>
                  <a:pt x="2297" y="173"/>
                </a:cubicBezTo>
                <a:cubicBezTo>
                  <a:pt x="2297" y="174"/>
                  <a:pt x="2298" y="175"/>
                  <a:pt x="2299" y="175"/>
                </a:cubicBezTo>
                <a:cubicBezTo>
                  <a:pt x="2305" y="174"/>
                  <a:pt x="2309" y="176"/>
                  <a:pt x="2313" y="180"/>
                </a:cubicBezTo>
                <a:cubicBezTo>
                  <a:pt x="2314" y="182"/>
                  <a:pt x="2313" y="183"/>
                  <a:pt x="2311" y="184"/>
                </a:cubicBezTo>
                <a:cubicBezTo>
                  <a:pt x="2309" y="185"/>
                  <a:pt x="2309" y="185"/>
                  <a:pt x="2311" y="187"/>
                </a:cubicBezTo>
                <a:cubicBezTo>
                  <a:pt x="2314" y="189"/>
                  <a:pt x="2314" y="189"/>
                  <a:pt x="2311" y="190"/>
                </a:cubicBezTo>
                <a:cubicBezTo>
                  <a:pt x="2306" y="193"/>
                  <a:pt x="2301" y="193"/>
                  <a:pt x="2296" y="192"/>
                </a:cubicBezTo>
                <a:cubicBezTo>
                  <a:pt x="2292" y="190"/>
                  <a:pt x="2287" y="191"/>
                  <a:pt x="2284" y="187"/>
                </a:cubicBezTo>
                <a:cubicBezTo>
                  <a:pt x="2282" y="188"/>
                  <a:pt x="2280" y="185"/>
                  <a:pt x="2278" y="185"/>
                </a:cubicBezTo>
                <a:cubicBezTo>
                  <a:pt x="2274" y="185"/>
                  <a:pt x="2269" y="185"/>
                  <a:pt x="2263" y="185"/>
                </a:cubicBezTo>
                <a:cubicBezTo>
                  <a:pt x="2269" y="191"/>
                  <a:pt x="2275" y="193"/>
                  <a:pt x="2281" y="195"/>
                </a:cubicBezTo>
                <a:cubicBezTo>
                  <a:pt x="2287" y="197"/>
                  <a:pt x="2293" y="201"/>
                  <a:pt x="2299" y="203"/>
                </a:cubicBezTo>
                <a:cubicBezTo>
                  <a:pt x="2295" y="208"/>
                  <a:pt x="2289" y="205"/>
                  <a:pt x="2284" y="206"/>
                </a:cubicBezTo>
                <a:cubicBezTo>
                  <a:pt x="2283" y="207"/>
                  <a:pt x="2284" y="207"/>
                  <a:pt x="2285" y="208"/>
                </a:cubicBezTo>
                <a:cubicBezTo>
                  <a:pt x="2288" y="212"/>
                  <a:pt x="2287" y="213"/>
                  <a:pt x="2283" y="215"/>
                </a:cubicBezTo>
                <a:cubicBezTo>
                  <a:pt x="2275" y="218"/>
                  <a:pt x="2267" y="219"/>
                  <a:pt x="2259" y="218"/>
                </a:cubicBezTo>
                <a:cubicBezTo>
                  <a:pt x="2247" y="216"/>
                  <a:pt x="2235" y="217"/>
                  <a:pt x="2224" y="211"/>
                </a:cubicBezTo>
                <a:cubicBezTo>
                  <a:pt x="2218" y="212"/>
                  <a:pt x="2213" y="209"/>
                  <a:pt x="2208" y="209"/>
                </a:cubicBezTo>
                <a:cubicBezTo>
                  <a:pt x="2203" y="210"/>
                  <a:pt x="2198" y="211"/>
                  <a:pt x="2193" y="208"/>
                </a:cubicBezTo>
                <a:cubicBezTo>
                  <a:pt x="2192" y="207"/>
                  <a:pt x="2189" y="207"/>
                  <a:pt x="2190" y="210"/>
                </a:cubicBezTo>
                <a:cubicBezTo>
                  <a:pt x="2190" y="212"/>
                  <a:pt x="2190" y="213"/>
                  <a:pt x="2188" y="213"/>
                </a:cubicBezTo>
                <a:cubicBezTo>
                  <a:pt x="2183" y="212"/>
                  <a:pt x="2179" y="215"/>
                  <a:pt x="2175" y="212"/>
                </a:cubicBezTo>
                <a:cubicBezTo>
                  <a:pt x="2174" y="211"/>
                  <a:pt x="2173" y="211"/>
                  <a:pt x="2172" y="212"/>
                </a:cubicBezTo>
                <a:cubicBezTo>
                  <a:pt x="2170" y="213"/>
                  <a:pt x="2168" y="214"/>
                  <a:pt x="2165" y="216"/>
                </a:cubicBezTo>
                <a:cubicBezTo>
                  <a:pt x="2170" y="216"/>
                  <a:pt x="2174" y="219"/>
                  <a:pt x="2179" y="218"/>
                </a:cubicBezTo>
                <a:cubicBezTo>
                  <a:pt x="2183" y="218"/>
                  <a:pt x="2187" y="221"/>
                  <a:pt x="2191" y="220"/>
                </a:cubicBezTo>
                <a:cubicBezTo>
                  <a:pt x="2195" y="223"/>
                  <a:pt x="2200" y="220"/>
                  <a:pt x="2204" y="223"/>
                </a:cubicBezTo>
                <a:cubicBezTo>
                  <a:pt x="2205" y="224"/>
                  <a:pt x="2207" y="223"/>
                  <a:pt x="2207" y="225"/>
                </a:cubicBezTo>
                <a:cubicBezTo>
                  <a:pt x="2207" y="227"/>
                  <a:pt x="2205" y="228"/>
                  <a:pt x="2204" y="228"/>
                </a:cubicBezTo>
                <a:cubicBezTo>
                  <a:pt x="2203" y="229"/>
                  <a:pt x="2201" y="229"/>
                  <a:pt x="2200" y="229"/>
                </a:cubicBezTo>
                <a:cubicBezTo>
                  <a:pt x="2193" y="229"/>
                  <a:pt x="2186" y="229"/>
                  <a:pt x="2178" y="229"/>
                </a:cubicBezTo>
                <a:cubicBezTo>
                  <a:pt x="2174" y="229"/>
                  <a:pt x="2171" y="229"/>
                  <a:pt x="2167" y="230"/>
                </a:cubicBezTo>
                <a:cubicBezTo>
                  <a:pt x="2163" y="232"/>
                  <a:pt x="2159" y="229"/>
                  <a:pt x="2155" y="232"/>
                </a:cubicBezTo>
                <a:cubicBezTo>
                  <a:pt x="2155" y="232"/>
                  <a:pt x="2154" y="232"/>
                  <a:pt x="2154" y="232"/>
                </a:cubicBezTo>
                <a:cubicBezTo>
                  <a:pt x="2149" y="231"/>
                  <a:pt x="2145" y="230"/>
                  <a:pt x="2142" y="235"/>
                </a:cubicBezTo>
                <a:cubicBezTo>
                  <a:pt x="2142" y="236"/>
                  <a:pt x="2140" y="235"/>
                  <a:pt x="2139" y="236"/>
                </a:cubicBezTo>
                <a:cubicBezTo>
                  <a:pt x="2130" y="236"/>
                  <a:pt x="2120" y="237"/>
                  <a:pt x="2111" y="235"/>
                </a:cubicBezTo>
                <a:cubicBezTo>
                  <a:pt x="2098" y="233"/>
                  <a:pt x="2086" y="234"/>
                  <a:pt x="2074" y="234"/>
                </a:cubicBezTo>
                <a:cubicBezTo>
                  <a:pt x="2061" y="234"/>
                  <a:pt x="2049" y="234"/>
                  <a:pt x="2036" y="234"/>
                </a:cubicBezTo>
                <a:cubicBezTo>
                  <a:pt x="2030" y="234"/>
                  <a:pt x="2024" y="233"/>
                  <a:pt x="2019" y="231"/>
                </a:cubicBezTo>
                <a:cubicBezTo>
                  <a:pt x="2014" y="229"/>
                  <a:pt x="2011" y="233"/>
                  <a:pt x="2006" y="232"/>
                </a:cubicBezTo>
                <a:cubicBezTo>
                  <a:pt x="2004" y="235"/>
                  <a:pt x="2001" y="234"/>
                  <a:pt x="1999" y="234"/>
                </a:cubicBezTo>
                <a:cubicBezTo>
                  <a:pt x="1992" y="233"/>
                  <a:pt x="1985" y="235"/>
                  <a:pt x="1978" y="232"/>
                </a:cubicBezTo>
                <a:cubicBezTo>
                  <a:pt x="1976" y="231"/>
                  <a:pt x="1973" y="232"/>
                  <a:pt x="1970" y="232"/>
                </a:cubicBezTo>
                <a:cubicBezTo>
                  <a:pt x="1968" y="232"/>
                  <a:pt x="1967" y="232"/>
                  <a:pt x="1967" y="234"/>
                </a:cubicBezTo>
                <a:cubicBezTo>
                  <a:pt x="1967" y="236"/>
                  <a:pt x="1967" y="238"/>
                  <a:pt x="1969" y="237"/>
                </a:cubicBezTo>
                <a:cubicBezTo>
                  <a:pt x="1972" y="237"/>
                  <a:pt x="1973" y="238"/>
                  <a:pt x="1975" y="241"/>
                </a:cubicBezTo>
                <a:cubicBezTo>
                  <a:pt x="1968" y="240"/>
                  <a:pt x="1963" y="244"/>
                  <a:pt x="1957" y="242"/>
                </a:cubicBezTo>
                <a:cubicBezTo>
                  <a:pt x="1942" y="239"/>
                  <a:pt x="1927" y="242"/>
                  <a:pt x="1912" y="240"/>
                </a:cubicBezTo>
                <a:cubicBezTo>
                  <a:pt x="1903" y="239"/>
                  <a:pt x="1895" y="239"/>
                  <a:pt x="1887" y="239"/>
                </a:cubicBezTo>
                <a:cubicBezTo>
                  <a:pt x="1879" y="239"/>
                  <a:pt x="1870" y="239"/>
                  <a:pt x="1862" y="239"/>
                </a:cubicBezTo>
                <a:cubicBezTo>
                  <a:pt x="1859" y="239"/>
                  <a:pt x="1859" y="238"/>
                  <a:pt x="1857" y="236"/>
                </a:cubicBezTo>
                <a:cubicBezTo>
                  <a:pt x="1854" y="233"/>
                  <a:pt x="1850" y="230"/>
                  <a:pt x="1845" y="230"/>
                </a:cubicBezTo>
                <a:cubicBezTo>
                  <a:pt x="1841" y="231"/>
                  <a:pt x="1837" y="230"/>
                  <a:pt x="1834" y="230"/>
                </a:cubicBezTo>
                <a:cubicBezTo>
                  <a:pt x="1832" y="230"/>
                  <a:pt x="1831" y="230"/>
                  <a:pt x="1830" y="229"/>
                </a:cubicBezTo>
                <a:cubicBezTo>
                  <a:pt x="1825" y="225"/>
                  <a:pt x="1825" y="225"/>
                  <a:pt x="1820" y="225"/>
                </a:cubicBezTo>
                <a:cubicBezTo>
                  <a:pt x="1814" y="225"/>
                  <a:pt x="1807" y="225"/>
                  <a:pt x="1800" y="225"/>
                </a:cubicBezTo>
                <a:cubicBezTo>
                  <a:pt x="1795" y="225"/>
                  <a:pt x="1795" y="225"/>
                  <a:pt x="1792" y="231"/>
                </a:cubicBezTo>
                <a:cubicBezTo>
                  <a:pt x="1790" y="233"/>
                  <a:pt x="1789" y="234"/>
                  <a:pt x="1786" y="234"/>
                </a:cubicBezTo>
                <a:cubicBezTo>
                  <a:pt x="1784" y="233"/>
                  <a:pt x="1783" y="234"/>
                  <a:pt x="1783" y="237"/>
                </a:cubicBezTo>
                <a:cubicBezTo>
                  <a:pt x="1782" y="241"/>
                  <a:pt x="1777" y="244"/>
                  <a:pt x="1773" y="242"/>
                </a:cubicBezTo>
                <a:cubicBezTo>
                  <a:pt x="1771" y="240"/>
                  <a:pt x="1768" y="242"/>
                  <a:pt x="1766" y="239"/>
                </a:cubicBezTo>
                <a:cubicBezTo>
                  <a:pt x="1765" y="237"/>
                  <a:pt x="1763" y="234"/>
                  <a:pt x="1761" y="234"/>
                </a:cubicBezTo>
                <a:cubicBezTo>
                  <a:pt x="1757" y="234"/>
                  <a:pt x="1754" y="231"/>
                  <a:pt x="1750" y="232"/>
                </a:cubicBezTo>
                <a:cubicBezTo>
                  <a:pt x="1746" y="233"/>
                  <a:pt x="1743" y="232"/>
                  <a:pt x="1740" y="230"/>
                </a:cubicBezTo>
                <a:cubicBezTo>
                  <a:pt x="1738" y="228"/>
                  <a:pt x="1737" y="229"/>
                  <a:pt x="1735" y="229"/>
                </a:cubicBezTo>
                <a:cubicBezTo>
                  <a:pt x="1729" y="229"/>
                  <a:pt x="1723" y="228"/>
                  <a:pt x="1716" y="229"/>
                </a:cubicBezTo>
                <a:cubicBezTo>
                  <a:pt x="1713" y="229"/>
                  <a:pt x="1708" y="226"/>
                  <a:pt x="1706" y="232"/>
                </a:cubicBezTo>
                <a:cubicBezTo>
                  <a:pt x="1699" y="231"/>
                  <a:pt x="1693" y="236"/>
                  <a:pt x="1685" y="232"/>
                </a:cubicBezTo>
                <a:cubicBezTo>
                  <a:pt x="1684" y="232"/>
                  <a:pt x="1682" y="230"/>
                  <a:pt x="1680" y="230"/>
                </a:cubicBezTo>
                <a:cubicBezTo>
                  <a:pt x="1678" y="230"/>
                  <a:pt x="1676" y="230"/>
                  <a:pt x="1673" y="230"/>
                </a:cubicBezTo>
                <a:cubicBezTo>
                  <a:pt x="1668" y="230"/>
                  <a:pt x="1663" y="230"/>
                  <a:pt x="1659" y="230"/>
                </a:cubicBezTo>
                <a:cubicBezTo>
                  <a:pt x="1656" y="230"/>
                  <a:pt x="1654" y="230"/>
                  <a:pt x="1652" y="231"/>
                </a:cubicBezTo>
                <a:cubicBezTo>
                  <a:pt x="1649" y="233"/>
                  <a:pt x="1645" y="233"/>
                  <a:pt x="1643" y="230"/>
                </a:cubicBezTo>
                <a:cubicBezTo>
                  <a:pt x="1641" y="228"/>
                  <a:pt x="1639" y="228"/>
                  <a:pt x="1637" y="229"/>
                </a:cubicBezTo>
                <a:cubicBezTo>
                  <a:pt x="1632" y="232"/>
                  <a:pt x="1626" y="230"/>
                  <a:pt x="1620" y="230"/>
                </a:cubicBezTo>
                <a:cubicBezTo>
                  <a:pt x="1616" y="231"/>
                  <a:pt x="1612" y="230"/>
                  <a:pt x="1608" y="232"/>
                </a:cubicBezTo>
                <a:cubicBezTo>
                  <a:pt x="1604" y="235"/>
                  <a:pt x="1598" y="235"/>
                  <a:pt x="1594" y="232"/>
                </a:cubicBezTo>
                <a:cubicBezTo>
                  <a:pt x="1590" y="229"/>
                  <a:pt x="1585" y="232"/>
                  <a:pt x="1581" y="229"/>
                </a:cubicBezTo>
                <a:cubicBezTo>
                  <a:pt x="1572" y="230"/>
                  <a:pt x="1563" y="227"/>
                  <a:pt x="1555" y="227"/>
                </a:cubicBezTo>
                <a:cubicBezTo>
                  <a:pt x="1552" y="227"/>
                  <a:pt x="1549" y="227"/>
                  <a:pt x="1546" y="225"/>
                </a:cubicBezTo>
                <a:cubicBezTo>
                  <a:pt x="1543" y="223"/>
                  <a:pt x="1540" y="225"/>
                  <a:pt x="1538" y="228"/>
                </a:cubicBezTo>
                <a:cubicBezTo>
                  <a:pt x="1537" y="230"/>
                  <a:pt x="1536" y="233"/>
                  <a:pt x="1535" y="234"/>
                </a:cubicBezTo>
                <a:cubicBezTo>
                  <a:pt x="1532" y="234"/>
                  <a:pt x="1529" y="234"/>
                  <a:pt x="1526" y="233"/>
                </a:cubicBezTo>
                <a:cubicBezTo>
                  <a:pt x="1520" y="231"/>
                  <a:pt x="1515" y="230"/>
                  <a:pt x="1508" y="230"/>
                </a:cubicBezTo>
                <a:cubicBezTo>
                  <a:pt x="1499" y="231"/>
                  <a:pt x="1491" y="228"/>
                  <a:pt x="1481" y="228"/>
                </a:cubicBezTo>
                <a:cubicBezTo>
                  <a:pt x="1475" y="229"/>
                  <a:pt x="1469" y="232"/>
                  <a:pt x="1463" y="230"/>
                </a:cubicBezTo>
                <a:cubicBezTo>
                  <a:pt x="1462" y="230"/>
                  <a:pt x="1459" y="231"/>
                  <a:pt x="1459" y="230"/>
                </a:cubicBezTo>
                <a:cubicBezTo>
                  <a:pt x="1455" y="225"/>
                  <a:pt x="1451" y="228"/>
                  <a:pt x="1447" y="228"/>
                </a:cubicBezTo>
                <a:cubicBezTo>
                  <a:pt x="1442" y="229"/>
                  <a:pt x="1436" y="229"/>
                  <a:pt x="1431" y="229"/>
                </a:cubicBezTo>
                <a:cubicBezTo>
                  <a:pt x="1425" y="228"/>
                  <a:pt x="1420" y="230"/>
                  <a:pt x="1414" y="231"/>
                </a:cubicBezTo>
                <a:cubicBezTo>
                  <a:pt x="1411" y="233"/>
                  <a:pt x="1408" y="231"/>
                  <a:pt x="1405" y="230"/>
                </a:cubicBezTo>
                <a:cubicBezTo>
                  <a:pt x="1400" y="228"/>
                  <a:pt x="1395" y="228"/>
                  <a:pt x="1391" y="226"/>
                </a:cubicBezTo>
                <a:cubicBezTo>
                  <a:pt x="1386" y="225"/>
                  <a:pt x="1381" y="226"/>
                  <a:pt x="1376" y="225"/>
                </a:cubicBezTo>
                <a:cubicBezTo>
                  <a:pt x="1371" y="225"/>
                  <a:pt x="1366" y="227"/>
                  <a:pt x="1361" y="227"/>
                </a:cubicBezTo>
                <a:cubicBezTo>
                  <a:pt x="1357" y="227"/>
                  <a:pt x="1353" y="230"/>
                  <a:pt x="1350" y="233"/>
                </a:cubicBezTo>
                <a:cubicBezTo>
                  <a:pt x="1347" y="237"/>
                  <a:pt x="1343" y="236"/>
                  <a:pt x="1338" y="235"/>
                </a:cubicBezTo>
                <a:cubicBezTo>
                  <a:pt x="1338" y="235"/>
                  <a:pt x="1337" y="233"/>
                  <a:pt x="1336" y="234"/>
                </a:cubicBezTo>
                <a:cubicBezTo>
                  <a:pt x="1330" y="237"/>
                  <a:pt x="1325" y="236"/>
                  <a:pt x="1319" y="234"/>
                </a:cubicBezTo>
                <a:cubicBezTo>
                  <a:pt x="1318" y="233"/>
                  <a:pt x="1316" y="234"/>
                  <a:pt x="1314" y="234"/>
                </a:cubicBezTo>
                <a:cubicBezTo>
                  <a:pt x="1306" y="234"/>
                  <a:pt x="1298" y="234"/>
                  <a:pt x="1289" y="234"/>
                </a:cubicBezTo>
                <a:cubicBezTo>
                  <a:pt x="1284" y="234"/>
                  <a:pt x="1279" y="233"/>
                  <a:pt x="1274" y="231"/>
                </a:cubicBezTo>
                <a:cubicBezTo>
                  <a:pt x="1269" y="229"/>
                  <a:pt x="1268" y="230"/>
                  <a:pt x="1265" y="234"/>
                </a:cubicBezTo>
                <a:cubicBezTo>
                  <a:pt x="1265" y="235"/>
                  <a:pt x="1264" y="236"/>
                  <a:pt x="1263" y="236"/>
                </a:cubicBezTo>
                <a:cubicBezTo>
                  <a:pt x="1263" y="235"/>
                  <a:pt x="1262" y="235"/>
                  <a:pt x="1262" y="236"/>
                </a:cubicBezTo>
                <a:cubicBezTo>
                  <a:pt x="1256" y="236"/>
                  <a:pt x="1250" y="234"/>
                  <a:pt x="1244" y="237"/>
                </a:cubicBezTo>
                <a:cubicBezTo>
                  <a:pt x="1240" y="235"/>
                  <a:pt x="1235" y="237"/>
                  <a:pt x="1231" y="237"/>
                </a:cubicBezTo>
                <a:cubicBezTo>
                  <a:pt x="1219" y="238"/>
                  <a:pt x="1207" y="235"/>
                  <a:pt x="1195" y="236"/>
                </a:cubicBezTo>
                <a:cubicBezTo>
                  <a:pt x="1192" y="236"/>
                  <a:pt x="1189" y="232"/>
                  <a:pt x="1186" y="235"/>
                </a:cubicBezTo>
                <a:cubicBezTo>
                  <a:pt x="1184" y="237"/>
                  <a:pt x="1180" y="234"/>
                  <a:pt x="1177" y="237"/>
                </a:cubicBezTo>
                <a:cubicBezTo>
                  <a:pt x="1172" y="237"/>
                  <a:pt x="1167" y="238"/>
                  <a:pt x="1162" y="236"/>
                </a:cubicBezTo>
                <a:cubicBezTo>
                  <a:pt x="1157" y="234"/>
                  <a:pt x="1152" y="235"/>
                  <a:pt x="1150" y="241"/>
                </a:cubicBezTo>
                <a:cubicBezTo>
                  <a:pt x="1148" y="243"/>
                  <a:pt x="1146" y="242"/>
                  <a:pt x="1144" y="242"/>
                </a:cubicBezTo>
                <a:cubicBezTo>
                  <a:pt x="1123" y="242"/>
                  <a:pt x="1103" y="243"/>
                  <a:pt x="1083" y="242"/>
                </a:cubicBezTo>
                <a:cubicBezTo>
                  <a:pt x="1077" y="242"/>
                  <a:pt x="1071" y="244"/>
                  <a:pt x="1066" y="246"/>
                </a:cubicBezTo>
                <a:cubicBezTo>
                  <a:pt x="1063" y="248"/>
                  <a:pt x="1060" y="249"/>
                  <a:pt x="1057" y="247"/>
                </a:cubicBezTo>
                <a:cubicBezTo>
                  <a:pt x="1053" y="245"/>
                  <a:pt x="1049" y="247"/>
                  <a:pt x="1045" y="246"/>
                </a:cubicBezTo>
                <a:cubicBezTo>
                  <a:pt x="1044" y="246"/>
                  <a:pt x="1043" y="246"/>
                  <a:pt x="1043" y="247"/>
                </a:cubicBezTo>
                <a:cubicBezTo>
                  <a:pt x="1043" y="251"/>
                  <a:pt x="1040" y="249"/>
                  <a:pt x="1039" y="249"/>
                </a:cubicBezTo>
                <a:cubicBezTo>
                  <a:pt x="1035" y="250"/>
                  <a:pt x="1031" y="249"/>
                  <a:pt x="1027" y="251"/>
                </a:cubicBezTo>
                <a:cubicBezTo>
                  <a:pt x="1023" y="253"/>
                  <a:pt x="1021" y="251"/>
                  <a:pt x="1020" y="245"/>
                </a:cubicBezTo>
                <a:cubicBezTo>
                  <a:pt x="1020" y="245"/>
                  <a:pt x="1020" y="244"/>
                  <a:pt x="1020" y="242"/>
                </a:cubicBezTo>
                <a:cubicBezTo>
                  <a:pt x="1010" y="242"/>
                  <a:pt x="1000" y="241"/>
                  <a:pt x="990" y="243"/>
                </a:cubicBezTo>
                <a:cubicBezTo>
                  <a:pt x="983" y="244"/>
                  <a:pt x="976" y="243"/>
                  <a:pt x="970" y="247"/>
                </a:cubicBezTo>
                <a:cubicBezTo>
                  <a:pt x="967" y="248"/>
                  <a:pt x="965" y="248"/>
                  <a:pt x="963" y="248"/>
                </a:cubicBezTo>
                <a:cubicBezTo>
                  <a:pt x="944" y="248"/>
                  <a:pt x="925" y="248"/>
                  <a:pt x="906" y="248"/>
                </a:cubicBezTo>
                <a:cubicBezTo>
                  <a:pt x="903" y="248"/>
                  <a:pt x="900" y="248"/>
                  <a:pt x="898" y="248"/>
                </a:cubicBezTo>
                <a:cubicBezTo>
                  <a:pt x="895" y="247"/>
                  <a:pt x="894" y="250"/>
                  <a:pt x="892" y="250"/>
                </a:cubicBezTo>
                <a:cubicBezTo>
                  <a:pt x="887" y="249"/>
                  <a:pt x="882" y="250"/>
                  <a:pt x="877" y="248"/>
                </a:cubicBezTo>
                <a:cubicBezTo>
                  <a:pt x="873" y="246"/>
                  <a:pt x="869" y="249"/>
                  <a:pt x="864" y="246"/>
                </a:cubicBezTo>
                <a:cubicBezTo>
                  <a:pt x="861" y="245"/>
                  <a:pt x="857" y="246"/>
                  <a:pt x="853" y="246"/>
                </a:cubicBezTo>
                <a:cubicBezTo>
                  <a:pt x="852" y="246"/>
                  <a:pt x="852" y="245"/>
                  <a:pt x="851" y="244"/>
                </a:cubicBezTo>
                <a:cubicBezTo>
                  <a:pt x="851" y="243"/>
                  <a:pt x="852" y="243"/>
                  <a:pt x="853" y="243"/>
                </a:cubicBezTo>
                <a:cubicBezTo>
                  <a:pt x="855" y="242"/>
                  <a:pt x="857" y="242"/>
                  <a:pt x="859" y="242"/>
                </a:cubicBezTo>
                <a:cubicBezTo>
                  <a:pt x="880" y="242"/>
                  <a:pt x="901" y="242"/>
                  <a:pt x="922" y="242"/>
                </a:cubicBezTo>
                <a:cubicBezTo>
                  <a:pt x="924" y="242"/>
                  <a:pt x="926" y="243"/>
                  <a:pt x="928" y="242"/>
                </a:cubicBezTo>
                <a:cubicBezTo>
                  <a:pt x="930" y="242"/>
                  <a:pt x="931" y="241"/>
                  <a:pt x="931" y="239"/>
                </a:cubicBezTo>
                <a:cubicBezTo>
                  <a:pt x="931" y="237"/>
                  <a:pt x="929" y="237"/>
                  <a:pt x="928" y="237"/>
                </a:cubicBezTo>
                <a:cubicBezTo>
                  <a:pt x="923" y="237"/>
                  <a:pt x="919" y="239"/>
                  <a:pt x="914" y="236"/>
                </a:cubicBezTo>
                <a:cubicBezTo>
                  <a:pt x="913" y="235"/>
                  <a:pt x="911" y="235"/>
                  <a:pt x="909" y="236"/>
                </a:cubicBezTo>
                <a:cubicBezTo>
                  <a:pt x="909" y="236"/>
                  <a:pt x="908" y="237"/>
                  <a:pt x="908" y="237"/>
                </a:cubicBezTo>
                <a:cubicBezTo>
                  <a:pt x="903" y="238"/>
                  <a:pt x="899" y="235"/>
                  <a:pt x="895" y="236"/>
                </a:cubicBezTo>
                <a:cubicBezTo>
                  <a:pt x="890" y="237"/>
                  <a:pt x="887" y="237"/>
                  <a:pt x="882" y="236"/>
                </a:cubicBezTo>
                <a:cubicBezTo>
                  <a:pt x="877" y="235"/>
                  <a:pt x="871" y="235"/>
                  <a:pt x="866" y="236"/>
                </a:cubicBezTo>
                <a:cubicBezTo>
                  <a:pt x="855" y="236"/>
                  <a:pt x="845" y="238"/>
                  <a:pt x="835" y="241"/>
                </a:cubicBezTo>
                <a:cubicBezTo>
                  <a:pt x="831" y="242"/>
                  <a:pt x="829" y="245"/>
                  <a:pt x="825" y="244"/>
                </a:cubicBezTo>
                <a:cubicBezTo>
                  <a:pt x="822" y="248"/>
                  <a:pt x="820" y="244"/>
                  <a:pt x="817" y="244"/>
                </a:cubicBezTo>
                <a:cubicBezTo>
                  <a:pt x="816" y="243"/>
                  <a:pt x="815" y="242"/>
                  <a:pt x="814" y="241"/>
                </a:cubicBezTo>
                <a:cubicBezTo>
                  <a:pt x="813" y="239"/>
                  <a:pt x="810" y="238"/>
                  <a:pt x="809" y="239"/>
                </a:cubicBezTo>
                <a:cubicBezTo>
                  <a:pt x="804" y="242"/>
                  <a:pt x="798" y="240"/>
                  <a:pt x="793" y="241"/>
                </a:cubicBezTo>
                <a:cubicBezTo>
                  <a:pt x="791" y="241"/>
                  <a:pt x="790" y="240"/>
                  <a:pt x="789" y="239"/>
                </a:cubicBezTo>
                <a:cubicBezTo>
                  <a:pt x="788" y="237"/>
                  <a:pt x="786" y="235"/>
                  <a:pt x="785" y="234"/>
                </a:cubicBezTo>
                <a:cubicBezTo>
                  <a:pt x="782" y="234"/>
                  <a:pt x="782" y="235"/>
                  <a:pt x="782" y="236"/>
                </a:cubicBezTo>
                <a:cubicBezTo>
                  <a:pt x="783" y="241"/>
                  <a:pt x="778" y="243"/>
                  <a:pt x="776" y="246"/>
                </a:cubicBezTo>
                <a:cubicBezTo>
                  <a:pt x="775" y="247"/>
                  <a:pt x="774" y="245"/>
                  <a:pt x="773" y="245"/>
                </a:cubicBezTo>
                <a:cubicBezTo>
                  <a:pt x="771" y="244"/>
                  <a:pt x="768" y="242"/>
                  <a:pt x="765" y="242"/>
                </a:cubicBezTo>
                <a:cubicBezTo>
                  <a:pt x="764" y="243"/>
                  <a:pt x="763" y="243"/>
                  <a:pt x="763" y="241"/>
                </a:cubicBezTo>
                <a:cubicBezTo>
                  <a:pt x="762" y="237"/>
                  <a:pt x="759" y="237"/>
                  <a:pt x="756" y="237"/>
                </a:cubicBezTo>
                <a:cubicBezTo>
                  <a:pt x="753" y="237"/>
                  <a:pt x="750" y="236"/>
                  <a:pt x="749" y="241"/>
                </a:cubicBezTo>
                <a:cubicBezTo>
                  <a:pt x="749" y="243"/>
                  <a:pt x="747" y="242"/>
                  <a:pt x="747" y="243"/>
                </a:cubicBezTo>
                <a:cubicBezTo>
                  <a:pt x="745" y="244"/>
                  <a:pt x="741" y="244"/>
                  <a:pt x="742" y="248"/>
                </a:cubicBezTo>
                <a:cubicBezTo>
                  <a:pt x="739" y="254"/>
                  <a:pt x="733" y="255"/>
                  <a:pt x="727" y="249"/>
                </a:cubicBezTo>
                <a:cubicBezTo>
                  <a:pt x="725" y="247"/>
                  <a:pt x="722" y="244"/>
                  <a:pt x="720" y="242"/>
                </a:cubicBezTo>
                <a:cubicBezTo>
                  <a:pt x="717" y="239"/>
                  <a:pt x="714" y="239"/>
                  <a:pt x="711" y="239"/>
                </a:cubicBezTo>
                <a:cubicBezTo>
                  <a:pt x="711" y="241"/>
                  <a:pt x="711" y="242"/>
                  <a:pt x="711" y="244"/>
                </a:cubicBezTo>
                <a:cubicBezTo>
                  <a:pt x="711" y="246"/>
                  <a:pt x="710" y="248"/>
                  <a:pt x="707" y="250"/>
                </a:cubicBezTo>
                <a:cubicBezTo>
                  <a:pt x="705" y="250"/>
                  <a:pt x="703" y="252"/>
                  <a:pt x="701" y="250"/>
                </a:cubicBezTo>
                <a:cubicBezTo>
                  <a:pt x="699" y="248"/>
                  <a:pt x="697" y="247"/>
                  <a:pt x="695" y="248"/>
                </a:cubicBezTo>
                <a:cubicBezTo>
                  <a:pt x="691" y="249"/>
                  <a:pt x="691" y="244"/>
                  <a:pt x="688" y="244"/>
                </a:cubicBezTo>
                <a:cubicBezTo>
                  <a:pt x="685" y="245"/>
                  <a:pt x="685" y="243"/>
                  <a:pt x="684" y="240"/>
                </a:cubicBezTo>
                <a:cubicBezTo>
                  <a:pt x="684" y="239"/>
                  <a:pt x="683" y="238"/>
                  <a:pt x="682" y="237"/>
                </a:cubicBezTo>
                <a:cubicBezTo>
                  <a:pt x="678" y="235"/>
                  <a:pt x="676" y="232"/>
                  <a:pt x="673" y="230"/>
                </a:cubicBezTo>
                <a:cubicBezTo>
                  <a:pt x="671" y="228"/>
                  <a:pt x="667" y="228"/>
                  <a:pt x="665" y="230"/>
                </a:cubicBezTo>
                <a:cubicBezTo>
                  <a:pt x="664" y="231"/>
                  <a:pt x="663" y="232"/>
                  <a:pt x="662" y="233"/>
                </a:cubicBezTo>
                <a:cubicBezTo>
                  <a:pt x="657" y="238"/>
                  <a:pt x="656" y="239"/>
                  <a:pt x="648" y="242"/>
                </a:cubicBezTo>
                <a:cubicBezTo>
                  <a:pt x="645" y="243"/>
                  <a:pt x="646" y="246"/>
                  <a:pt x="647" y="247"/>
                </a:cubicBezTo>
                <a:cubicBezTo>
                  <a:pt x="647" y="248"/>
                  <a:pt x="649" y="250"/>
                  <a:pt x="647" y="252"/>
                </a:cubicBezTo>
                <a:cubicBezTo>
                  <a:pt x="644" y="254"/>
                  <a:pt x="642" y="258"/>
                  <a:pt x="638" y="256"/>
                </a:cubicBezTo>
                <a:cubicBezTo>
                  <a:pt x="634" y="254"/>
                  <a:pt x="630" y="255"/>
                  <a:pt x="627" y="254"/>
                </a:cubicBezTo>
                <a:cubicBezTo>
                  <a:pt x="624" y="254"/>
                  <a:pt x="621" y="251"/>
                  <a:pt x="617" y="251"/>
                </a:cubicBezTo>
                <a:cubicBezTo>
                  <a:pt x="616" y="251"/>
                  <a:pt x="616" y="251"/>
                  <a:pt x="615" y="250"/>
                </a:cubicBezTo>
                <a:cubicBezTo>
                  <a:pt x="612" y="247"/>
                  <a:pt x="609" y="245"/>
                  <a:pt x="605" y="246"/>
                </a:cubicBezTo>
                <a:cubicBezTo>
                  <a:pt x="601" y="246"/>
                  <a:pt x="597" y="246"/>
                  <a:pt x="594" y="247"/>
                </a:cubicBezTo>
                <a:cubicBezTo>
                  <a:pt x="590" y="248"/>
                  <a:pt x="585" y="248"/>
                  <a:pt x="580" y="248"/>
                </a:cubicBezTo>
                <a:cubicBezTo>
                  <a:pt x="578" y="248"/>
                  <a:pt x="577" y="248"/>
                  <a:pt x="577" y="250"/>
                </a:cubicBezTo>
                <a:cubicBezTo>
                  <a:pt x="577" y="251"/>
                  <a:pt x="575" y="252"/>
                  <a:pt x="574" y="253"/>
                </a:cubicBezTo>
                <a:cubicBezTo>
                  <a:pt x="570" y="257"/>
                  <a:pt x="564" y="257"/>
                  <a:pt x="561" y="252"/>
                </a:cubicBezTo>
                <a:cubicBezTo>
                  <a:pt x="560" y="250"/>
                  <a:pt x="560" y="249"/>
                  <a:pt x="558" y="249"/>
                </a:cubicBezTo>
                <a:cubicBezTo>
                  <a:pt x="557" y="249"/>
                  <a:pt x="555" y="250"/>
                  <a:pt x="555" y="249"/>
                </a:cubicBezTo>
                <a:cubicBezTo>
                  <a:pt x="552" y="245"/>
                  <a:pt x="548" y="246"/>
                  <a:pt x="544" y="246"/>
                </a:cubicBezTo>
                <a:cubicBezTo>
                  <a:pt x="538" y="246"/>
                  <a:pt x="531" y="246"/>
                  <a:pt x="525" y="246"/>
                </a:cubicBezTo>
                <a:cubicBezTo>
                  <a:pt x="518" y="247"/>
                  <a:pt x="511" y="243"/>
                  <a:pt x="504" y="244"/>
                </a:cubicBezTo>
                <a:cubicBezTo>
                  <a:pt x="502" y="244"/>
                  <a:pt x="500" y="242"/>
                  <a:pt x="498" y="242"/>
                </a:cubicBezTo>
                <a:cubicBezTo>
                  <a:pt x="495" y="243"/>
                  <a:pt x="495" y="243"/>
                  <a:pt x="496" y="246"/>
                </a:cubicBezTo>
                <a:cubicBezTo>
                  <a:pt x="497" y="249"/>
                  <a:pt x="497" y="249"/>
                  <a:pt x="494" y="249"/>
                </a:cubicBezTo>
                <a:cubicBezTo>
                  <a:pt x="490" y="249"/>
                  <a:pt x="486" y="249"/>
                  <a:pt x="483" y="249"/>
                </a:cubicBezTo>
                <a:cubicBezTo>
                  <a:pt x="480" y="250"/>
                  <a:pt x="477" y="249"/>
                  <a:pt x="475" y="251"/>
                </a:cubicBezTo>
                <a:cubicBezTo>
                  <a:pt x="475" y="252"/>
                  <a:pt x="472" y="252"/>
                  <a:pt x="471" y="251"/>
                </a:cubicBezTo>
                <a:cubicBezTo>
                  <a:pt x="469" y="249"/>
                  <a:pt x="467" y="249"/>
                  <a:pt x="465" y="249"/>
                </a:cubicBezTo>
                <a:cubicBezTo>
                  <a:pt x="456" y="249"/>
                  <a:pt x="446" y="249"/>
                  <a:pt x="437" y="249"/>
                </a:cubicBezTo>
                <a:cubicBezTo>
                  <a:pt x="431" y="249"/>
                  <a:pt x="425" y="249"/>
                  <a:pt x="420" y="252"/>
                </a:cubicBezTo>
                <a:cubicBezTo>
                  <a:pt x="418" y="254"/>
                  <a:pt x="414" y="254"/>
                  <a:pt x="413" y="253"/>
                </a:cubicBezTo>
                <a:cubicBezTo>
                  <a:pt x="410" y="250"/>
                  <a:pt x="406" y="252"/>
                  <a:pt x="403" y="250"/>
                </a:cubicBezTo>
                <a:cubicBezTo>
                  <a:pt x="401" y="248"/>
                  <a:pt x="397" y="246"/>
                  <a:pt x="394" y="248"/>
                </a:cubicBezTo>
                <a:cubicBezTo>
                  <a:pt x="389" y="244"/>
                  <a:pt x="384" y="246"/>
                  <a:pt x="380" y="246"/>
                </a:cubicBezTo>
                <a:cubicBezTo>
                  <a:pt x="375" y="246"/>
                  <a:pt x="370" y="245"/>
                  <a:pt x="365" y="247"/>
                </a:cubicBezTo>
                <a:cubicBezTo>
                  <a:pt x="362" y="249"/>
                  <a:pt x="357" y="248"/>
                  <a:pt x="353" y="248"/>
                </a:cubicBezTo>
                <a:cubicBezTo>
                  <a:pt x="347" y="247"/>
                  <a:pt x="340" y="250"/>
                  <a:pt x="333" y="250"/>
                </a:cubicBezTo>
                <a:cubicBezTo>
                  <a:pt x="330" y="249"/>
                  <a:pt x="327" y="249"/>
                  <a:pt x="325" y="246"/>
                </a:cubicBezTo>
                <a:cubicBezTo>
                  <a:pt x="325" y="245"/>
                  <a:pt x="324" y="244"/>
                  <a:pt x="325" y="243"/>
                </a:cubicBezTo>
                <a:cubicBezTo>
                  <a:pt x="327" y="242"/>
                  <a:pt x="329" y="243"/>
                  <a:pt x="328" y="240"/>
                </a:cubicBezTo>
                <a:cubicBezTo>
                  <a:pt x="328" y="238"/>
                  <a:pt x="326" y="239"/>
                  <a:pt x="325" y="239"/>
                </a:cubicBezTo>
                <a:cubicBezTo>
                  <a:pt x="324" y="239"/>
                  <a:pt x="323" y="239"/>
                  <a:pt x="321" y="239"/>
                </a:cubicBezTo>
                <a:cubicBezTo>
                  <a:pt x="320" y="239"/>
                  <a:pt x="318" y="239"/>
                  <a:pt x="316" y="239"/>
                </a:cubicBezTo>
                <a:cubicBezTo>
                  <a:pt x="316" y="238"/>
                  <a:pt x="316" y="237"/>
                  <a:pt x="316" y="236"/>
                </a:cubicBezTo>
                <a:close/>
              </a:path>
            </a:pathLst>
          </a:custGeom>
          <a:solidFill>
            <a:schemeClr val="accent4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E1412D1-1678-98BD-5048-C27EED785F21}"/>
              </a:ext>
            </a:extLst>
          </p:cNvPr>
          <p:cNvSpPr txBox="1">
            <a:spLocks/>
          </p:cNvSpPr>
          <p:nvPr/>
        </p:nvSpPr>
        <p:spPr>
          <a:xfrm rot="640243">
            <a:off x="7882942" y="1722126"/>
            <a:ext cx="3722325" cy="710877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000" dirty="0">
                <a:solidFill>
                  <a:schemeClr val="bg1"/>
                </a:solidFill>
                <a:latin typeface="+mn-lt"/>
              </a:rPr>
              <a:t>negative</a:t>
            </a:r>
            <a:endParaRPr lang="ko-KR" altLang="en-US" sz="3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C4882AD-D455-4A84-CA7C-BA5552E55582}"/>
              </a:ext>
            </a:extLst>
          </p:cNvPr>
          <p:cNvSpPr txBox="1">
            <a:spLocks/>
          </p:cNvSpPr>
          <p:nvPr/>
        </p:nvSpPr>
        <p:spPr>
          <a:xfrm>
            <a:off x="628444" y="3505200"/>
            <a:ext cx="4099306" cy="2510117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User interface </a:t>
            </a:r>
            <a:r>
              <a:rPr lang="en-US" altLang="ko-KR" sz="2000"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frindly</a:t>
            </a: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Simple than selenium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If an error, it will be notified of the wrong line or element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RIDE application is lighter than IntelliJ IDEA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RIDE Application Suitable for Simple Project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See the report easier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32D0254-CB72-E8FD-6F7D-DF1CFB42029A}"/>
              </a:ext>
            </a:extLst>
          </p:cNvPr>
          <p:cNvSpPr txBox="1">
            <a:spLocks/>
          </p:cNvSpPr>
          <p:nvPr/>
        </p:nvSpPr>
        <p:spPr>
          <a:xfrm>
            <a:off x="7109926" y="5226425"/>
            <a:ext cx="4274336" cy="876136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If there are too many variables, </a:t>
            </a:r>
            <a:r>
              <a:rPr lang="en-US" altLang="ko-KR" sz="2000"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i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have a headache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Settings, Variables, and Test Case are on 1 page (crowded)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The reach of solved problems is small in scope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No dark mode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Dependence with python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22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684E87-1B5A-65BA-B4C6-DFD64755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93" y="1267255"/>
            <a:ext cx="5036541" cy="2303687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FC2593-9884-3FC9-C89D-1567E1E2A735}"/>
              </a:ext>
            </a:extLst>
          </p:cNvPr>
          <p:cNvSpPr/>
          <p:nvPr/>
        </p:nvSpPr>
        <p:spPr>
          <a:xfrm>
            <a:off x="6495442" y="2248574"/>
            <a:ext cx="484094" cy="341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83FBE78-2CA2-8D0D-875A-BCDF6B6F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591" y="232659"/>
            <a:ext cx="3753563" cy="36486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77E6554-4015-0D4C-75DB-B0B9D866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56" y="4121236"/>
            <a:ext cx="5544733" cy="2590100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6361DB6F-8657-3764-A730-EF35564122C0}"/>
              </a:ext>
            </a:extLst>
          </p:cNvPr>
          <p:cNvSpPr/>
          <p:nvPr/>
        </p:nvSpPr>
        <p:spPr>
          <a:xfrm rot="8558677">
            <a:off x="7191543" y="4418033"/>
            <a:ext cx="484094" cy="341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kurang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lebihnya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mohon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dimaafkeun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 ini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mah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32841" y="0"/>
            <a:ext cx="9559159" cy="8530542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62255" y="176075"/>
            <a:ext cx="6274753" cy="790507"/>
            <a:chOff x="4745820" y="1482096"/>
            <a:chExt cx="6274753" cy="790507"/>
          </a:xfrm>
        </p:grpSpPr>
        <p:grpSp>
          <p:nvGrpSpPr>
            <p:cNvPr id="4" name="Group 3"/>
            <p:cNvGrpSpPr/>
            <p:nvPr/>
          </p:nvGrpSpPr>
          <p:grpSpPr>
            <a:xfrm>
              <a:off x="5895648" y="1482096"/>
              <a:ext cx="5124925" cy="615553"/>
              <a:chOff x="6420994" y="1411926"/>
              <a:chExt cx="5124925" cy="6155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20994" y="1750480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User can booking hotel with login via Bank Wire Payment.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BOOKING WITH LOGIN PAY BY BANK WIRE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3343" y="3473186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-626439"/>
            <a:ext cx="3493826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List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Scenario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62255" y="1329028"/>
            <a:ext cx="6274753" cy="790507"/>
            <a:chOff x="4745820" y="1482096"/>
            <a:chExt cx="6274753" cy="790507"/>
          </a:xfrm>
        </p:grpSpPr>
        <p:grpSp>
          <p:nvGrpSpPr>
            <p:cNvPr id="56" name="Group 55"/>
            <p:cNvGrpSpPr/>
            <p:nvPr/>
          </p:nvGrpSpPr>
          <p:grpSpPr>
            <a:xfrm>
              <a:off x="5895648" y="1482096"/>
              <a:ext cx="5124925" cy="615553"/>
              <a:chOff x="6420994" y="1411926"/>
              <a:chExt cx="5124925" cy="61555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420994" y="1750480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User can booking hotel with login via Check Payment.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BOOKING WITH LOGIN PAY BY CHECK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62255" y="2481981"/>
            <a:ext cx="6274753" cy="790507"/>
            <a:chOff x="4745820" y="1482096"/>
            <a:chExt cx="6274753" cy="790507"/>
          </a:xfrm>
        </p:grpSpPr>
        <p:grpSp>
          <p:nvGrpSpPr>
            <p:cNvPr id="63" name="Group 62"/>
            <p:cNvGrpSpPr/>
            <p:nvPr/>
          </p:nvGrpSpPr>
          <p:grpSpPr>
            <a:xfrm>
              <a:off x="5895648" y="1482096"/>
              <a:ext cx="5124925" cy="615553"/>
              <a:chOff x="6420994" y="1411926"/>
              <a:chExt cx="5124925" cy="61555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6420994" y="1750480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User can booking hotel without login via Bank Wire Payment.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BOOKING WITHOUT LOGIN PAY BANK WIRE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062255" y="3634934"/>
            <a:ext cx="6274753" cy="790507"/>
            <a:chOff x="4745820" y="1482096"/>
            <a:chExt cx="6274753" cy="790507"/>
          </a:xfrm>
        </p:grpSpPr>
        <p:grpSp>
          <p:nvGrpSpPr>
            <p:cNvPr id="70" name="Group 69"/>
            <p:cNvGrpSpPr/>
            <p:nvPr/>
          </p:nvGrpSpPr>
          <p:grpSpPr>
            <a:xfrm>
              <a:off x="5895648" y="1482096"/>
              <a:ext cx="5124925" cy="615553"/>
              <a:chOff x="6420994" y="1411926"/>
              <a:chExt cx="5124925" cy="61555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420994" y="1750480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User can booking hotel without login via Check Payment.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BOOKING WITHOUT LOGIN PAY BY CHECK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062255" y="4787887"/>
            <a:ext cx="6274753" cy="800219"/>
            <a:chOff x="4745820" y="1482096"/>
            <a:chExt cx="6274753" cy="800219"/>
          </a:xfrm>
        </p:grpSpPr>
        <p:grpSp>
          <p:nvGrpSpPr>
            <p:cNvPr id="77" name="Group 76"/>
            <p:cNvGrpSpPr/>
            <p:nvPr/>
          </p:nvGrpSpPr>
          <p:grpSpPr>
            <a:xfrm>
              <a:off x="5895648" y="1482096"/>
              <a:ext cx="5124925" cy="800219"/>
              <a:chOff x="6420994" y="1411926"/>
              <a:chExt cx="5124925" cy="80021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420994" y="1750480"/>
                <a:ext cx="5124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User can try some of the features available on the Small Project QA13 Website.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FEATURE WEBSITE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32E172-E60E-042A-CFC2-09CB31A2D438}"/>
              </a:ext>
            </a:extLst>
          </p:cNvPr>
          <p:cNvGrpSpPr/>
          <p:nvPr/>
        </p:nvGrpSpPr>
        <p:grpSpPr>
          <a:xfrm>
            <a:off x="5062255" y="5943192"/>
            <a:ext cx="6274753" cy="790507"/>
            <a:chOff x="4745820" y="1482096"/>
            <a:chExt cx="6274753" cy="79050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BE592ED-AEB6-F3AE-365E-B3468778DB8B}"/>
                </a:ext>
              </a:extLst>
            </p:cNvPr>
            <p:cNvGrpSpPr/>
            <p:nvPr/>
          </p:nvGrpSpPr>
          <p:grpSpPr>
            <a:xfrm>
              <a:off x="5895648" y="1482096"/>
              <a:ext cx="5124925" cy="615553"/>
              <a:chOff x="6420994" y="1411926"/>
              <a:chExt cx="5124925" cy="61555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1AA527-8B10-38BA-7705-8D7102C12F5A}"/>
                  </a:ext>
                </a:extLst>
              </p:cNvPr>
              <p:cNvSpPr txBox="1"/>
              <p:nvPr/>
            </p:nvSpPr>
            <p:spPr>
              <a:xfrm>
                <a:off x="6420994" y="1750480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Errors that may be made by user.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8C0260-7E36-DFBB-C0CE-E1989079EAF4}"/>
                  </a:ext>
                </a:extLst>
              </p:cNvPr>
              <p:cNvSpPr txBox="1"/>
              <p:nvPr/>
            </p:nvSpPr>
            <p:spPr>
              <a:xfrm>
                <a:off x="6420994" y="1411926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NEGATIVE TEST CASE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7107D4-1B05-6B60-6C31-30F5F5898AA5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0630C2-DA67-4B67-4A0A-E2EE2BB935B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3906166-A4D0-5322-7501-37123E14918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06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31018" y="4477466"/>
            <a:ext cx="401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80C5EDAE-4EDE-4820-AE0B-47BE99153B7D}"/>
              </a:ext>
            </a:extLst>
          </p:cNvPr>
          <p:cNvSpPr/>
          <p:nvPr/>
        </p:nvSpPr>
        <p:spPr>
          <a:xfrm rot="18805991">
            <a:off x="6860083" y="4650163"/>
            <a:ext cx="356527" cy="35280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A61FF-DD06-DC99-7E45-02447653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5" y="545363"/>
            <a:ext cx="3939881" cy="601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99014-328E-BA3B-6D56-A3DF350F4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17" y="720638"/>
            <a:ext cx="3558848" cy="58374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A9F3AB-DF8E-54BF-FD9E-F00C6C96D2C1}"/>
              </a:ext>
            </a:extLst>
          </p:cNvPr>
          <p:cNvSpPr/>
          <p:nvPr/>
        </p:nvSpPr>
        <p:spPr>
          <a:xfrm>
            <a:off x="4545815" y="2889993"/>
            <a:ext cx="34814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Total Variable</a:t>
            </a:r>
          </a:p>
          <a:p>
            <a:pPr algn="ctr"/>
            <a:r>
              <a: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77 Scalar 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8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BOOKING WITH LOGIN PAY BY BANK WIRE</a:t>
            </a:r>
            <a:endParaRPr lang="ko-KR" altLang="en-US" sz="35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AEBA45-484E-434E-B81D-50EDA985FB25}"/>
              </a:ext>
            </a:extLst>
          </p:cNvPr>
          <p:cNvSpPr txBox="1"/>
          <p:nvPr/>
        </p:nvSpPr>
        <p:spPr>
          <a:xfrm>
            <a:off x="7947599" y="4673046"/>
            <a:ext cx="3980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cs typeface="Arial" pitchFamily="34" charset="0"/>
              </a:rPr>
              <a:t>SUCCESS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cs typeface="Arial" pitchFamily="34" charset="0"/>
            </a:endParaRPr>
          </a:p>
        </p:txBody>
      </p:sp>
      <p:sp>
        <p:nvSpPr>
          <p:cNvPr id="17" name="Freeform 53">
            <a:extLst>
              <a:ext uri="{FF2B5EF4-FFF2-40B4-BE49-F238E27FC236}">
                <a16:creationId xmlns:a16="http://schemas.microsoft.com/office/drawing/2014/main" id="{CC196C94-9EAD-41B8-9A8E-5BD7317B5F8E}"/>
              </a:ext>
            </a:extLst>
          </p:cNvPr>
          <p:cNvSpPr/>
          <p:nvPr/>
        </p:nvSpPr>
        <p:spPr>
          <a:xfrm rot="6243207">
            <a:off x="10258111" y="1341461"/>
            <a:ext cx="1072136" cy="109926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8BAA-4FF4-B136-2BC4-35E9643E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99" y="1699921"/>
            <a:ext cx="3980556" cy="2764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FDB71-FE6C-9034-2D80-B7FEBF199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5" y="1699921"/>
            <a:ext cx="7049111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B36C1DE-F9EE-E6B0-18C8-B55FEC8C8461}"/>
              </a:ext>
            </a:extLst>
          </p:cNvPr>
          <p:cNvSpPr txBox="1">
            <a:spLocks/>
          </p:cNvSpPr>
          <p:nvPr/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BOOKING WITH LOGIN PAY BY CHECK</a:t>
            </a:r>
            <a:endParaRPr lang="ko-KR" altLang="en-US" sz="35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4A085-BDE1-9AE6-79BF-B73C6D6AB06D}"/>
              </a:ext>
            </a:extLst>
          </p:cNvPr>
          <p:cNvSpPr txBox="1"/>
          <p:nvPr/>
        </p:nvSpPr>
        <p:spPr>
          <a:xfrm>
            <a:off x="7794366" y="4594122"/>
            <a:ext cx="3980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  <a:cs typeface="Arial" pitchFamily="34" charset="0"/>
              </a:rPr>
              <a:t>SUCCESS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1D569-0B19-F9B8-F7AF-C28ED29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12" y="1639289"/>
            <a:ext cx="4436864" cy="2480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109B4-A9CD-7C8B-E0BA-C45815EE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1" y="1639289"/>
            <a:ext cx="6873836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6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7128F8-36FB-47B7-B50A-FE650B51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18818"/>
              </p:ext>
            </p:extLst>
          </p:nvPr>
        </p:nvGraphicFramePr>
        <p:xfrm>
          <a:off x="942740" y="1612474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A616D229-1027-1BF8-F207-B4F28FFE4DAF}"/>
              </a:ext>
            </a:extLst>
          </p:cNvPr>
          <p:cNvSpPr txBox="1">
            <a:spLocks/>
          </p:cNvSpPr>
          <p:nvPr/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BOOKING WITHOUT LOGIN PAY BANK WIRE</a:t>
            </a:r>
            <a:endParaRPr lang="ko-KR" altLang="en-US" sz="35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11648-EBD2-A4D7-9BC8-565EC937A2FE}"/>
              </a:ext>
            </a:extLst>
          </p:cNvPr>
          <p:cNvSpPr txBox="1"/>
          <p:nvPr/>
        </p:nvSpPr>
        <p:spPr>
          <a:xfrm>
            <a:off x="7753733" y="4118905"/>
            <a:ext cx="3980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cs typeface="Arial" pitchFamily="34" charset="0"/>
              </a:rPr>
              <a:t>SUCCESS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cs typeface="Arial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E080C6B-5436-DB3F-374B-A1EE21F8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33" y="1608202"/>
            <a:ext cx="3954206" cy="20673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F111FEC-3384-E7B2-EF1B-1C662C86E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" y="1612474"/>
            <a:ext cx="6699078" cy="41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2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61141D3-A735-BF88-C6C9-831ACF5AA3D8}"/>
              </a:ext>
            </a:extLst>
          </p:cNvPr>
          <p:cNvSpPr txBox="1">
            <a:spLocks/>
          </p:cNvSpPr>
          <p:nvPr/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BOOKING WITHOUT LOGIN PAY BY CHECK</a:t>
            </a:r>
            <a:endParaRPr lang="ko-KR" altLang="en-US" sz="35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EDEC1-9A58-84A1-FE80-90066CD3F784}"/>
              </a:ext>
            </a:extLst>
          </p:cNvPr>
          <p:cNvSpPr txBox="1"/>
          <p:nvPr/>
        </p:nvSpPr>
        <p:spPr>
          <a:xfrm>
            <a:off x="7807738" y="4074820"/>
            <a:ext cx="3980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cs typeface="Arial" pitchFamily="34" charset="0"/>
              </a:rPr>
              <a:t>SUCCESS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3E532A-B267-1F96-F8D8-25D161FCF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54" y="1637660"/>
            <a:ext cx="4316325" cy="22028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2C3D73C-B86D-DBA2-4B9C-93A57D1EB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6" y="1637660"/>
            <a:ext cx="6873836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2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b="1" dirty="0">
                <a:solidFill>
                  <a:schemeClr val="accent2">
                    <a:lumMod val="50000"/>
                  </a:schemeClr>
                </a:solidFill>
              </a:rPr>
              <a:t>FEATURE WEBSITE</a:t>
            </a:r>
            <a:endParaRPr lang="ko-KR" altLang="en-US" sz="35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AEBA45-484E-434E-B81D-50EDA985FB25}"/>
              </a:ext>
            </a:extLst>
          </p:cNvPr>
          <p:cNvSpPr txBox="1"/>
          <p:nvPr/>
        </p:nvSpPr>
        <p:spPr>
          <a:xfrm>
            <a:off x="8435988" y="5498409"/>
            <a:ext cx="3980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cs typeface="Arial" pitchFamily="34" charset="0"/>
              </a:rPr>
              <a:t>SUCCESS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cs typeface="Arial" pitchFamily="34" charset="0"/>
            </a:endParaRPr>
          </a:p>
        </p:txBody>
      </p:sp>
      <p:sp>
        <p:nvSpPr>
          <p:cNvPr id="17" name="Freeform 53">
            <a:extLst>
              <a:ext uri="{FF2B5EF4-FFF2-40B4-BE49-F238E27FC236}">
                <a16:creationId xmlns:a16="http://schemas.microsoft.com/office/drawing/2014/main" id="{CC196C94-9EAD-41B8-9A8E-5BD7317B5F8E}"/>
              </a:ext>
            </a:extLst>
          </p:cNvPr>
          <p:cNvSpPr/>
          <p:nvPr/>
        </p:nvSpPr>
        <p:spPr>
          <a:xfrm rot="6243207">
            <a:off x="10258111" y="1341461"/>
            <a:ext cx="1072136" cy="109926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BB59A-BF59-C555-F7F7-658220AF3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467" y="1434353"/>
            <a:ext cx="3569309" cy="3728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5D904-A672-505E-F1E9-B74D04EA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6" y="1121064"/>
            <a:ext cx="8329382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7128F8-36FB-47B7-B50A-FE650B51CF25}"/>
              </a:ext>
            </a:extLst>
          </p:cNvPr>
          <p:cNvGraphicFramePr>
            <a:graphicFrameLocks noGrp="1"/>
          </p:cNvGraphicFramePr>
          <p:nvPr/>
        </p:nvGraphicFramePr>
        <p:xfrm>
          <a:off x="942740" y="1612474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A616D229-1027-1BF8-F207-B4F28FFE4DAF}"/>
              </a:ext>
            </a:extLst>
          </p:cNvPr>
          <p:cNvSpPr txBox="1">
            <a:spLocks/>
          </p:cNvSpPr>
          <p:nvPr/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NEGATIVE TEST CASE</a:t>
            </a:r>
            <a:endParaRPr lang="ko-KR" altLang="en-US" sz="3500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11648-EBD2-A4D7-9BC8-565EC937A2FE}"/>
              </a:ext>
            </a:extLst>
          </p:cNvPr>
          <p:cNvSpPr txBox="1"/>
          <p:nvPr/>
        </p:nvSpPr>
        <p:spPr>
          <a:xfrm>
            <a:off x="7539204" y="4153500"/>
            <a:ext cx="3980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cs typeface="Arial" pitchFamily="34" charset="0"/>
              </a:rPr>
              <a:t>SUCCESS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A2B3-F573-9B8C-1CE1-3DAE0D4D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3" y="1612474"/>
            <a:ext cx="6187976" cy="3985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C7DB0-59C7-2D69-797D-2C96CD5C9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94" y="1612474"/>
            <a:ext cx="4122777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926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271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Bahnschrift Light</vt:lpstr>
      <vt:lpstr>Bakso Sapi</vt:lpstr>
      <vt:lpstr>Cascadia Code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BOOKING WITH LOGIN PAY BY BANK WIRE</vt:lpstr>
      <vt:lpstr>PowerPoint Presentation</vt:lpstr>
      <vt:lpstr>PowerPoint Presentation</vt:lpstr>
      <vt:lpstr>PowerPoint Presentation</vt:lpstr>
      <vt:lpstr>FEATURE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Hadi Nugroho</dc:creator>
  <cp:lastModifiedBy>Muhammad Hadi Nugroho</cp:lastModifiedBy>
  <cp:revision>83</cp:revision>
  <dcterms:created xsi:type="dcterms:W3CDTF">2018-04-24T17:14:44Z</dcterms:created>
  <dcterms:modified xsi:type="dcterms:W3CDTF">2022-07-06T12:58:22Z</dcterms:modified>
</cp:coreProperties>
</file>