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BB276-5AD2-44A0-88F4-3E9180EBD18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CC26EDF-F2D8-4C05-9354-E4906D6608C4}">
      <dgm:prSet phldrT="[Text]"/>
      <dgm:spPr/>
      <dgm:t>
        <a:bodyPr/>
        <a:lstStyle/>
        <a:p>
          <a:r>
            <a:rPr lang="en-US" dirty="0"/>
            <a:t>Input</a:t>
          </a:r>
          <a:endParaRPr lang="en-MY" dirty="0"/>
        </a:p>
      </dgm:t>
    </dgm:pt>
    <dgm:pt modelId="{CC6A9351-E6B3-4185-83D3-760A60999914}" type="parTrans" cxnId="{8237F1DA-BBEB-45C4-856D-1D591A5E9D1B}">
      <dgm:prSet/>
      <dgm:spPr/>
      <dgm:t>
        <a:bodyPr/>
        <a:lstStyle/>
        <a:p>
          <a:endParaRPr lang="en-MY"/>
        </a:p>
      </dgm:t>
    </dgm:pt>
    <dgm:pt modelId="{B90304AE-DC97-44AD-82D4-C81EA1A26DF1}" type="sibTrans" cxnId="{8237F1DA-BBEB-45C4-856D-1D591A5E9D1B}">
      <dgm:prSet/>
      <dgm:spPr/>
      <dgm:t>
        <a:bodyPr/>
        <a:lstStyle/>
        <a:p>
          <a:endParaRPr lang="en-MY"/>
        </a:p>
      </dgm:t>
    </dgm:pt>
    <dgm:pt modelId="{05D0C619-F566-4783-95D1-AE2BE4EF9DDC}">
      <dgm:prSet phldrT="[Text]"/>
      <dgm:spPr/>
      <dgm:t>
        <a:bodyPr/>
        <a:lstStyle/>
        <a:p>
          <a:r>
            <a:rPr lang="en-US" dirty="0"/>
            <a:t>Website helpdesk.prismakhaslab.com</a:t>
          </a:r>
          <a:endParaRPr lang="en-MY" dirty="0"/>
        </a:p>
      </dgm:t>
    </dgm:pt>
    <dgm:pt modelId="{E9EF9FEF-66D2-4B1A-9908-7D75E9946AB0}" type="parTrans" cxnId="{13582124-5771-4584-81D2-4700B3A5339F}">
      <dgm:prSet/>
      <dgm:spPr/>
      <dgm:t>
        <a:bodyPr/>
        <a:lstStyle/>
        <a:p>
          <a:endParaRPr lang="en-MY"/>
        </a:p>
      </dgm:t>
    </dgm:pt>
    <dgm:pt modelId="{8614EE9D-FA6C-441E-A0AC-268E8B41CE0B}" type="sibTrans" cxnId="{13582124-5771-4584-81D2-4700B3A5339F}">
      <dgm:prSet/>
      <dgm:spPr/>
      <dgm:t>
        <a:bodyPr/>
        <a:lstStyle/>
        <a:p>
          <a:endParaRPr lang="en-MY"/>
        </a:p>
      </dgm:t>
    </dgm:pt>
    <dgm:pt modelId="{A4206EC4-48B4-4226-8D70-D70EAB3EDB4E}">
      <dgm:prSet phldrT="[Text]"/>
      <dgm:spPr/>
      <dgm:t>
        <a:bodyPr/>
        <a:lstStyle/>
        <a:p>
          <a:r>
            <a:rPr lang="en-US" dirty="0"/>
            <a:t>Call</a:t>
          </a:r>
          <a:endParaRPr lang="en-MY" dirty="0"/>
        </a:p>
      </dgm:t>
    </dgm:pt>
    <dgm:pt modelId="{3C9BDED8-6618-4909-B4FB-C0E7DE9E16A9}" type="parTrans" cxnId="{2BEA59CD-091F-41B0-BD23-D41650C60BD4}">
      <dgm:prSet/>
      <dgm:spPr/>
      <dgm:t>
        <a:bodyPr/>
        <a:lstStyle/>
        <a:p>
          <a:endParaRPr lang="en-MY"/>
        </a:p>
      </dgm:t>
    </dgm:pt>
    <dgm:pt modelId="{BEDF409E-E248-4F3F-B003-845E8392FF79}" type="sibTrans" cxnId="{2BEA59CD-091F-41B0-BD23-D41650C60BD4}">
      <dgm:prSet/>
      <dgm:spPr/>
      <dgm:t>
        <a:bodyPr/>
        <a:lstStyle/>
        <a:p>
          <a:endParaRPr lang="en-MY"/>
        </a:p>
      </dgm:t>
    </dgm:pt>
    <dgm:pt modelId="{0C4A2337-B80C-4092-AAB5-9B258ADD9B73}">
      <dgm:prSet phldrT="[Text]"/>
      <dgm:spPr/>
      <dgm:t>
        <a:bodyPr/>
        <a:lstStyle/>
        <a:p>
          <a:r>
            <a:rPr lang="en-US" dirty="0"/>
            <a:t>Process</a:t>
          </a:r>
          <a:endParaRPr lang="en-MY" dirty="0"/>
        </a:p>
      </dgm:t>
    </dgm:pt>
    <dgm:pt modelId="{E09B29AF-CA76-4E15-9F9D-3E1B1398C08C}" type="parTrans" cxnId="{93B49DBF-36DD-4AE9-8712-985C58AECECA}">
      <dgm:prSet/>
      <dgm:spPr/>
      <dgm:t>
        <a:bodyPr/>
        <a:lstStyle/>
        <a:p>
          <a:endParaRPr lang="en-MY"/>
        </a:p>
      </dgm:t>
    </dgm:pt>
    <dgm:pt modelId="{90F3AB68-864B-4807-8B1D-F6D911FB9DE4}" type="sibTrans" cxnId="{93B49DBF-36DD-4AE9-8712-985C58AECECA}">
      <dgm:prSet/>
      <dgm:spPr/>
      <dgm:t>
        <a:bodyPr/>
        <a:lstStyle/>
        <a:p>
          <a:endParaRPr lang="en-MY"/>
        </a:p>
      </dgm:t>
    </dgm:pt>
    <dgm:pt modelId="{AD96EC54-D671-4411-AEA2-297CD7131BC6}">
      <dgm:prSet phldrT="[Text]"/>
      <dgm:spPr/>
      <dgm:t>
        <a:bodyPr/>
        <a:lstStyle/>
        <a:p>
          <a:r>
            <a:rPr lang="en-US" dirty="0"/>
            <a:t>Create Ticket</a:t>
          </a:r>
          <a:endParaRPr lang="en-MY" dirty="0"/>
        </a:p>
      </dgm:t>
    </dgm:pt>
    <dgm:pt modelId="{D75C8ED6-9594-49DD-8C50-25B9EC1F9E5D}" type="parTrans" cxnId="{9DB29B8B-29FB-4D72-874F-63B3771F7800}">
      <dgm:prSet/>
      <dgm:spPr/>
      <dgm:t>
        <a:bodyPr/>
        <a:lstStyle/>
        <a:p>
          <a:endParaRPr lang="en-MY"/>
        </a:p>
      </dgm:t>
    </dgm:pt>
    <dgm:pt modelId="{26C04190-7925-4BF7-B850-BDC102AA3F81}" type="sibTrans" cxnId="{9DB29B8B-29FB-4D72-874F-63B3771F7800}">
      <dgm:prSet/>
      <dgm:spPr/>
      <dgm:t>
        <a:bodyPr/>
        <a:lstStyle/>
        <a:p>
          <a:endParaRPr lang="en-MY"/>
        </a:p>
      </dgm:t>
    </dgm:pt>
    <dgm:pt modelId="{021C2AC2-CCD9-4259-8C97-0F311197C2B5}">
      <dgm:prSet phldrT="[Text]"/>
      <dgm:spPr/>
      <dgm:t>
        <a:bodyPr/>
        <a:lstStyle/>
        <a:p>
          <a:r>
            <a:rPr lang="en-US" dirty="0"/>
            <a:t>Create Task in CPMS</a:t>
          </a:r>
          <a:endParaRPr lang="en-MY" dirty="0"/>
        </a:p>
      </dgm:t>
    </dgm:pt>
    <dgm:pt modelId="{7C3CDE99-A3FA-4936-92BC-067F0649AFDF}" type="parTrans" cxnId="{75788207-FC26-4A0C-877E-37750C87F511}">
      <dgm:prSet/>
      <dgm:spPr/>
      <dgm:t>
        <a:bodyPr/>
        <a:lstStyle/>
        <a:p>
          <a:endParaRPr lang="en-MY"/>
        </a:p>
      </dgm:t>
    </dgm:pt>
    <dgm:pt modelId="{450329A6-F013-44AA-A222-7A9AC250BCDF}" type="sibTrans" cxnId="{75788207-FC26-4A0C-877E-37750C87F511}">
      <dgm:prSet/>
      <dgm:spPr/>
      <dgm:t>
        <a:bodyPr/>
        <a:lstStyle/>
        <a:p>
          <a:endParaRPr lang="en-MY"/>
        </a:p>
      </dgm:t>
    </dgm:pt>
    <dgm:pt modelId="{588EBD22-C93A-4675-B348-BF99D7B0123B}">
      <dgm:prSet phldrT="[Text]"/>
      <dgm:spPr/>
      <dgm:t>
        <a:bodyPr/>
        <a:lstStyle/>
        <a:p>
          <a:r>
            <a:rPr lang="en-US" dirty="0"/>
            <a:t>Output</a:t>
          </a:r>
          <a:endParaRPr lang="en-MY" dirty="0"/>
        </a:p>
      </dgm:t>
    </dgm:pt>
    <dgm:pt modelId="{45A8704B-144A-4991-B0AA-69A788E73A1D}" type="parTrans" cxnId="{EA836556-E61C-4647-8A35-A5D85F26D412}">
      <dgm:prSet/>
      <dgm:spPr/>
      <dgm:t>
        <a:bodyPr/>
        <a:lstStyle/>
        <a:p>
          <a:endParaRPr lang="en-MY"/>
        </a:p>
      </dgm:t>
    </dgm:pt>
    <dgm:pt modelId="{342CFA0E-7DD1-49C7-BB9A-59AB14C7520B}" type="sibTrans" cxnId="{EA836556-E61C-4647-8A35-A5D85F26D412}">
      <dgm:prSet/>
      <dgm:spPr/>
      <dgm:t>
        <a:bodyPr/>
        <a:lstStyle/>
        <a:p>
          <a:endParaRPr lang="en-MY"/>
        </a:p>
      </dgm:t>
    </dgm:pt>
    <dgm:pt modelId="{938AA7E1-A0BD-4769-89CB-74EA7530AF70}">
      <dgm:prSet phldrT="[Text]"/>
      <dgm:spPr/>
      <dgm:t>
        <a:bodyPr/>
        <a:lstStyle/>
        <a:p>
          <a:r>
            <a:rPr lang="en-US" dirty="0"/>
            <a:t>Report</a:t>
          </a:r>
          <a:endParaRPr lang="en-MY" dirty="0"/>
        </a:p>
      </dgm:t>
    </dgm:pt>
    <dgm:pt modelId="{7FF3AE2A-857E-4E9E-A4F4-96CB3191E5AC}" type="parTrans" cxnId="{73819AFE-DC95-4DBF-A3FC-CF2776CEDCF0}">
      <dgm:prSet/>
      <dgm:spPr/>
      <dgm:t>
        <a:bodyPr/>
        <a:lstStyle/>
        <a:p>
          <a:endParaRPr lang="en-MY"/>
        </a:p>
      </dgm:t>
    </dgm:pt>
    <dgm:pt modelId="{233FF541-2442-480C-9703-B65363469485}" type="sibTrans" cxnId="{73819AFE-DC95-4DBF-A3FC-CF2776CEDCF0}">
      <dgm:prSet/>
      <dgm:spPr/>
      <dgm:t>
        <a:bodyPr/>
        <a:lstStyle/>
        <a:p>
          <a:endParaRPr lang="en-MY"/>
        </a:p>
      </dgm:t>
    </dgm:pt>
    <dgm:pt modelId="{D723B955-75F7-4879-84BF-D66D7A7B9F94}">
      <dgm:prSet phldrT="[Text]"/>
      <dgm:spPr/>
      <dgm:t>
        <a:bodyPr/>
        <a:lstStyle/>
        <a:p>
          <a:r>
            <a:rPr lang="en-US" dirty="0"/>
            <a:t>FAQ</a:t>
          </a:r>
          <a:endParaRPr lang="en-MY" dirty="0"/>
        </a:p>
      </dgm:t>
    </dgm:pt>
    <dgm:pt modelId="{0039FA38-8DF3-48CB-8825-B46A1119BDFA}" type="parTrans" cxnId="{DEB2E589-21F7-4BB2-9E34-C0BD51F8D3A8}">
      <dgm:prSet/>
      <dgm:spPr/>
      <dgm:t>
        <a:bodyPr/>
        <a:lstStyle/>
        <a:p>
          <a:endParaRPr lang="en-MY"/>
        </a:p>
      </dgm:t>
    </dgm:pt>
    <dgm:pt modelId="{06840788-5B03-427F-BDFC-E927FF25EA22}" type="sibTrans" cxnId="{DEB2E589-21F7-4BB2-9E34-C0BD51F8D3A8}">
      <dgm:prSet/>
      <dgm:spPr/>
      <dgm:t>
        <a:bodyPr/>
        <a:lstStyle/>
        <a:p>
          <a:endParaRPr lang="en-MY"/>
        </a:p>
      </dgm:t>
    </dgm:pt>
    <dgm:pt modelId="{4B9F8033-28B4-4543-9A05-560BD725747B}">
      <dgm:prSet phldrT="[Text]"/>
      <dgm:spPr/>
      <dgm:t>
        <a:bodyPr/>
        <a:lstStyle/>
        <a:p>
          <a:r>
            <a:rPr lang="en-US" dirty="0"/>
            <a:t>Email</a:t>
          </a:r>
          <a:endParaRPr lang="en-MY" dirty="0"/>
        </a:p>
      </dgm:t>
    </dgm:pt>
    <dgm:pt modelId="{C99A5ACD-E402-4149-A09E-9F682A42CC28}" type="parTrans" cxnId="{06283EF4-7ECF-4FC4-A963-A732E27C3061}">
      <dgm:prSet/>
      <dgm:spPr/>
      <dgm:t>
        <a:bodyPr/>
        <a:lstStyle/>
        <a:p>
          <a:endParaRPr lang="en-MY"/>
        </a:p>
      </dgm:t>
    </dgm:pt>
    <dgm:pt modelId="{17EC98E5-C0A9-4447-B143-3C9D6D29383B}" type="sibTrans" cxnId="{06283EF4-7ECF-4FC4-A963-A732E27C3061}">
      <dgm:prSet/>
      <dgm:spPr/>
      <dgm:t>
        <a:bodyPr/>
        <a:lstStyle/>
        <a:p>
          <a:endParaRPr lang="en-MY"/>
        </a:p>
      </dgm:t>
    </dgm:pt>
    <dgm:pt modelId="{BA46513A-261C-4E04-9B6E-E77900E93F52}">
      <dgm:prSet phldrT="[Text]"/>
      <dgm:spPr/>
      <dgm:t>
        <a:bodyPr/>
        <a:lstStyle/>
        <a:p>
          <a:r>
            <a:rPr lang="en-US" dirty="0"/>
            <a:t>WhatsApp</a:t>
          </a:r>
          <a:endParaRPr lang="en-MY" dirty="0"/>
        </a:p>
      </dgm:t>
    </dgm:pt>
    <dgm:pt modelId="{4BAAA62D-4366-41BA-A34C-7140306C4189}" type="parTrans" cxnId="{FB89A52E-1E65-408A-A3CD-51282BFBA4E5}">
      <dgm:prSet/>
      <dgm:spPr/>
      <dgm:t>
        <a:bodyPr/>
        <a:lstStyle/>
        <a:p>
          <a:endParaRPr lang="en-MY"/>
        </a:p>
      </dgm:t>
    </dgm:pt>
    <dgm:pt modelId="{EA7F97B5-4E2B-4917-B1B5-99529F481D5E}" type="sibTrans" cxnId="{FB89A52E-1E65-408A-A3CD-51282BFBA4E5}">
      <dgm:prSet/>
      <dgm:spPr/>
      <dgm:t>
        <a:bodyPr/>
        <a:lstStyle/>
        <a:p>
          <a:endParaRPr lang="en-MY"/>
        </a:p>
      </dgm:t>
    </dgm:pt>
    <dgm:pt modelId="{5E9D83AF-C41C-4444-BA9A-02DEFF606D58}">
      <dgm:prSet phldrT="[Text]"/>
      <dgm:spPr/>
      <dgm:t>
        <a:bodyPr/>
        <a:lstStyle/>
        <a:p>
          <a:r>
            <a:rPr lang="en-US" dirty="0"/>
            <a:t>Identify Type, Categories, Level Importance   </a:t>
          </a:r>
          <a:endParaRPr lang="en-MY" dirty="0"/>
        </a:p>
      </dgm:t>
    </dgm:pt>
    <dgm:pt modelId="{A057DD6F-822D-4049-9838-8534DDFB99DD}" type="parTrans" cxnId="{21BCBAD1-368A-4C51-A27A-02BAA3CE2CE0}">
      <dgm:prSet/>
      <dgm:spPr/>
      <dgm:t>
        <a:bodyPr/>
        <a:lstStyle/>
        <a:p>
          <a:endParaRPr lang="en-MY"/>
        </a:p>
      </dgm:t>
    </dgm:pt>
    <dgm:pt modelId="{424A4D9D-0D46-4FB9-A7A5-9315AB502D06}" type="sibTrans" cxnId="{21BCBAD1-368A-4C51-A27A-02BAA3CE2CE0}">
      <dgm:prSet/>
      <dgm:spPr/>
      <dgm:t>
        <a:bodyPr/>
        <a:lstStyle/>
        <a:p>
          <a:endParaRPr lang="en-MY"/>
        </a:p>
      </dgm:t>
    </dgm:pt>
    <dgm:pt modelId="{4003B1A9-6C66-4B2B-839B-B145A81F5826}">
      <dgm:prSet phldrT="[Text]"/>
      <dgm:spPr/>
      <dgm:t>
        <a:bodyPr/>
        <a:lstStyle/>
        <a:p>
          <a:r>
            <a:rPr lang="en-US" dirty="0"/>
            <a:t>Email acknowledgement </a:t>
          </a:r>
          <a:endParaRPr lang="en-MY" dirty="0"/>
        </a:p>
      </dgm:t>
    </dgm:pt>
    <dgm:pt modelId="{E76BB2FF-FEB7-42EC-97BE-220B00012534}" type="parTrans" cxnId="{A37E578D-1AA9-4E2B-BF10-99D518B02509}">
      <dgm:prSet/>
      <dgm:spPr/>
      <dgm:t>
        <a:bodyPr/>
        <a:lstStyle/>
        <a:p>
          <a:endParaRPr lang="en-MY"/>
        </a:p>
      </dgm:t>
    </dgm:pt>
    <dgm:pt modelId="{0973FB68-2000-48C1-B968-8C7798A08879}" type="sibTrans" cxnId="{A37E578D-1AA9-4E2B-BF10-99D518B02509}">
      <dgm:prSet/>
      <dgm:spPr/>
      <dgm:t>
        <a:bodyPr/>
        <a:lstStyle/>
        <a:p>
          <a:endParaRPr lang="en-MY"/>
        </a:p>
      </dgm:t>
    </dgm:pt>
    <dgm:pt modelId="{873573F1-D9A5-47B7-8B7B-7CBB21627B05}">
      <dgm:prSet phldrT="[Text]"/>
      <dgm:spPr/>
      <dgm:t>
        <a:bodyPr/>
        <a:lstStyle/>
        <a:p>
          <a:r>
            <a:rPr lang="en-US" dirty="0"/>
            <a:t>Statistic </a:t>
          </a:r>
          <a:endParaRPr lang="en-MY" dirty="0"/>
        </a:p>
      </dgm:t>
    </dgm:pt>
    <dgm:pt modelId="{9552707A-D8D9-4A6F-8B8B-F0709A40AAAD}" type="parTrans" cxnId="{BE49CBE2-E644-418A-9FC0-D96FD15274DE}">
      <dgm:prSet/>
      <dgm:spPr/>
      <dgm:t>
        <a:bodyPr/>
        <a:lstStyle/>
        <a:p>
          <a:endParaRPr lang="en-MY"/>
        </a:p>
      </dgm:t>
    </dgm:pt>
    <dgm:pt modelId="{7293449B-FABE-4EAB-A797-A6CD066E80E6}" type="sibTrans" cxnId="{BE49CBE2-E644-418A-9FC0-D96FD15274DE}">
      <dgm:prSet/>
      <dgm:spPr/>
      <dgm:t>
        <a:bodyPr/>
        <a:lstStyle/>
        <a:p>
          <a:endParaRPr lang="en-MY"/>
        </a:p>
      </dgm:t>
    </dgm:pt>
    <dgm:pt modelId="{B24FEC60-4D89-4DE9-A307-E548FF20D184}" type="pres">
      <dgm:prSet presAssocID="{3A8BB276-5AD2-44A0-88F4-3E9180EBD183}" presName="linearFlow" presStyleCnt="0">
        <dgm:presLayoutVars>
          <dgm:dir/>
          <dgm:animLvl val="lvl"/>
          <dgm:resizeHandles val="exact"/>
        </dgm:presLayoutVars>
      </dgm:prSet>
      <dgm:spPr/>
    </dgm:pt>
    <dgm:pt modelId="{BAEB6724-74D4-40C9-8E22-11DB47E8FF6E}" type="pres">
      <dgm:prSet presAssocID="{1CC26EDF-F2D8-4C05-9354-E4906D6608C4}" presName="composite" presStyleCnt="0"/>
      <dgm:spPr/>
    </dgm:pt>
    <dgm:pt modelId="{0449F4C2-C9A4-4639-BC17-F0894471457C}" type="pres">
      <dgm:prSet presAssocID="{1CC26EDF-F2D8-4C05-9354-E4906D6608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55C888-2F92-40AC-AB48-5545EB334417}" type="pres">
      <dgm:prSet presAssocID="{1CC26EDF-F2D8-4C05-9354-E4906D6608C4}" presName="descendantText" presStyleLbl="alignAcc1" presStyleIdx="0" presStyleCnt="3">
        <dgm:presLayoutVars>
          <dgm:bulletEnabled val="1"/>
        </dgm:presLayoutVars>
      </dgm:prSet>
      <dgm:spPr/>
    </dgm:pt>
    <dgm:pt modelId="{07A38992-961F-44EF-9FFE-3A93AC2CE7D2}" type="pres">
      <dgm:prSet presAssocID="{B90304AE-DC97-44AD-82D4-C81EA1A26DF1}" presName="sp" presStyleCnt="0"/>
      <dgm:spPr/>
    </dgm:pt>
    <dgm:pt modelId="{AB0A6CCF-25A3-4494-A351-A5BF878877F4}" type="pres">
      <dgm:prSet presAssocID="{0C4A2337-B80C-4092-AAB5-9B258ADD9B73}" presName="composite" presStyleCnt="0"/>
      <dgm:spPr/>
    </dgm:pt>
    <dgm:pt modelId="{74CC94BF-5C08-4473-A261-2118AB26141A}" type="pres">
      <dgm:prSet presAssocID="{0C4A2337-B80C-4092-AAB5-9B258ADD9B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370ECE6-C35B-4FE4-930A-9CDF64F57992}" type="pres">
      <dgm:prSet presAssocID="{0C4A2337-B80C-4092-AAB5-9B258ADD9B73}" presName="descendantText" presStyleLbl="alignAcc1" presStyleIdx="1" presStyleCnt="3">
        <dgm:presLayoutVars>
          <dgm:bulletEnabled val="1"/>
        </dgm:presLayoutVars>
      </dgm:prSet>
      <dgm:spPr/>
    </dgm:pt>
    <dgm:pt modelId="{C73E065F-8B46-4572-BDCE-3301BB76B67E}" type="pres">
      <dgm:prSet presAssocID="{90F3AB68-864B-4807-8B1D-F6D911FB9DE4}" presName="sp" presStyleCnt="0"/>
      <dgm:spPr/>
    </dgm:pt>
    <dgm:pt modelId="{0AE7F1AD-AEF9-4FB6-A611-EF94064B93CC}" type="pres">
      <dgm:prSet presAssocID="{588EBD22-C93A-4675-B348-BF99D7B0123B}" presName="composite" presStyleCnt="0"/>
      <dgm:spPr/>
    </dgm:pt>
    <dgm:pt modelId="{E6A48530-EE84-458C-90C9-E19E2EE95083}" type="pres">
      <dgm:prSet presAssocID="{588EBD22-C93A-4675-B348-BF99D7B012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2EA1942-D92F-40C0-8FBB-77E9295F7806}" type="pres">
      <dgm:prSet presAssocID="{588EBD22-C93A-4675-B348-BF99D7B012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788207-FC26-4A0C-877E-37750C87F511}" srcId="{0C4A2337-B80C-4092-AAB5-9B258ADD9B73}" destId="{021C2AC2-CCD9-4259-8C97-0F311197C2B5}" srcOrd="3" destOrd="0" parTransId="{7C3CDE99-A3FA-4936-92BC-067F0649AFDF}" sibTransId="{450329A6-F013-44AA-A222-7A9AC250BCDF}"/>
    <dgm:cxn modelId="{665C6E0E-01EC-4915-AD85-EBC08A4F2FAD}" type="presOf" srcId="{4003B1A9-6C66-4B2B-839B-B145A81F5826}" destId="{A370ECE6-C35B-4FE4-930A-9CDF64F57992}" srcOrd="0" destOrd="0" presId="urn:microsoft.com/office/officeart/2005/8/layout/chevron2"/>
    <dgm:cxn modelId="{13582124-5771-4584-81D2-4700B3A5339F}" srcId="{1CC26EDF-F2D8-4C05-9354-E4906D6608C4}" destId="{05D0C619-F566-4783-95D1-AE2BE4EF9DDC}" srcOrd="0" destOrd="0" parTransId="{E9EF9FEF-66D2-4B1A-9908-7D75E9946AB0}" sibTransId="{8614EE9D-FA6C-441E-A0AC-268E8B41CE0B}"/>
    <dgm:cxn modelId="{FB89A52E-1E65-408A-A3CD-51282BFBA4E5}" srcId="{1CC26EDF-F2D8-4C05-9354-E4906D6608C4}" destId="{BA46513A-261C-4E04-9B6E-E77900E93F52}" srcOrd="3" destOrd="0" parTransId="{4BAAA62D-4366-41BA-A34C-7140306C4189}" sibTransId="{EA7F97B5-4E2B-4917-B1B5-99529F481D5E}"/>
    <dgm:cxn modelId="{E5C6DF3D-B00C-46DE-9375-CD8D061FB5AC}" type="presOf" srcId="{0C4A2337-B80C-4092-AAB5-9B258ADD9B73}" destId="{74CC94BF-5C08-4473-A261-2118AB26141A}" srcOrd="0" destOrd="0" presId="urn:microsoft.com/office/officeart/2005/8/layout/chevron2"/>
    <dgm:cxn modelId="{FB688D5E-2B70-4466-9765-C31D53751895}" type="presOf" srcId="{938AA7E1-A0BD-4769-89CB-74EA7530AF70}" destId="{72EA1942-D92F-40C0-8FBB-77E9295F7806}" srcOrd="0" destOrd="0" presId="urn:microsoft.com/office/officeart/2005/8/layout/chevron2"/>
    <dgm:cxn modelId="{76FECB63-BA08-4543-938E-2B417EAF8498}" type="presOf" srcId="{A4206EC4-48B4-4226-8D70-D70EAB3EDB4E}" destId="{A855C888-2F92-40AC-AB48-5545EB334417}" srcOrd="0" destOrd="1" presId="urn:microsoft.com/office/officeart/2005/8/layout/chevron2"/>
    <dgm:cxn modelId="{FB4C576E-2F27-46F5-8149-9D4C447B3E11}" type="presOf" srcId="{1CC26EDF-F2D8-4C05-9354-E4906D6608C4}" destId="{0449F4C2-C9A4-4639-BC17-F0894471457C}" srcOrd="0" destOrd="0" presId="urn:microsoft.com/office/officeart/2005/8/layout/chevron2"/>
    <dgm:cxn modelId="{EA836556-E61C-4647-8A35-A5D85F26D412}" srcId="{3A8BB276-5AD2-44A0-88F4-3E9180EBD183}" destId="{588EBD22-C93A-4675-B348-BF99D7B0123B}" srcOrd="2" destOrd="0" parTransId="{45A8704B-144A-4991-B0AA-69A788E73A1D}" sibTransId="{342CFA0E-7DD1-49C7-BB9A-59AB14C7520B}"/>
    <dgm:cxn modelId="{C89F2778-5CD6-4A3B-BDB5-107ACF128EFB}" type="presOf" srcId="{AD96EC54-D671-4411-AEA2-297CD7131BC6}" destId="{A370ECE6-C35B-4FE4-930A-9CDF64F57992}" srcOrd="0" destOrd="1" presId="urn:microsoft.com/office/officeart/2005/8/layout/chevron2"/>
    <dgm:cxn modelId="{3330E47E-39E7-41F9-A982-2ABF5C019493}" type="presOf" srcId="{D723B955-75F7-4879-84BF-D66D7A7B9F94}" destId="{72EA1942-D92F-40C0-8FBB-77E9295F7806}" srcOrd="0" destOrd="2" presId="urn:microsoft.com/office/officeart/2005/8/layout/chevron2"/>
    <dgm:cxn modelId="{DEB2E589-21F7-4BB2-9E34-C0BD51F8D3A8}" srcId="{588EBD22-C93A-4675-B348-BF99D7B0123B}" destId="{D723B955-75F7-4879-84BF-D66D7A7B9F94}" srcOrd="2" destOrd="0" parTransId="{0039FA38-8DF3-48CB-8825-B46A1119BDFA}" sibTransId="{06840788-5B03-427F-BDFC-E927FF25EA22}"/>
    <dgm:cxn modelId="{9DB29B8B-29FB-4D72-874F-63B3771F7800}" srcId="{0C4A2337-B80C-4092-AAB5-9B258ADD9B73}" destId="{AD96EC54-D671-4411-AEA2-297CD7131BC6}" srcOrd="1" destOrd="0" parTransId="{D75C8ED6-9594-49DD-8C50-25B9EC1F9E5D}" sibTransId="{26C04190-7925-4BF7-B850-BDC102AA3F81}"/>
    <dgm:cxn modelId="{3F68168D-058F-447B-9234-C137C86E2134}" type="presOf" srcId="{4B9F8033-28B4-4543-9A05-560BD725747B}" destId="{A855C888-2F92-40AC-AB48-5545EB334417}" srcOrd="0" destOrd="2" presId="urn:microsoft.com/office/officeart/2005/8/layout/chevron2"/>
    <dgm:cxn modelId="{A37E578D-1AA9-4E2B-BF10-99D518B02509}" srcId="{0C4A2337-B80C-4092-AAB5-9B258ADD9B73}" destId="{4003B1A9-6C66-4B2B-839B-B145A81F5826}" srcOrd="0" destOrd="0" parTransId="{E76BB2FF-FEB7-42EC-97BE-220B00012534}" sibTransId="{0973FB68-2000-48C1-B968-8C7798A08879}"/>
    <dgm:cxn modelId="{FE03C29A-645D-42DF-8CB1-F05FB584B8FF}" type="presOf" srcId="{05D0C619-F566-4783-95D1-AE2BE4EF9DDC}" destId="{A855C888-2F92-40AC-AB48-5545EB334417}" srcOrd="0" destOrd="0" presId="urn:microsoft.com/office/officeart/2005/8/layout/chevron2"/>
    <dgm:cxn modelId="{BA99599E-91D3-436C-B5BD-FC631690C1CA}" type="presOf" srcId="{873573F1-D9A5-47B7-8B7B-7CBB21627B05}" destId="{72EA1942-D92F-40C0-8FBB-77E9295F7806}" srcOrd="0" destOrd="1" presId="urn:microsoft.com/office/officeart/2005/8/layout/chevron2"/>
    <dgm:cxn modelId="{1524EEAC-6406-4D61-86EF-97A6F5E46482}" type="presOf" srcId="{3A8BB276-5AD2-44A0-88F4-3E9180EBD183}" destId="{B24FEC60-4D89-4DE9-A307-E548FF20D184}" srcOrd="0" destOrd="0" presId="urn:microsoft.com/office/officeart/2005/8/layout/chevron2"/>
    <dgm:cxn modelId="{7B6AEBB7-9DA2-4411-991C-E57E7133168B}" type="presOf" srcId="{021C2AC2-CCD9-4259-8C97-0F311197C2B5}" destId="{A370ECE6-C35B-4FE4-930A-9CDF64F57992}" srcOrd="0" destOrd="3" presId="urn:microsoft.com/office/officeart/2005/8/layout/chevron2"/>
    <dgm:cxn modelId="{93B49DBF-36DD-4AE9-8712-985C58AECECA}" srcId="{3A8BB276-5AD2-44A0-88F4-3E9180EBD183}" destId="{0C4A2337-B80C-4092-AAB5-9B258ADD9B73}" srcOrd="1" destOrd="0" parTransId="{E09B29AF-CA76-4E15-9F9D-3E1B1398C08C}" sibTransId="{90F3AB68-864B-4807-8B1D-F6D911FB9DE4}"/>
    <dgm:cxn modelId="{2BEA59CD-091F-41B0-BD23-D41650C60BD4}" srcId="{1CC26EDF-F2D8-4C05-9354-E4906D6608C4}" destId="{A4206EC4-48B4-4226-8D70-D70EAB3EDB4E}" srcOrd="1" destOrd="0" parTransId="{3C9BDED8-6618-4909-B4FB-C0E7DE9E16A9}" sibTransId="{BEDF409E-E248-4F3F-B003-845E8392FF79}"/>
    <dgm:cxn modelId="{21BCBAD1-368A-4C51-A27A-02BAA3CE2CE0}" srcId="{0C4A2337-B80C-4092-AAB5-9B258ADD9B73}" destId="{5E9D83AF-C41C-4444-BA9A-02DEFF606D58}" srcOrd="2" destOrd="0" parTransId="{A057DD6F-822D-4049-9838-8534DDFB99DD}" sibTransId="{424A4D9D-0D46-4FB9-A7A5-9315AB502D06}"/>
    <dgm:cxn modelId="{AAF7E6D2-90B9-4E9E-8CB7-3441EEA40B55}" type="presOf" srcId="{5E9D83AF-C41C-4444-BA9A-02DEFF606D58}" destId="{A370ECE6-C35B-4FE4-930A-9CDF64F57992}" srcOrd="0" destOrd="2" presId="urn:microsoft.com/office/officeart/2005/8/layout/chevron2"/>
    <dgm:cxn modelId="{8237F1DA-BBEB-45C4-856D-1D591A5E9D1B}" srcId="{3A8BB276-5AD2-44A0-88F4-3E9180EBD183}" destId="{1CC26EDF-F2D8-4C05-9354-E4906D6608C4}" srcOrd="0" destOrd="0" parTransId="{CC6A9351-E6B3-4185-83D3-760A60999914}" sibTransId="{B90304AE-DC97-44AD-82D4-C81EA1A26DF1}"/>
    <dgm:cxn modelId="{BE49CBE2-E644-418A-9FC0-D96FD15274DE}" srcId="{588EBD22-C93A-4675-B348-BF99D7B0123B}" destId="{873573F1-D9A5-47B7-8B7B-7CBB21627B05}" srcOrd="1" destOrd="0" parTransId="{9552707A-D8D9-4A6F-8B8B-F0709A40AAAD}" sibTransId="{7293449B-FABE-4EAB-A797-A6CD066E80E6}"/>
    <dgm:cxn modelId="{CC9444F1-EF46-4062-ABBD-CDE987DBD8EE}" type="presOf" srcId="{BA46513A-261C-4E04-9B6E-E77900E93F52}" destId="{A855C888-2F92-40AC-AB48-5545EB334417}" srcOrd="0" destOrd="3" presId="urn:microsoft.com/office/officeart/2005/8/layout/chevron2"/>
    <dgm:cxn modelId="{06283EF4-7ECF-4FC4-A963-A732E27C3061}" srcId="{1CC26EDF-F2D8-4C05-9354-E4906D6608C4}" destId="{4B9F8033-28B4-4543-9A05-560BD725747B}" srcOrd="2" destOrd="0" parTransId="{C99A5ACD-E402-4149-A09E-9F682A42CC28}" sibTransId="{17EC98E5-C0A9-4447-B143-3C9D6D29383B}"/>
    <dgm:cxn modelId="{EBC55AFA-36D8-4153-A4E1-20FCB449BBB4}" type="presOf" srcId="{588EBD22-C93A-4675-B348-BF99D7B0123B}" destId="{E6A48530-EE84-458C-90C9-E19E2EE95083}" srcOrd="0" destOrd="0" presId="urn:microsoft.com/office/officeart/2005/8/layout/chevron2"/>
    <dgm:cxn modelId="{73819AFE-DC95-4DBF-A3FC-CF2776CEDCF0}" srcId="{588EBD22-C93A-4675-B348-BF99D7B0123B}" destId="{938AA7E1-A0BD-4769-89CB-74EA7530AF70}" srcOrd="0" destOrd="0" parTransId="{7FF3AE2A-857E-4E9E-A4F4-96CB3191E5AC}" sibTransId="{233FF541-2442-480C-9703-B65363469485}"/>
    <dgm:cxn modelId="{2A48382B-6DC0-4C37-9B9E-4BFB550A6B11}" type="presParOf" srcId="{B24FEC60-4D89-4DE9-A307-E548FF20D184}" destId="{BAEB6724-74D4-40C9-8E22-11DB47E8FF6E}" srcOrd="0" destOrd="0" presId="urn:microsoft.com/office/officeart/2005/8/layout/chevron2"/>
    <dgm:cxn modelId="{22AD9A01-62E6-4D13-BF6B-7279B24DDB74}" type="presParOf" srcId="{BAEB6724-74D4-40C9-8E22-11DB47E8FF6E}" destId="{0449F4C2-C9A4-4639-BC17-F0894471457C}" srcOrd="0" destOrd="0" presId="urn:microsoft.com/office/officeart/2005/8/layout/chevron2"/>
    <dgm:cxn modelId="{66AFB82C-72B6-493C-A81E-2EE773D62D34}" type="presParOf" srcId="{BAEB6724-74D4-40C9-8E22-11DB47E8FF6E}" destId="{A855C888-2F92-40AC-AB48-5545EB334417}" srcOrd="1" destOrd="0" presId="urn:microsoft.com/office/officeart/2005/8/layout/chevron2"/>
    <dgm:cxn modelId="{B9CC8DC6-6D30-41AE-A9A3-6B85B4355E1E}" type="presParOf" srcId="{B24FEC60-4D89-4DE9-A307-E548FF20D184}" destId="{07A38992-961F-44EF-9FFE-3A93AC2CE7D2}" srcOrd="1" destOrd="0" presId="urn:microsoft.com/office/officeart/2005/8/layout/chevron2"/>
    <dgm:cxn modelId="{170E3F84-5DE3-489E-ABCD-E69FB1216810}" type="presParOf" srcId="{B24FEC60-4D89-4DE9-A307-E548FF20D184}" destId="{AB0A6CCF-25A3-4494-A351-A5BF878877F4}" srcOrd="2" destOrd="0" presId="urn:microsoft.com/office/officeart/2005/8/layout/chevron2"/>
    <dgm:cxn modelId="{30A13E5E-4EEB-4CBF-AD11-7EAAECDC846C}" type="presParOf" srcId="{AB0A6CCF-25A3-4494-A351-A5BF878877F4}" destId="{74CC94BF-5C08-4473-A261-2118AB26141A}" srcOrd="0" destOrd="0" presId="urn:microsoft.com/office/officeart/2005/8/layout/chevron2"/>
    <dgm:cxn modelId="{EEC9D066-0AEE-45B3-94C8-B33187E72D2F}" type="presParOf" srcId="{AB0A6CCF-25A3-4494-A351-A5BF878877F4}" destId="{A370ECE6-C35B-4FE4-930A-9CDF64F57992}" srcOrd="1" destOrd="0" presId="urn:microsoft.com/office/officeart/2005/8/layout/chevron2"/>
    <dgm:cxn modelId="{80CC7F02-1379-40A8-AF26-79ECE87DCADD}" type="presParOf" srcId="{B24FEC60-4D89-4DE9-A307-E548FF20D184}" destId="{C73E065F-8B46-4572-BDCE-3301BB76B67E}" srcOrd="3" destOrd="0" presId="urn:microsoft.com/office/officeart/2005/8/layout/chevron2"/>
    <dgm:cxn modelId="{32F41A22-B8A1-48D2-A218-BB0A774D2665}" type="presParOf" srcId="{B24FEC60-4D89-4DE9-A307-E548FF20D184}" destId="{0AE7F1AD-AEF9-4FB6-A611-EF94064B93CC}" srcOrd="4" destOrd="0" presId="urn:microsoft.com/office/officeart/2005/8/layout/chevron2"/>
    <dgm:cxn modelId="{713EFB6C-1E3F-4442-BFB4-B2D679DBF769}" type="presParOf" srcId="{0AE7F1AD-AEF9-4FB6-A611-EF94064B93CC}" destId="{E6A48530-EE84-458C-90C9-E19E2EE95083}" srcOrd="0" destOrd="0" presId="urn:microsoft.com/office/officeart/2005/8/layout/chevron2"/>
    <dgm:cxn modelId="{22B36255-42AB-4BAE-B540-C9A2C5C3D6A2}" type="presParOf" srcId="{0AE7F1AD-AEF9-4FB6-A611-EF94064B93CC}" destId="{72EA1942-D92F-40C0-8FBB-77E9295F78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DEAA9-22EB-4F61-9FD5-FDCBD082E31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9F595F9-BE09-4611-B292-CD350549A03C}">
      <dgm:prSet phldrT="[Text]"/>
      <dgm:spPr/>
      <dgm:t>
        <a:bodyPr/>
        <a:lstStyle/>
        <a:p>
          <a:r>
            <a:rPr lang="en-US" dirty="0"/>
            <a:t>Helpdesk</a:t>
          </a:r>
          <a:endParaRPr lang="en-MY" dirty="0"/>
        </a:p>
      </dgm:t>
    </dgm:pt>
    <dgm:pt modelId="{A56A10B7-3147-4514-BDB0-A4F58B095255}" type="parTrans" cxnId="{E8336B20-CE23-4DCC-87C3-C4CB00870190}">
      <dgm:prSet/>
      <dgm:spPr/>
      <dgm:t>
        <a:bodyPr/>
        <a:lstStyle/>
        <a:p>
          <a:endParaRPr lang="en-MY"/>
        </a:p>
      </dgm:t>
    </dgm:pt>
    <dgm:pt modelId="{D115BDF1-7C61-469E-A314-A90CB2A94D4E}" type="sibTrans" cxnId="{E8336B20-CE23-4DCC-87C3-C4CB00870190}">
      <dgm:prSet/>
      <dgm:spPr/>
      <dgm:t>
        <a:bodyPr/>
        <a:lstStyle/>
        <a:p>
          <a:endParaRPr lang="en-MY"/>
        </a:p>
      </dgm:t>
    </dgm:pt>
    <dgm:pt modelId="{D44A3D2B-B717-46C1-9CA2-8834B32CB277}">
      <dgm:prSet phldrT="[Text]"/>
      <dgm:spPr/>
      <dgm:t>
        <a:bodyPr/>
        <a:lstStyle/>
        <a:p>
          <a:r>
            <a:rPr lang="en-US" dirty="0"/>
            <a:t>Ticketing</a:t>
          </a:r>
        </a:p>
        <a:p>
          <a:r>
            <a:rPr lang="en-US" dirty="0"/>
            <a:t>Management</a:t>
          </a:r>
        </a:p>
        <a:p>
          <a:r>
            <a:rPr lang="en-US" dirty="0"/>
            <a:t>- Create Ticket</a:t>
          </a:r>
        </a:p>
        <a:p>
          <a:r>
            <a:rPr lang="en-US" dirty="0"/>
            <a:t>- Modify Ticket</a:t>
          </a:r>
        </a:p>
        <a:p>
          <a:endParaRPr lang="en-MY" dirty="0"/>
        </a:p>
      </dgm:t>
    </dgm:pt>
    <dgm:pt modelId="{8BF9F4FC-EEB3-4957-BC30-2E5A88BFAF8A}" type="parTrans" cxnId="{1C3072ED-3C44-4F0C-9BF1-8E096606AAB7}">
      <dgm:prSet/>
      <dgm:spPr/>
      <dgm:t>
        <a:bodyPr/>
        <a:lstStyle/>
        <a:p>
          <a:endParaRPr lang="en-MY"/>
        </a:p>
      </dgm:t>
    </dgm:pt>
    <dgm:pt modelId="{E6F6C501-B3B1-4491-BD00-0C677C4A9086}" type="sibTrans" cxnId="{1C3072ED-3C44-4F0C-9BF1-8E096606AAB7}">
      <dgm:prSet/>
      <dgm:spPr/>
      <dgm:t>
        <a:bodyPr/>
        <a:lstStyle/>
        <a:p>
          <a:endParaRPr lang="en-MY"/>
        </a:p>
      </dgm:t>
    </dgm:pt>
    <dgm:pt modelId="{B7732954-37BD-4DE9-A084-820862D1895C}">
      <dgm:prSet phldrT="[Text]"/>
      <dgm:spPr/>
      <dgm:t>
        <a:bodyPr/>
        <a:lstStyle/>
        <a:p>
          <a:r>
            <a:rPr lang="en-US" dirty="0"/>
            <a:t>Processing Management</a:t>
          </a:r>
        </a:p>
        <a:p>
          <a:r>
            <a:rPr lang="en-US" dirty="0"/>
            <a:t>- Process Ticket</a:t>
          </a:r>
        </a:p>
        <a:p>
          <a:r>
            <a:rPr lang="en-US" dirty="0"/>
            <a:t>- Reject Ticket</a:t>
          </a:r>
        </a:p>
        <a:p>
          <a:r>
            <a:rPr lang="en-US" dirty="0"/>
            <a:t>- Redundant Ticket</a:t>
          </a:r>
        </a:p>
        <a:p>
          <a:r>
            <a:rPr lang="en-US" dirty="0"/>
            <a:t>- </a:t>
          </a:r>
        </a:p>
        <a:p>
          <a:endParaRPr lang="en-MY" dirty="0"/>
        </a:p>
      </dgm:t>
    </dgm:pt>
    <dgm:pt modelId="{992E62A3-30D8-4ECD-B9DF-3189FD63BBA3}" type="parTrans" cxnId="{7CE436D8-8FFE-4F9A-AF00-B7D0B5C389E8}">
      <dgm:prSet/>
      <dgm:spPr/>
      <dgm:t>
        <a:bodyPr/>
        <a:lstStyle/>
        <a:p>
          <a:endParaRPr lang="en-MY"/>
        </a:p>
      </dgm:t>
    </dgm:pt>
    <dgm:pt modelId="{9115E579-D5EE-41AE-AE81-1ED67B0932EA}" type="sibTrans" cxnId="{7CE436D8-8FFE-4F9A-AF00-B7D0B5C389E8}">
      <dgm:prSet/>
      <dgm:spPr/>
      <dgm:t>
        <a:bodyPr/>
        <a:lstStyle/>
        <a:p>
          <a:endParaRPr lang="en-MY"/>
        </a:p>
      </dgm:t>
    </dgm:pt>
    <dgm:pt modelId="{E3AF78BF-6B4E-4178-92EB-1971A71D1F3D}">
      <dgm:prSet phldrT="[Text]"/>
      <dgm:spPr/>
      <dgm:t>
        <a:bodyPr/>
        <a:lstStyle/>
        <a:p>
          <a:r>
            <a:rPr lang="en-US" dirty="0"/>
            <a:t>Service Level Management</a:t>
          </a:r>
        </a:p>
        <a:p>
          <a:r>
            <a:rPr lang="en-US" dirty="0"/>
            <a:t>-Service Level</a:t>
          </a:r>
        </a:p>
        <a:p>
          <a:r>
            <a:rPr lang="en-US" dirty="0"/>
            <a:t>-Categories </a:t>
          </a:r>
        </a:p>
        <a:p>
          <a:r>
            <a:rPr lang="en-US" dirty="0"/>
            <a:t>-Type</a:t>
          </a:r>
        </a:p>
      </dgm:t>
    </dgm:pt>
    <dgm:pt modelId="{E750D86F-8DAF-487F-A87F-FECF5E70005E}" type="parTrans" cxnId="{5C449881-7D5B-4567-9235-D6230D943FA0}">
      <dgm:prSet/>
      <dgm:spPr/>
      <dgm:t>
        <a:bodyPr/>
        <a:lstStyle/>
        <a:p>
          <a:endParaRPr lang="en-MY"/>
        </a:p>
      </dgm:t>
    </dgm:pt>
    <dgm:pt modelId="{0A103FD2-A12D-46B0-B69A-1E987354BD8D}" type="sibTrans" cxnId="{5C449881-7D5B-4567-9235-D6230D943FA0}">
      <dgm:prSet/>
      <dgm:spPr/>
      <dgm:t>
        <a:bodyPr/>
        <a:lstStyle/>
        <a:p>
          <a:endParaRPr lang="en-MY"/>
        </a:p>
      </dgm:t>
    </dgm:pt>
    <dgm:pt modelId="{62B41FE1-B01B-40AD-90FA-A7EE93AEB4C6}">
      <dgm:prSet phldrT="[Text]"/>
      <dgm:spPr/>
      <dgm:t>
        <a:bodyPr/>
        <a:lstStyle/>
        <a:p>
          <a:r>
            <a:rPr lang="en-US" dirty="0"/>
            <a:t>User Management</a:t>
          </a:r>
        </a:p>
        <a:p>
          <a:r>
            <a:rPr lang="en-US" dirty="0"/>
            <a:t>- User</a:t>
          </a:r>
        </a:p>
        <a:p>
          <a:r>
            <a:rPr lang="en-US" dirty="0"/>
            <a:t>- Role &amp; Permission</a:t>
          </a:r>
        </a:p>
        <a:p>
          <a:r>
            <a:rPr lang="en-US" dirty="0"/>
            <a:t>- Role</a:t>
          </a:r>
        </a:p>
        <a:p>
          <a:r>
            <a:rPr lang="en-US" dirty="0"/>
            <a:t>- Permission</a:t>
          </a:r>
          <a:endParaRPr lang="en-MY" dirty="0"/>
        </a:p>
      </dgm:t>
    </dgm:pt>
    <dgm:pt modelId="{AAB2E774-CEAC-42CE-B382-A587B6C3A354}" type="parTrans" cxnId="{04C3719D-6422-4829-84C2-538FB8867D2B}">
      <dgm:prSet/>
      <dgm:spPr/>
      <dgm:t>
        <a:bodyPr/>
        <a:lstStyle/>
        <a:p>
          <a:endParaRPr lang="en-MY"/>
        </a:p>
      </dgm:t>
    </dgm:pt>
    <dgm:pt modelId="{096BDDDA-B79F-47FC-BC6A-9270D91F78D5}" type="sibTrans" cxnId="{04C3719D-6422-4829-84C2-538FB8867D2B}">
      <dgm:prSet/>
      <dgm:spPr/>
      <dgm:t>
        <a:bodyPr/>
        <a:lstStyle/>
        <a:p>
          <a:endParaRPr lang="en-MY"/>
        </a:p>
      </dgm:t>
    </dgm:pt>
    <dgm:pt modelId="{4494B8B2-3728-4B44-B40C-9B6914435113}" type="pres">
      <dgm:prSet presAssocID="{6C0DEAA9-22EB-4F61-9FD5-FDCBD082E31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1D41B30-33CE-4730-AB59-DCB6F634CB48}" type="pres">
      <dgm:prSet presAssocID="{6C0DEAA9-22EB-4F61-9FD5-FDCBD082E31E}" presName="matrix" presStyleCnt="0"/>
      <dgm:spPr/>
    </dgm:pt>
    <dgm:pt modelId="{8B4608E7-B42C-4098-B124-7273E3D71219}" type="pres">
      <dgm:prSet presAssocID="{6C0DEAA9-22EB-4F61-9FD5-FDCBD082E31E}" presName="tile1" presStyleLbl="node1" presStyleIdx="0" presStyleCnt="4"/>
      <dgm:spPr/>
    </dgm:pt>
    <dgm:pt modelId="{A42E87C0-8047-4177-BBD8-B7EABD97435A}" type="pres">
      <dgm:prSet presAssocID="{6C0DEAA9-22EB-4F61-9FD5-FDCBD082E31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4CD92D8-9992-4722-9F65-D81ED9009C13}" type="pres">
      <dgm:prSet presAssocID="{6C0DEAA9-22EB-4F61-9FD5-FDCBD082E31E}" presName="tile2" presStyleLbl="node1" presStyleIdx="1" presStyleCnt="4"/>
      <dgm:spPr/>
    </dgm:pt>
    <dgm:pt modelId="{84BD2A41-8C27-4B6E-B062-F9606A662701}" type="pres">
      <dgm:prSet presAssocID="{6C0DEAA9-22EB-4F61-9FD5-FDCBD082E31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9B1AC1-8EC3-4BE0-9387-9736CD56A937}" type="pres">
      <dgm:prSet presAssocID="{6C0DEAA9-22EB-4F61-9FD5-FDCBD082E31E}" presName="tile3" presStyleLbl="node1" presStyleIdx="2" presStyleCnt="4"/>
      <dgm:spPr/>
    </dgm:pt>
    <dgm:pt modelId="{2A9504A8-BB79-4F04-8FF3-F8859BE93DC7}" type="pres">
      <dgm:prSet presAssocID="{6C0DEAA9-22EB-4F61-9FD5-FDCBD082E31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BCE0E2-511F-403B-8043-A64BA0F4EBB2}" type="pres">
      <dgm:prSet presAssocID="{6C0DEAA9-22EB-4F61-9FD5-FDCBD082E31E}" presName="tile4" presStyleLbl="node1" presStyleIdx="3" presStyleCnt="4"/>
      <dgm:spPr/>
    </dgm:pt>
    <dgm:pt modelId="{9C8B7A85-E8B5-433A-A2AC-BBC435B0183F}" type="pres">
      <dgm:prSet presAssocID="{6C0DEAA9-22EB-4F61-9FD5-FDCBD082E31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C2BEC0F-BECF-4958-AFE9-ADF9C447E334}" type="pres">
      <dgm:prSet presAssocID="{6C0DEAA9-22EB-4F61-9FD5-FDCBD082E31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07AD002-A002-48AE-8ABD-186EA6F7D5F2}" type="presOf" srcId="{62B41FE1-B01B-40AD-90FA-A7EE93AEB4C6}" destId="{9C8B7A85-E8B5-433A-A2AC-BBC435B0183F}" srcOrd="1" destOrd="0" presId="urn:microsoft.com/office/officeart/2005/8/layout/matrix1"/>
    <dgm:cxn modelId="{E8336B20-CE23-4DCC-87C3-C4CB00870190}" srcId="{6C0DEAA9-22EB-4F61-9FD5-FDCBD082E31E}" destId="{A9F595F9-BE09-4611-B292-CD350549A03C}" srcOrd="0" destOrd="0" parTransId="{A56A10B7-3147-4514-BDB0-A4F58B095255}" sibTransId="{D115BDF1-7C61-469E-A314-A90CB2A94D4E}"/>
    <dgm:cxn modelId="{3BA7EE29-69F7-431F-AF93-4E951F46B20F}" type="presOf" srcId="{B7732954-37BD-4DE9-A084-820862D1895C}" destId="{84BD2A41-8C27-4B6E-B062-F9606A662701}" srcOrd="1" destOrd="0" presId="urn:microsoft.com/office/officeart/2005/8/layout/matrix1"/>
    <dgm:cxn modelId="{AE835B38-420A-4F64-8CE6-F3627FCE6F51}" type="presOf" srcId="{D44A3D2B-B717-46C1-9CA2-8834B32CB277}" destId="{8B4608E7-B42C-4098-B124-7273E3D71219}" srcOrd="0" destOrd="0" presId="urn:microsoft.com/office/officeart/2005/8/layout/matrix1"/>
    <dgm:cxn modelId="{4D0A4D53-AB01-4FE2-A19E-3871F8B2D289}" type="presOf" srcId="{D44A3D2B-B717-46C1-9CA2-8834B32CB277}" destId="{A42E87C0-8047-4177-BBD8-B7EABD97435A}" srcOrd="1" destOrd="0" presId="urn:microsoft.com/office/officeart/2005/8/layout/matrix1"/>
    <dgm:cxn modelId="{649E6875-C273-46F4-9927-90668FB8E51B}" type="presOf" srcId="{E3AF78BF-6B4E-4178-92EB-1971A71D1F3D}" destId="{2A9504A8-BB79-4F04-8FF3-F8859BE93DC7}" srcOrd="1" destOrd="0" presId="urn:microsoft.com/office/officeart/2005/8/layout/matrix1"/>
    <dgm:cxn modelId="{CF2E697B-FCDD-4EFE-9A5E-A3BFA2FB4842}" type="presOf" srcId="{E3AF78BF-6B4E-4178-92EB-1971A71D1F3D}" destId="{969B1AC1-8EC3-4BE0-9387-9736CD56A937}" srcOrd="0" destOrd="0" presId="urn:microsoft.com/office/officeart/2005/8/layout/matrix1"/>
    <dgm:cxn modelId="{5C449881-7D5B-4567-9235-D6230D943FA0}" srcId="{A9F595F9-BE09-4611-B292-CD350549A03C}" destId="{E3AF78BF-6B4E-4178-92EB-1971A71D1F3D}" srcOrd="2" destOrd="0" parTransId="{E750D86F-8DAF-487F-A87F-FECF5E70005E}" sibTransId="{0A103FD2-A12D-46B0-B69A-1E987354BD8D}"/>
    <dgm:cxn modelId="{91018586-0E6F-4726-BA62-479CC2FBF01C}" type="presOf" srcId="{6C0DEAA9-22EB-4F61-9FD5-FDCBD082E31E}" destId="{4494B8B2-3728-4B44-B40C-9B6914435113}" srcOrd="0" destOrd="0" presId="urn:microsoft.com/office/officeart/2005/8/layout/matrix1"/>
    <dgm:cxn modelId="{EF8C8791-D0CF-44DE-864B-14029F57410C}" type="presOf" srcId="{B7732954-37BD-4DE9-A084-820862D1895C}" destId="{24CD92D8-9992-4722-9F65-D81ED9009C13}" srcOrd="0" destOrd="0" presId="urn:microsoft.com/office/officeart/2005/8/layout/matrix1"/>
    <dgm:cxn modelId="{04C3719D-6422-4829-84C2-538FB8867D2B}" srcId="{A9F595F9-BE09-4611-B292-CD350549A03C}" destId="{62B41FE1-B01B-40AD-90FA-A7EE93AEB4C6}" srcOrd="3" destOrd="0" parTransId="{AAB2E774-CEAC-42CE-B382-A587B6C3A354}" sibTransId="{096BDDDA-B79F-47FC-BC6A-9270D91F78D5}"/>
    <dgm:cxn modelId="{6725C1CB-47B5-496F-872E-2CD9525DE347}" type="presOf" srcId="{62B41FE1-B01B-40AD-90FA-A7EE93AEB4C6}" destId="{A1BCE0E2-511F-403B-8043-A64BA0F4EBB2}" srcOrd="0" destOrd="0" presId="urn:microsoft.com/office/officeart/2005/8/layout/matrix1"/>
    <dgm:cxn modelId="{7CE436D8-8FFE-4F9A-AF00-B7D0B5C389E8}" srcId="{A9F595F9-BE09-4611-B292-CD350549A03C}" destId="{B7732954-37BD-4DE9-A084-820862D1895C}" srcOrd="1" destOrd="0" parTransId="{992E62A3-30D8-4ECD-B9DF-3189FD63BBA3}" sibTransId="{9115E579-D5EE-41AE-AE81-1ED67B0932EA}"/>
    <dgm:cxn modelId="{813D9AE5-C94F-49D3-ABF9-C55C02F09244}" type="presOf" srcId="{A9F595F9-BE09-4611-B292-CD350549A03C}" destId="{FC2BEC0F-BECF-4958-AFE9-ADF9C447E334}" srcOrd="0" destOrd="0" presId="urn:microsoft.com/office/officeart/2005/8/layout/matrix1"/>
    <dgm:cxn modelId="{1C3072ED-3C44-4F0C-9BF1-8E096606AAB7}" srcId="{A9F595F9-BE09-4611-B292-CD350549A03C}" destId="{D44A3D2B-B717-46C1-9CA2-8834B32CB277}" srcOrd="0" destOrd="0" parTransId="{8BF9F4FC-EEB3-4957-BC30-2E5A88BFAF8A}" sibTransId="{E6F6C501-B3B1-4491-BD00-0C677C4A9086}"/>
    <dgm:cxn modelId="{A9635BAB-688B-4E1E-9C7F-A8B7CA1B8A4C}" type="presParOf" srcId="{4494B8B2-3728-4B44-B40C-9B6914435113}" destId="{A1D41B30-33CE-4730-AB59-DCB6F634CB48}" srcOrd="0" destOrd="0" presId="urn:microsoft.com/office/officeart/2005/8/layout/matrix1"/>
    <dgm:cxn modelId="{B7CE0AD1-FFEC-4F33-8992-4B3E5147DFAA}" type="presParOf" srcId="{A1D41B30-33CE-4730-AB59-DCB6F634CB48}" destId="{8B4608E7-B42C-4098-B124-7273E3D71219}" srcOrd="0" destOrd="0" presId="urn:microsoft.com/office/officeart/2005/8/layout/matrix1"/>
    <dgm:cxn modelId="{A7C9F677-4A54-4C19-8E2C-ABD4E606B8CF}" type="presParOf" srcId="{A1D41B30-33CE-4730-AB59-DCB6F634CB48}" destId="{A42E87C0-8047-4177-BBD8-B7EABD97435A}" srcOrd="1" destOrd="0" presId="urn:microsoft.com/office/officeart/2005/8/layout/matrix1"/>
    <dgm:cxn modelId="{EDF7444B-6202-46F2-8D95-15198520B7C6}" type="presParOf" srcId="{A1D41B30-33CE-4730-AB59-DCB6F634CB48}" destId="{24CD92D8-9992-4722-9F65-D81ED9009C13}" srcOrd="2" destOrd="0" presId="urn:microsoft.com/office/officeart/2005/8/layout/matrix1"/>
    <dgm:cxn modelId="{11EF1BE0-E3FC-4C48-8A01-E10200EC9DFA}" type="presParOf" srcId="{A1D41B30-33CE-4730-AB59-DCB6F634CB48}" destId="{84BD2A41-8C27-4B6E-B062-F9606A662701}" srcOrd="3" destOrd="0" presId="urn:microsoft.com/office/officeart/2005/8/layout/matrix1"/>
    <dgm:cxn modelId="{612C29B3-1E8C-4CC1-B7F0-D95D28220693}" type="presParOf" srcId="{A1D41B30-33CE-4730-AB59-DCB6F634CB48}" destId="{969B1AC1-8EC3-4BE0-9387-9736CD56A937}" srcOrd="4" destOrd="0" presId="urn:microsoft.com/office/officeart/2005/8/layout/matrix1"/>
    <dgm:cxn modelId="{36BDE384-0A1C-46D6-9E61-5E05885854D4}" type="presParOf" srcId="{A1D41B30-33CE-4730-AB59-DCB6F634CB48}" destId="{2A9504A8-BB79-4F04-8FF3-F8859BE93DC7}" srcOrd="5" destOrd="0" presId="urn:microsoft.com/office/officeart/2005/8/layout/matrix1"/>
    <dgm:cxn modelId="{014FC89D-7BA2-40AF-9633-ACEAF051B4BE}" type="presParOf" srcId="{A1D41B30-33CE-4730-AB59-DCB6F634CB48}" destId="{A1BCE0E2-511F-403B-8043-A64BA0F4EBB2}" srcOrd="6" destOrd="0" presId="urn:microsoft.com/office/officeart/2005/8/layout/matrix1"/>
    <dgm:cxn modelId="{E76C9430-6D9D-484F-A76C-EDE151813461}" type="presParOf" srcId="{A1D41B30-33CE-4730-AB59-DCB6F634CB48}" destId="{9C8B7A85-E8B5-433A-A2AC-BBC435B0183F}" srcOrd="7" destOrd="0" presId="urn:microsoft.com/office/officeart/2005/8/layout/matrix1"/>
    <dgm:cxn modelId="{023A2E04-CB3A-4EAA-AD0F-0E7F1183B93A}" type="presParOf" srcId="{4494B8B2-3728-4B44-B40C-9B6914435113}" destId="{FC2BEC0F-BECF-4958-AFE9-ADF9C447E33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9F4C2-C9A4-4639-BC17-F0894471457C}">
      <dsp:nvSpPr>
        <dsp:cNvPr id="0" name=""/>
        <dsp:cNvSpPr/>
      </dsp:nvSpPr>
      <dsp:spPr>
        <a:xfrm rot="5400000">
          <a:off x="-205074" y="206081"/>
          <a:ext cx="1367160" cy="9570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</a:t>
          </a:r>
          <a:endParaRPr lang="en-MY" sz="2000" kern="1200" dirty="0"/>
        </a:p>
      </dsp:txBody>
      <dsp:txXfrm rot="-5400000">
        <a:off x="0" y="479513"/>
        <a:ext cx="957012" cy="410148"/>
      </dsp:txXfrm>
    </dsp:sp>
    <dsp:sp modelId="{A855C888-2F92-40AC-AB48-5545EB334417}">
      <dsp:nvSpPr>
        <dsp:cNvPr id="0" name=""/>
        <dsp:cNvSpPr/>
      </dsp:nvSpPr>
      <dsp:spPr>
        <a:xfrm rot="5400000">
          <a:off x="3718476" y="-2760457"/>
          <a:ext cx="888654" cy="6411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Website helpdesk.prismakhaslab.com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Call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Email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WhatsApp</a:t>
          </a:r>
          <a:endParaRPr lang="en-MY" sz="1300" kern="1200" dirty="0"/>
        </a:p>
      </dsp:txBody>
      <dsp:txXfrm rot="-5400000">
        <a:off x="957013" y="44387"/>
        <a:ext cx="6368201" cy="801892"/>
      </dsp:txXfrm>
    </dsp:sp>
    <dsp:sp modelId="{74CC94BF-5C08-4473-A261-2118AB26141A}">
      <dsp:nvSpPr>
        <dsp:cNvPr id="0" name=""/>
        <dsp:cNvSpPr/>
      </dsp:nvSpPr>
      <dsp:spPr>
        <a:xfrm rot="5400000">
          <a:off x="-205074" y="1375761"/>
          <a:ext cx="1367160" cy="9570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  <a:endParaRPr lang="en-MY" sz="2000" kern="1200" dirty="0"/>
        </a:p>
      </dsp:txBody>
      <dsp:txXfrm rot="-5400000">
        <a:off x="0" y="1649193"/>
        <a:ext cx="957012" cy="410148"/>
      </dsp:txXfrm>
    </dsp:sp>
    <dsp:sp modelId="{A370ECE6-C35B-4FE4-930A-9CDF64F57992}">
      <dsp:nvSpPr>
        <dsp:cNvPr id="0" name=""/>
        <dsp:cNvSpPr/>
      </dsp:nvSpPr>
      <dsp:spPr>
        <a:xfrm rot="5400000">
          <a:off x="3718476" y="-1590776"/>
          <a:ext cx="888654" cy="6411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Email acknowledgement 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Ticket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Identify Type, Categories, Level Importance   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Task in CPMS</a:t>
          </a:r>
          <a:endParaRPr lang="en-MY" sz="1300" kern="1200" dirty="0"/>
        </a:p>
      </dsp:txBody>
      <dsp:txXfrm rot="-5400000">
        <a:off x="957013" y="1214068"/>
        <a:ext cx="6368201" cy="801892"/>
      </dsp:txXfrm>
    </dsp:sp>
    <dsp:sp modelId="{E6A48530-EE84-458C-90C9-E19E2EE95083}">
      <dsp:nvSpPr>
        <dsp:cNvPr id="0" name=""/>
        <dsp:cNvSpPr/>
      </dsp:nvSpPr>
      <dsp:spPr>
        <a:xfrm rot="5400000">
          <a:off x="-205074" y="2545441"/>
          <a:ext cx="1367160" cy="9570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en-MY" sz="2000" kern="1200" dirty="0"/>
        </a:p>
      </dsp:txBody>
      <dsp:txXfrm rot="-5400000">
        <a:off x="0" y="2818873"/>
        <a:ext cx="957012" cy="410148"/>
      </dsp:txXfrm>
    </dsp:sp>
    <dsp:sp modelId="{72EA1942-D92F-40C0-8FBB-77E9295F7806}">
      <dsp:nvSpPr>
        <dsp:cNvPr id="0" name=""/>
        <dsp:cNvSpPr/>
      </dsp:nvSpPr>
      <dsp:spPr>
        <a:xfrm rot="5400000">
          <a:off x="3718476" y="-421096"/>
          <a:ext cx="888654" cy="6411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Report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Statistic </a:t>
          </a:r>
          <a:endParaRPr lang="en-MY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FAQ</a:t>
          </a:r>
          <a:endParaRPr lang="en-MY" sz="1300" kern="1200" dirty="0"/>
        </a:p>
      </dsp:txBody>
      <dsp:txXfrm rot="-5400000">
        <a:off x="957013" y="2383748"/>
        <a:ext cx="6368201" cy="801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608E7-B42C-4098-B124-7273E3D71219}">
      <dsp:nvSpPr>
        <dsp:cNvPr id="0" name=""/>
        <dsp:cNvSpPr/>
      </dsp:nvSpPr>
      <dsp:spPr>
        <a:xfrm rot="16200000">
          <a:off x="525376" y="-525376"/>
          <a:ext cx="1647950" cy="26987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Ticketing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Create Ticket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Modify Ticket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 dirty="0"/>
        </a:p>
      </dsp:txBody>
      <dsp:txXfrm rot="5400000">
        <a:off x="0" y="0"/>
        <a:ext cx="2698703" cy="1235962"/>
      </dsp:txXfrm>
    </dsp:sp>
    <dsp:sp modelId="{24CD92D8-9992-4722-9F65-D81ED9009C13}">
      <dsp:nvSpPr>
        <dsp:cNvPr id="0" name=""/>
        <dsp:cNvSpPr/>
      </dsp:nvSpPr>
      <dsp:spPr>
        <a:xfrm>
          <a:off x="2698703" y="0"/>
          <a:ext cx="2698703" cy="16479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Processing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Process Ticket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Reject Ticket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Redundant Ticket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 dirty="0"/>
        </a:p>
      </dsp:txBody>
      <dsp:txXfrm>
        <a:off x="2698703" y="0"/>
        <a:ext cx="2698703" cy="1235962"/>
      </dsp:txXfrm>
    </dsp:sp>
    <dsp:sp modelId="{969B1AC1-8EC3-4BE0-9387-9736CD56A937}">
      <dsp:nvSpPr>
        <dsp:cNvPr id="0" name=""/>
        <dsp:cNvSpPr/>
      </dsp:nvSpPr>
      <dsp:spPr>
        <a:xfrm rot="10800000">
          <a:off x="0" y="1647950"/>
          <a:ext cx="2698703" cy="16479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Level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-Service Level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-Categories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-Type</a:t>
          </a:r>
        </a:p>
      </dsp:txBody>
      <dsp:txXfrm rot="10800000">
        <a:off x="0" y="2059937"/>
        <a:ext cx="2698703" cy="1235962"/>
      </dsp:txXfrm>
    </dsp:sp>
    <dsp:sp modelId="{A1BCE0E2-511F-403B-8043-A64BA0F4EBB2}">
      <dsp:nvSpPr>
        <dsp:cNvPr id="0" name=""/>
        <dsp:cNvSpPr/>
      </dsp:nvSpPr>
      <dsp:spPr>
        <a:xfrm rot="5400000">
          <a:off x="3224080" y="1122573"/>
          <a:ext cx="1647950" cy="26987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User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Role &amp; Permission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Role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Permission</a:t>
          </a:r>
          <a:endParaRPr lang="en-MY" sz="1000" kern="1200" dirty="0"/>
        </a:p>
      </dsp:txBody>
      <dsp:txXfrm rot="-5400000">
        <a:off x="2698704" y="2059936"/>
        <a:ext cx="2698703" cy="1235962"/>
      </dsp:txXfrm>
    </dsp:sp>
    <dsp:sp modelId="{FC2BEC0F-BECF-4958-AFE9-ADF9C447E334}">
      <dsp:nvSpPr>
        <dsp:cNvPr id="0" name=""/>
        <dsp:cNvSpPr/>
      </dsp:nvSpPr>
      <dsp:spPr>
        <a:xfrm>
          <a:off x="1889092" y="1235962"/>
          <a:ext cx="1619222" cy="82397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Helpdesk</a:t>
          </a:r>
          <a:endParaRPr lang="en-MY" sz="1000" kern="1200" dirty="0"/>
        </a:p>
      </dsp:txBody>
      <dsp:txXfrm>
        <a:off x="1929315" y="1276185"/>
        <a:ext cx="1538776" cy="74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10e7fe6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10e7fe6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10e7fe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10e7fe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10e7fe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10e7fe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9014ce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9014ce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29014ce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29014ce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29014ce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29014ce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1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29014ce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29014ce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Department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 Prisma Khas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that can be use in any system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78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Dashboard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Statistics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Report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Email Template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Role Permission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Documentation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Type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Categories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Calendar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973250" y="1567550"/>
            <a:ext cx="3478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Licensing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User Preference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Export/Import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MY" dirty="0"/>
              <a:t>Active Directory using  LDAP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do next (Standerdize all)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BE28AD-96ED-4F8F-99E5-589175E9A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79718"/>
              </p:ext>
            </p:extLst>
          </p:nvPr>
        </p:nvGraphicFramePr>
        <p:xfrm>
          <a:off x="1297500" y="98128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273704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32980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28050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5979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CiFors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MyLAB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Kastam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MyLAB</a:t>
                      </a:r>
                      <a:r>
                        <a:rPr lang="en-US" dirty="0"/>
                        <a:t> KPDN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4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1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Statistics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9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Report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No(2021)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Yes(2020)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No(2021)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Role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Documentation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dirty="0"/>
                        <a:t>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No(2021)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No(2021)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No(2021)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Helpdesk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3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PHP Version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7.1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7.0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7.2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Framework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CI3.0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B212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MY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B212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17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Helpdesk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CPMS Integration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Ticketing System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Service Level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Notification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Store all Product </a:t>
            </a:r>
            <a:r>
              <a:rPr lang="en-US" dirty="0" err="1"/>
              <a:t>Usermanual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Licensing Module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Lock system base on  number of concurrent user 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Have Global Expiry Date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Able to Renew the License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Can configure which module is lock by licensing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Notification to Prisma Khas  when the license is expiring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Able to generate token so Prisma Khas will create license base on the system token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By HDD Serial or by User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Module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create statistics base on parameter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do filtering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Able to set size of graph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Able to show Line &amp; Bar graph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Helpdesk System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AD6ED6-B0A9-465F-8090-3C8A378D2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826001"/>
              </p:ext>
            </p:extLst>
          </p:nvPr>
        </p:nvGraphicFramePr>
        <p:xfrm>
          <a:off x="1067912" y="1041214"/>
          <a:ext cx="7368595" cy="370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66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Helpdesk System Modul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2BE1DF-3725-4D51-A263-A4FC33176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00849"/>
              </p:ext>
            </p:extLst>
          </p:nvPr>
        </p:nvGraphicFramePr>
        <p:xfrm>
          <a:off x="2222592" y="1307850"/>
          <a:ext cx="5397407" cy="3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157433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274</Words>
  <Application>Microsoft Office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Dev Department</vt:lpstr>
      <vt:lpstr>Module that can be use in any system</vt:lpstr>
      <vt:lpstr>What to do next (Standerdize all)</vt:lpstr>
      <vt:lpstr>Helpdesk</vt:lpstr>
      <vt:lpstr>Licensing Module</vt:lpstr>
      <vt:lpstr>Statistics Module</vt:lpstr>
      <vt:lpstr>Helpdesk System</vt:lpstr>
      <vt:lpstr>Helpdesk System Modul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Department</dc:title>
  <dc:creator>PismaKhasP3530</dc:creator>
  <cp:lastModifiedBy>Mohd Faizul</cp:lastModifiedBy>
  <cp:revision>7</cp:revision>
  <dcterms:modified xsi:type="dcterms:W3CDTF">2020-12-01T05:58:15Z</dcterms:modified>
</cp:coreProperties>
</file>