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8" r:id="rId2"/>
    <p:sldId id="297" r:id="rId3"/>
    <p:sldId id="325" r:id="rId4"/>
    <p:sldId id="327" r:id="rId5"/>
    <p:sldId id="337" r:id="rId6"/>
    <p:sldId id="329" r:id="rId7"/>
    <p:sldId id="330" r:id="rId8"/>
    <p:sldId id="331" r:id="rId9"/>
    <p:sldId id="333" r:id="rId10"/>
    <p:sldId id="332" r:id="rId11"/>
    <p:sldId id="335" r:id="rId12"/>
    <p:sldId id="324" r:id="rId13"/>
    <p:sldId id="338" r:id="rId14"/>
    <p:sldId id="339" r:id="rId15"/>
    <p:sldId id="340" r:id="rId16"/>
    <p:sldId id="341" r:id="rId17"/>
    <p:sldId id="343" r:id="rId18"/>
    <p:sldId id="344" r:id="rId19"/>
    <p:sldId id="342" r:id="rId20"/>
    <p:sldId id="346" r:id="rId21"/>
    <p:sldId id="345" r:id="rId22"/>
    <p:sldId id="347" r:id="rId23"/>
    <p:sldId id="349" r:id="rId24"/>
    <p:sldId id="34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17" r:id="rId33"/>
    <p:sldId id="357" r:id="rId34"/>
    <p:sldId id="318" r:id="rId35"/>
    <p:sldId id="359" r:id="rId36"/>
    <p:sldId id="319" r:id="rId37"/>
    <p:sldId id="321" r:id="rId38"/>
    <p:sldId id="360" r:id="rId39"/>
    <p:sldId id="361" r:id="rId40"/>
    <p:sldId id="35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 Song" initials="LS" lastIdx="1" clrIdx="0">
    <p:extLst>
      <p:ext uri="{19B8F6BF-5375-455C-9EA6-DF929625EA0E}">
        <p15:presenceInfo xmlns:p15="http://schemas.microsoft.com/office/powerpoint/2012/main" userId="b2b70450a2754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19F"/>
    <a:srgbClr val="B732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7" autoAdjust="0"/>
    <p:restoredTop sz="87337" autoAdjust="0"/>
  </p:normalViewPr>
  <p:slideViewPr>
    <p:cSldViewPr showGuides="1">
      <p:cViewPr varScale="1">
        <p:scale>
          <a:sx n="56" d="100"/>
          <a:sy n="56" d="100"/>
        </p:scale>
        <p:origin x="24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 Song" userId="b2b70450a2754c7a" providerId="LiveId" clId="{17A5E4CC-BBA1-4F90-A479-2A52ECF2186B}"/>
    <pc:docChg chg="undo custSel addSld modSld">
      <pc:chgData name="Ling Song" userId="b2b70450a2754c7a" providerId="LiveId" clId="{17A5E4CC-BBA1-4F90-A479-2A52ECF2186B}" dt="2021-03-13T12:27:09.500" v="1909" actId="20577"/>
      <pc:docMkLst>
        <pc:docMk/>
      </pc:docMkLst>
      <pc:sldChg chg="modSp mod">
        <pc:chgData name="Ling Song" userId="b2b70450a2754c7a" providerId="LiveId" clId="{17A5E4CC-BBA1-4F90-A479-2A52ECF2186B}" dt="2021-03-13T11:21:37.093" v="647" actId="20577"/>
        <pc:sldMkLst>
          <pc:docMk/>
          <pc:sldMk cId="0" sldId="297"/>
        </pc:sldMkLst>
        <pc:spChg chg="mod">
          <ac:chgData name="Ling Song" userId="b2b70450a2754c7a" providerId="LiveId" clId="{17A5E4CC-BBA1-4F90-A479-2A52ECF2186B}" dt="2021-03-13T11:21:37.093" v="647" actId="20577"/>
          <ac:spMkLst>
            <pc:docMk/>
            <pc:sldMk cId="0" sldId="297"/>
            <ac:spMk id="43012" creationId="{78EB2A88-2652-4F0F-A614-B51E19F647ED}"/>
          </ac:spMkLst>
        </pc:spChg>
      </pc:sldChg>
      <pc:sldChg chg="addSp modSp mod">
        <pc:chgData name="Ling Song" userId="b2b70450a2754c7a" providerId="LiveId" clId="{17A5E4CC-BBA1-4F90-A479-2A52ECF2186B}" dt="2021-03-13T08:50:00.038" v="66" actId="1076"/>
        <pc:sldMkLst>
          <pc:docMk/>
          <pc:sldMk cId="0" sldId="298"/>
        </pc:sldMkLst>
        <pc:spChg chg="add mod">
          <ac:chgData name="Ling Song" userId="b2b70450a2754c7a" providerId="LiveId" clId="{17A5E4CC-BBA1-4F90-A479-2A52ECF2186B}" dt="2021-03-13T08:48:31.308" v="17" actId="1036"/>
          <ac:spMkLst>
            <pc:docMk/>
            <pc:sldMk cId="0" sldId="298"/>
            <ac:spMk id="2" creationId="{B2F10200-9174-4427-B026-E4CC449FCEA2}"/>
          </ac:spMkLst>
        </pc:spChg>
        <pc:spChg chg="add mod">
          <ac:chgData name="Ling Song" userId="b2b70450a2754c7a" providerId="LiveId" clId="{17A5E4CC-BBA1-4F90-A479-2A52ECF2186B}" dt="2021-03-13T08:50:00.038" v="66" actId="1076"/>
          <ac:spMkLst>
            <pc:docMk/>
            <pc:sldMk cId="0" sldId="298"/>
            <ac:spMk id="7" creationId="{4C9E26B9-BBA0-4898-8E76-054369D3B8E3}"/>
          </ac:spMkLst>
        </pc:spChg>
        <pc:spChg chg="mod">
          <ac:chgData name="Ling Song" userId="b2b70450a2754c7a" providerId="LiveId" clId="{17A5E4CC-BBA1-4F90-A479-2A52ECF2186B}" dt="2021-03-13T08:49:55.054" v="65" actId="20577"/>
          <ac:spMkLst>
            <pc:docMk/>
            <pc:sldMk cId="0" sldId="298"/>
            <ac:spMk id="32772" creationId="{A5BDE0DB-399C-4DBB-B014-2778C7CB7720}"/>
          </ac:spMkLst>
        </pc:spChg>
      </pc:sldChg>
      <pc:sldChg chg="addSp modSp mod">
        <pc:chgData name="Ling Song" userId="b2b70450a2754c7a" providerId="LiveId" clId="{17A5E4CC-BBA1-4F90-A479-2A52ECF2186B}" dt="2021-03-13T10:04:00.195" v="400" actId="208"/>
        <pc:sldMkLst>
          <pc:docMk/>
          <pc:sldMk cId="0" sldId="299"/>
        </pc:sldMkLst>
        <pc:spChg chg="add mod">
          <ac:chgData name="Ling Song" userId="b2b70450a2754c7a" providerId="LiveId" clId="{17A5E4CC-BBA1-4F90-A479-2A52ECF2186B}" dt="2021-03-13T10:04:00.195" v="400" actId="208"/>
          <ac:spMkLst>
            <pc:docMk/>
            <pc:sldMk cId="0" sldId="299"/>
            <ac:spMk id="2" creationId="{6D60C9A1-AAE8-4942-AD76-26C2BD713D7A}"/>
          </ac:spMkLst>
        </pc:spChg>
      </pc:sldChg>
      <pc:sldChg chg="addSp modSp mod">
        <pc:chgData name="Ling Song" userId="b2b70450a2754c7a" providerId="LiveId" clId="{17A5E4CC-BBA1-4F90-A479-2A52ECF2186B}" dt="2021-03-13T10:08:16.738" v="489" actId="1037"/>
        <pc:sldMkLst>
          <pc:docMk/>
          <pc:sldMk cId="0" sldId="301"/>
        </pc:sldMkLst>
        <pc:spChg chg="add mod">
          <ac:chgData name="Ling Song" userId="b2b70450a2754c7a" providerId="LiveId" clId="{17A5E4CC-BBA1-4F90-A479-2A52ECF2186B}" dt="2021-03-13T10:07:26.889" v="460" actId="14100"/>
          <ac:spMkLst>
            <pc:docMk/>
            <pc:sldMk cId="0" sldId="301"/>
            <ac:spMk id="2" creationId="{E8F93DEC-D90A-48FE-949F-C28A2D6EA3C1}"/>
          </ac:spMkLst>
        </pc:spChg>
        <pc:spChg chg="add mod">
          <ac:chgData name="Ling Song" userId="b2b70450a2754c7a" providerId="LiveId" clId="{17A5E4CC-BBA1-4F90-A479-2A52ECF2186B}" dt="2021-03-13T10:08:16.738" v="489" actId="1037"/>
          <ac:spMkLst>
            <pc:docMk/>
            <pc:sldMk cId="0" sldId="301"/>
            <ac:spMk id="6" creationId="{4EF9A99E-119F-48A8-81A9-A3219FB95184}"/>
          </ac:spMkLst>
        </pc:spChg>
      </pc:sldChg>
      <pc:sldChg chg="modSp mod">
        <pc:chgData name="Ling Song" userId="b2b70450a2754c7a" providerId="LiveId" clId="{17A5E4CC-BBA1-4F90-A479-2A52ECF2186B}" dt="2021-03-13T09:53:06.809" v="247" actId="20577"/>
        <pc:sldMkLst>
          <pc:docMk/>
          <pc:sldMk cId="0" sldId="303"/>
        </pc:sldMkLst>
        <pc:spChg chg="mod">
          <ac:chgData name="Ling Song" userId="b2b70450a2754c7a" providerId="LiveId" clId="{17A5E4CC-BBA1-4F90-A479-2A52ECF2186B}" dt="2021-03-13T09:53:06.809" v="247" actId="20577"/>
          <ac:spMkLst>
            <pc:docMk/>
            <pc:sldMk cId="0" sldId="303"/>
            <ac:spMk id="39940" creationId="{E0699967-3056-4B9D-AB24-7EB75B915629}"/>
          </ac:spMkLst>
        </pc:spChg>
      </pc:sldChg>
      <pc:sldChg chg="addSp delSp modSp mod">
        <pc:chgData name="Ling Song" userId="b2b70450a2754c7a" providerId="LiveId" clId="{17A5E4CC-BBA1-4F90-A479-2A52ECF2186B}" dt="2021-03-13T09:08:52.317" v="184" actId="14100"/>
        <pc:sldMkLst>
          <pc:docMk/>
          <pc:sldMk cId="0" sldId="305"/>
        </pc:sldMkLst>
        <pc:spChg chg="add del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2" creationId="{9A642333-6349-4EA1-A7F5-F5603B3DCAC1}"/>
          </ac:spMkLst>
        </pc:spChg>
        <pc:spChg chg="add mod">
          <ac:chgData name="Ling Song" userId="b2b70450a2754c7a" providerId="LiveId" clId="{17A5E4CC-BBA1-4F90-A479-2A52ECF2186B}" dt="2021-03-13T09:08:45.222" v="183" actId="14100"/>
          <ac:spMkLst>
            <pc:docMk/>
            <pc:sldMk cId="0" sldId="305"/>
            <ac:spMk id="3" creationId="{3316B826-FBA8-4A5A-BD5A-56F4E3716164}"/>
          </ac:spMkLst>
        </pc:spChg>
        <pc:spChg chg="mod">
          <ac:chgData name="Ling Song" userId="b2b70450a2754c7a" providerId="LiveId" clId="{17A5E4CC-BBA1-4F90-A479-2A52ECF2186B}" dt="2021-03-13T09:07:22.297" v="144" actId="1076"/>
          <ac:spMkLst>
            <pc:docMk/>
            <pc:sldMk cId="0" sldId="305"/>
            <ac:spMk id="6" creationId="{74D40ECC-41B6-4EF6-9B3D-9FDAF48E164A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7" creationId="{458FA90A-BD95-4C9D-9259-9374A7EC308A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8" creationId="{7F0C6C55-452E-49A3-B456-EF1C46A9BBB4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9" creationId="{E02E0922-D456-4020-B3C1-D62562C268B1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0" creationId="{7E0DB9CD-B655-4AFF-8D37-4FA02A027BE6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1" creationId="{515635DC-DEDF-429E-A2A4-8D07B6F5D50D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2" creationId="{A3FFCEC6-2CC4-41E8-8849-83674D271471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3" creationId="{8344804F-5C7B-481D-B1D8-4A0DF4A998C3}"/>
          </ac:spMkLst>
        </pc:spChg>
        <pc:spChg chg="add mod">
          <ac:chgData name="Ling Song" userId="b2b70450a2754c7a" providerId="LiveId" clId="{17A5E4CC-BBA1-4F90-A479-2A52ECF2186B}" dt="2021-03-13T09:08:52.317" v="184" actId="14100"/>
          <ac:spMkLst>
            <pc:docMk/>
            <pc:sldMk cId="0" sldId="305"/>
            <ac:spMk id="14" creationId="{AFD2647C-3B2D-4E6F-9BB6-D037925F1CA5}"/>
          </ac:spMkLst>
        </pc:spChg>
        <pc:spChg chg="mod">
          <ac:chgData name="Ling Song" userId="b2b70450a2754c7a" providerId="LiveId" clId="{17A5E4CC-BBA1-4F90-A479-2A52ECF2186B}" dt="2021-03-13T09:07:17.720" v="143" actId="1076"/>
          <ac:spMkLst>
            <pc:docMk/>
            <pc:sldMk cId="0" sldId="305"/>
            <ac:spMk id="34821" creationId="{BFCDF4AD-5ABF-4FBF-82F0-8455BD8B78AF}"/>
          </ac:spMkLst>
        </pc:spChg>
        <pc:picChg chg="mod">
          <ac:chgData name="Ling Song" userId="b2b70450a2754c7a" providerId="LiveId" clId="{17A5E4CC-BBA1-4F90-A479-2A52ECF2186B}" dt="2021-03-13T08:54:38.578" v="142" actId="1036"/>
          <ac:picMkLst>
            <pc:docMk/>
            <pc:sldMk cId="0" sldId="305"/>
            <ac:picMk id="34819" creationId="{D574EC6A-57F2-4C18-A720-763F296AE468}"/>
          </ac:picMkLst>
        </pc:picChg>
      </pc:sldChg>
      <pc:sldChg chg="addSp modSp mod">
        <pc:chgData name="Ling Song" userId="b2b70450a2754c7a" providerId="LiveId" clId="{17A5E4CC-BBA1-4F90-A479-2A52ECF2186B}" dt="2021-03-13T10:01:44.401" v="332" actId="207"/>
        <pc:sldMkLst>
          <pc:docMk/>
          <pc:sldMk cId="0" sldId="306"/>
        </pc:sldMkLst>
        <pc:spChg chg="add mod">
          <ac:chgData name="Ling Song" userId="b2b70450a2754c7a" providerId="LiveId" clId="{17A5E4CC-BBA1-4F90-A479-2A52ECF2186B}" dt="2021-03-13T10:01:44.401" v="332" actId="207"/>
          <ac:spMkLst>
            <pc:docMk/>
            <pc:sldMk cId="0" sldId="306"/>
            <ac:spMk id="2" creationId="{4F05E85F-F23E-453E-BFFC-0BA1F6BBDDD7}"/>
          </ac:spMkLst>
        </pc:spChg>
        <pc:picChg chg="mod">
          <ac:chgData name="Ling Song" userId="b2b70450a2754c7a" providerId="LiveId" clId="{17A5E4CC-BBA1-4F90-A479-2A52ECF2186B}" dt="2021-03-13T10:01:39.011" v="330" actId="166"/>
          <ac:picMkLst>
            <pc:docMk/>
            <pc:sldMk cId="0" sldId="306"/>
            <ac:picMk id="36867" creationId="{6BDD86B1-F348-43C7-BA4B-93ACE08A4412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3" creationId="{27A24102-888A-43F9-92FB-E1C8BF6B8634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4" creationId="{C6B3828D-4DA1-4D20-8A44-793F0BE171A9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5" creationId="{CBEB5B23-BF40-45B7-B788-76FAED49BC50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6" creationId="{436F4491-DA36-44F4-9FD6-78E3B2DB05EF}"/>
          </ac:picMkLst>
        </pc:picChg>
      </pc:sldChg>
      <pc:sldChg chg="modSp mod">
        <pc:chgData name="Ling Song" userId="b2b70450a2754c7a" providerId="LiveId" clId="{17A5E4CC-BBA1-4F90-A479-2A52ECF2186B}" dt="2021-03-13T08:09:46.379" v="8" actId="207"/>
        <pc:sldMkLst>
          <pc:docMk/>
          <pc:sldMk cId="0" sldId="308"/>
        </pc:sldMkLst>
        <pc:spChg chg="mod">
          <ac:chgData name="Ling Song" userId="b2b70450a2754c7a" providerId="LiveId" clId="{17A5E4CC-BBA1-4F90-A479-2A52ECF2186B}" dt="2021-03-13T08:09:46.379" v="8" actId="207"/>
          <ac:spMkLst>
            <pc:docMk/>
            <pc:sldMk cId="0" sldId="308"/>
            <ac:spMk id="30725" creationId="{8AC73093-B2BC-4691-AEA2-25CB55BC897A}"/>
          </ac:spMkLst>
        </pc:spChg>
      </pc:sldChg>
      <pc:sldChg chg="addSp delSp modSp new mod modNotesTx">
        <pc:chgData name="Ling Song" userId="b2b70450a2754c7a" providerId="LiveId" clId="{17A5E4CC-BBA1-4F90-A479-2A52ECF2186B}" dt="2021-03-13T12:27:09.500" v="1909" actId="20577"/>
        <pc:sldMkLst>
          <pc:docMk/>
          <pc:sldMk cId="3442256432" sldId="324"/>
        </pc:sldMkLst>
        <pc:spChg chg="mod">
          <ac:chgData name="Ling Song" userId="b2b70450a2754c7a" providerId="LiveId" clId="{17A5E4CC-BBA1-4F90-A479-2A52ECF2186B}" dt="2021-03-13T10:35:42.283" v="517" actId="20577"/>
          <ac:spMkLst>
            <pc:docMk/>
            <pc:sldMk cId="3442256432" sldId="324"/>
            <ac:spMk id="2" creationId="{6C35F1B5-C247-4F47-BDE1-3BB7DFF9F26C}"/>
          </ac:spMkLst>
        </pc:spChg>
        <pc:spChg chg="del">
          <ac:chgData name="Ling Song" userId="b2b70450a2754c7a" providerId="LiveId" clId="{17A5E4CC-BBA1-4F90-A479-2A52ECF2186B}" dt="2021-03-13T10:35:45.894" v="518"/>
          <ac:spMkLst>
            <pc:docMk/>
            <pc:sldMk cId="3442256432" sldId="324"/>
            <ac:spMk id="3" creationId="{C6384FF7-5110-4356-966A-0D232B4A7406}"/>
          </ac:spMkLst>
        </pc:spChg>
        <pc:spChg chg="add mod">
          <ac:chgData name="Ling Song" userId="b2b70450a2754c7a" providerId="LiveId" clId="{17A5E4CC-BBA1-4F90-A479-2A52ECF2186B}" dt="2021-03-13T10:36:38.317" v="525" actId="1076"/>
          <ac:spMkLst>
            <pc:docMk/>
            <pc:sldMk cId="3442256432" sldId="324"/>
            <ac:spMk id="8" creationId="{8BFC81F2-1FCB-4BC2-BD2D-4D939047587E}"/>
          </ac:spMkLst>
        </pc:spChg>
        <pc:picChg chg="add mod">
          <ac:chgData name="Ling Song" userId="b2b70450a2754c7a" providerId="LiveId" clId="{17A5E4CC-BBA1-4F90-A479-2A52ECF2186B}" dt="2021-03-13T12:22:25.799" v="1662" actId="1076"/>
          <ac:picMkLst>
            <pc:docMk/>
            <pc:sldMk cId="3442256432" sldId="324"/>
            <ac:picMk id="6" creationId="{C92E4C3E-5A9F-4638-B54A-2DD274356B16}"/>
          </ac:picMkLst>
        </pc:picChg>
      </pc:sldChg>
      <pc:sldChg chg="addSp delSp modSp new mod">
        <pc:chgData name="Ling Song" userId="b2b70450a2754c7a" providerId="LiveId" clId="{17A5E4CC-BBA1-4F90-A479-2A52ECF2186B}" dt="2021-03-13T12:20:12.161" v="1631" actId="207"/>
        <pc:sldMkLst>
          <pc:docMk/>
          <pc:sldMk cId="4143516398" sldId="325"/>
        </pc:sldMkLst>
        <pc:spChg chg="mod">
          <ac:chgData name="Ling Song" userId="b2b70450a2754c7a" providerId="LiveId" clId="{17A5E4CC-BBA1-4F90-A479-2A52ECF2186B}" dt="2021-03-13T11:55:15.134" v="1109"/>
          <ac:spMkLst>
            <pc:docMk/>
            <pc:sldMk cId="4143516398" sldId="325"/>
            <ac:spMk id="2" creationId="{3224C6F8-F267-4D28-AA38-962ED0A71022}"/>
          </ac:spMkLst>
        </pc:spChg>
        <pc:spChg chg="mod">
          <ac:chgData name="Ling Song" userId="b2b70450a2754c7a" providerId="LiveId" clId="{17A5E4CC-BBA1-4F90-A479-2A52ECF2186B}" dt="2021-03-13T12:13:58.708" v="1507" actId="1076"/>
          <ac:spMkLst>
            <pc:docMk/>
            <pc:sldMk cId="4143516398" sldId="325"/>
            <ac:spMk id="3" creationId="{E81737C1-9D34-40CC-AB4A-EEEB57F2A500}"/>
          </ac:spMkLst>
        </pc:spChg>
        <pc:spChg chg="add mod">
          <ac:chgData name="Ling Song" userId="b2b70450a2754c7a" providerId="LiveId" clId="{17A5E4CC-BBA1-4F90-A479-2A52ECF2186B}" dt="2021-03-13T12:09:48.069" v="1447" actId="20577"/>
          <ac:spMkLst>
            <pc:docMk/>
            <pc:sldMk cId="4143516398" sldId="325"/>
            <ac:spMk id="5" creationId="{6E448BBB-8A3A-4430-8789-C47EBCFDFCAE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6" creationId="{82AD3451-BE4B-4B4A-B97C-7B056C09449F}"/>
          </ac:spMkLst>
        </pc:spChg>
        <pc:spChg chg="add del mod">
          <ac:chgData name="Ling Song" userId="b2b70450a2754c7a" providerId="LiveId" clId="{17A5E4CC-BBA1-4F90-A479-2A52ECF2186B}" dt="2021-03-13T11:27:38.311" v="814" actId="478"/>
          <ac:spMkLst>
            <pc:docMk/>
            <pc:sldMk cId="4143516398" sldId="325"/>
            <ac:spMk id="7" creationId="{2EF28588-2B28-4CCE-BE6C-AC7AD0026D58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9" creationId="{A4D4805D-2DEA-4EE0-903C-CCCC96187BA7}"/>
          </ac:spMkLst>
        </pc:spChg>
        <pc:spChg chg="add mod">
          <ac:chgData name="Ling Song" userId="b2b70450a2754c7a" providerId="LiveId" clId="{17A5E4CC-BBA1-4F90-A479-2A52ECF2186B}" dt="2021-03-13T12:14:08.071" v="1511" actId="1036"/>
          <ac:spMkLst>
            <pc:docMk/>
            <pc:sldMk cId="4143516398" sldId="325"/>
            <ac:spMk id="16" creationId="{D0F38A4D-247B-460B-885A-D5B37BEA88FB}"/>
          </ac:spMkLst>
        </pc:spChg>
        <pc:spChg chg="add del">
          <ac:chgData name="Ling Song" userId="b2b70450a2754c7a" providerId="LiveId" clId="{17A5E4CC-BBA1-4F90-A479-2A52ECF2186B}" dt="2021-03-13T11:32:00.798" v="863" actId="22"/>
          <ac:spMkLst>
            <pc:docMk/>
            <pc:sldMk cId="4143516398" sldId="325"/>
            <ac:spMk id="18" creationId="{3EC1B2B8-87D7-40EC-A5F5-3EF22EC4CE8A}"/>
          </ac:spMkLst>
        </pc:spChg>
        <pc:spChg chg="add mod">
          <ac:chgData name="Ling Song" userId="b2b70450a2754c7a" providerId="LiveId" clId="{17A5E4CC-BBA1-4F90-A479-2A52ECF2186B}" dt="2021-03-13T12:08:41.057" v="1438" actId="1036"/>
          <ac:spMkLst>
            <pc:docMk/>
            <pc:sldMk cId="4143516398" sldId="325"/>
            <ac:spMk id="20" creationId="{786E6706-C157-46BB-9386-B71C17518083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21" creationId="{86A5B7B3-BEDE-4386-AB7E-415BD45CC9FF}"/>
          </ac:spMkLst>
        </pc:spChg>
        <pc:spChg chg="add mod">
          <ac:chgData name="Ling Song" userId="b2b70450a2754c7a" providerId="LiveId" clId="{17A5E4CC-BBA1-4F90-A479-2A52ECF2186B}" dt="2021-03-13T12:08:41.057" v="1438" actId="1036"/>
          <ac:spMkLst>
            <pc:docMk/>
            <pc:sldMk cId="4143516398" sldId="325"/>
            <ac:spMk id="22" creationId="{25C4B080-B092-47CA-B3BA-E328CA5E4BFD}"/>
          </ac:spMkLst>
        </pc:spChg>
        <pc:spChg chg="add del mod">
          <ac:chgData name="Ling Song" userId="b2b70450a2754c7a" providerId="LiveId" clId="{17A5E4CC-BBA1-4F90-A479-2A52ECF2186B}" dt="2021-03-13T12:07:36.460" v="1416" actId="478"/>
          <ac:spMkLst>
            <pc:docMk/>
            <pc:sldMk cId="4143516398" sldId="325"/>
            <ac:spMk id="28" creationId="{074529A0-5344-4816-8A2D-DC0DDBC0DDA8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29" creationId="{4B64BF9B-0CD7-48A8-A743-00B4101225C4}"/>
          </ac:spMkLst>
        </pc:spChg>
        <pc:spChg chg="add mod">
          <ac:chgData name="Ling Song" userId="b2b70450a2754c7a" providerId="LiveId" clId="{17A5E4CC-BBA1-4F90-A479-2A52ECF2186B}" dt="2021-03-13T12:13:54.632" v="1506"/>
          <ac:spMkLst>
            <pc:docMk/>
            <pc:sldMk cId="4143516398" sldId="325"/>
            <ac:spMk id="31" creationId="{343BA266-D51D-437E-BC00-549C918677FB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32" creationId="{8FB6F3A3-2BAB-43A5-BED3-8D7255BE871E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34" creationId="{2CB9F77D-D131-41C6-801E-36BBD3C95C7D}"/>
          </ac:spMkLst>
        </pc:spChg>
        <pc:spChg chg="add mod">
          <ac:chgData name="Ling Song" userId="b2b70450a2754c7a" providerId="LiveId" clId="{17A5E4CC-BBA1-4F90-A479-2A52ECF2186B}" dt="2021-03-13T12:14:19.741" v="1512" actId="14100"/>
          <ac:spMkLst>
            <pc:docMk/>
            <pc:sldMk cId="4143516398" sldId="325"/>
            <ac:spMk id="37" creationId="{EC14EEFF-4342-4693-8BC0-D384FFA1D168}"/>
          </ac:spMkLst>
        </pc:spChg>
        <pc:spChg chg="add mod">
          <ac:chgData name="Ling Song" userId="b2b70450a2754c7a" providerId="LiveId" clId="{17A5E4CC-BBA1-4F90-A479-2A52ECF2186B}" dt="2021-03-13T12:08:35.746" v="1434" actId="1036"/>
          <ac:spMkLst>
            <pc:docMk/>
            <pc:sldMk cId="4143516398" sldId="325"/>
            <ac:spMk id="38" creationId="{7D878BEB-911A-4AC6-A97D-0CC0F003CCFA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39" creationId="{709AF623-8D2C-45E1-98FC-72301D8DF60B}"/>
          </ac:spMkLst>
        </pc:spChg>
        <pc:spChg chg="add mod">
          <ac:chgData name="Ling Song" userId="b2b70450a2754c7a" providerId="LiveId" clId="{17A5E4CC-BBA1-4F90-A479-2A52ECF2186B}" dt="2021-03-13T12:20:12.161" v="1631" actId="207"/>
          <ac:spMkLst>
            <pc:docMk/>
            <pc:sldMk cId="4143516398" sldId="325"/>
            <ac:spMk id="40" creationId="{F4D9BDFC-3BC6-4C4E-9CFE-8EA6793861B0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42" creationId="{946B0FB2-37F3-4E58-9847-BA67FCC1BCD8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43" creationId="{8B45450C-88A6-43A5-A84D-A46C3273A3D1}"/>
          </ac:spMkLst>
        </pc:spChg>
        <pc:spChg chg="add del">
          <ac:chgData name="Ling Song" userId="b2b70450a2754c7a" providerId="LiveId" clId="{17A5E4CC-BBA1-4F90-A479-2A52ECF2186B}" dt="2021-03-13T11:55:24.817" v="1111" actId="22"/>
          <ac:spMkLst>
            <pc:docMk/>
            <pc:sldMk cId="4143516398" sldId="325"/>
            <ac:spMk id="46" creationId="{AFB16A0F-81F3-4A6C-B695-C154000E36FC}"/>
          </ac:spMkLst>
        </pc:spChg>
        <pc:spChg chg="add mod">
          <ac:chgData name="Ling Song" userId="b2b70450a2754c7a" providerId="LiveId" clId="{17A5E4CC-BBA1-4F90-A479-2A52ECF2186B}" dt="2021-03-13T12:08:41.057" v="1438" actId="1036"/>
          <ac:spMkLst>
            <pc:docMk/>
            <pc:sldMk cId="4143516398" sldId="325"/>
            <ac:spMk id="48" creationId="{FB67DAC2-2E8F-4E93-9814-EE917A69B282}"/>
          </ac:spMkLst>
        </pc:spChg>
        <pc:spChg chg="add mod">
          <ac:chgData name="Ling Song" userId="b2b70450a2754c7a" providerId="LiveId" clId="{17A5E4CC-BBA1-4F90-A479-2A52ECF2186B}" dt="2021-03-13T12:08:35.746" v="1434" actId="1036"/>
          <ac:spMkLst>
            <pc:docMk/>
            <pc:sldMk cId="4143516398" sldId="325"/>
            <ac:spMk id="49" creationId="{2EEC11A3-DAB5-4AFA-A338-F22199C66499}"/>
          </ac:spMkLst>
        </pc:spChg>
        <pc:spChg chg="add mod">
          <ac:chgData name="Ling Song" userId="b2b70450a2754c7a" providerId="LiveId" clId="{17A5E4CC-BBA1-4F90-A479-2A52ECF2186B}" dt="2021-03-13T12:13:49.164" v="1504"/>
          <ac:spMkLst>
            <pc:docMk/>
            <pc:sldMk cId="4143516398" sldId="325"/>
            <ac:spMk id="50" creationId="{D634B85C-352A-493F-B3EE-94E001229C62}"/>
          </ac:spMkLst>
        </pc:spChg>
        <pc:spChg chg="add mod">
          <ac:chgData name="Ling Song" userId="b2b70450a2754c7a" providerId="LiveId" clId="{17A5E4CC-BBA1-4F90-A479-2A52ECF2186B}" dt="2021-03-13T12:10:10.576" v="1453" actId="14100"/>
          <ac:spMkLst>
            <pc:docMk/>
            <pc:sldMk cId="4143516398" sldId="325"/>
            <ac:spMk id="52" creationId="{948A3EBD-C34F-40EE-8446-ED013EEE93CB}"/>
          </ac:spMkLst>
        </pc:spChg>
        <pc:spChg chg="add mod">
          <ac:chgData name="Ling Song" userId="b2b70450a2754c7a" providerId="LiveId" clId="{17A5E4CC-BBA1-4F90-A479-2A52ECF2186B}" dt="2021-03-13T12:10:33.312" v="1458" actId="20577"/>
          <ac:spMkLst>
            <pc:docMk/>
            <pc:sldMk cId="4143516398" sldId="325"/>
            <ac:spMk id="53" creationId="{D4E3961B-B11F-403D-90D3-5BCF2F9083A9}"/>
          </ac:spMkLst>
        </pc:spChg>
        <pc:spChg chg="add mod">
          <ac:chgData name="Ling Song" userId="b2b70450a2754c7a" providerId="LiveId" clId="{17A5E4CC-BBA1-4F90-A479-2A52ECF2186B}" dt="2021-03-13T12:19:20.234" v="1610" actId="1076"/>
          <ac:spMkLst>
            <pc:docMk/>
            <pc:sldMk cId="4143516398" sldId="325"/>
            <ac:spMk id="54" creationId="{E02D291F-DFAB-496E-AFA0-8948CFCB2E4B}"/>
          </ac:spMkLst>
        </pc:spChg>
        <pc:spChg chg="add mod">
          <ac:chgData name="Ling Song" userId="b2b70450a2754c7a" providerId="LiveId" clId="{17A5E4CC-BBA1-4F90-A479-2A52ECF2186B}" dt="2021-03-13T12:19:45.168" v="1630" actId="20577"/>
          <ac:spMkLst>
            <pc:docMk/>
            <pc:sldMk cId="4143516398" sldId="325"/>
            <ac:spMk id="55" creationId="{1950A8F4-1F43-4703-B00E-4FE4D52D41FF}"/>
          </ac:spMkLst>
        </pc:sp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8" creationId="{7361AC3C-CCC4-49C9-9B2D-B54D64F1A665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12" creationId="{20DA0BF5-CAF6-421D-B31B-540ED6F7032E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15" creationId="{8BA819DE-0579-45DD-B753-4F379133DE39}"/>
          </ac:cxnSpMkLst>
        </pc:cxnChg>
        <pc:cxnChg chg="add mod">
          <ac:chgData name="Ling Song" userId="b2b70450a2754c7a" providerId="LiveId" clId="{17A5E4CC-BBA1-4F90-A479-2A52ECF2186B}" dt="2021-03-13T12:08:41.057" v="1438" actId="1036"/>
          <ac:cxnSpMkLst>
            <pc:docMk/>
            <pc:sldMk cId="4143516398" sldId="325"/>
            <ac:cxnSpMk id="24" creationId="{67B5E91A-2663-4F4A-9987-9F2AE18864AB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0" creationId="{3D089A80-86CF-4225-B878-0A0C6FB6B6E5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3" creationId="{91358BA7-68F3-4AAD-A6A2-836B659F3E04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5" creationId="{AD6BA46C-B961-49AF-BE6C-5F5B7AB906DD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6" creationId="{591634B3-63F4-4B80-B4FC-A064D59C5EC6}"/>
          </ac:cxnSpMkLst>
        </pc:cxnChg>
        <pc:cxnChg chg="add mod">
          <ac:chgData name="Ling Song" userId="b2b70450a2754c7a" providerId="LiveId" clId="{17A5E4CC-BBA1-4F90-A479-2A52ECF2186B}" dt="2021-03-13T12:08:35.746" v="1434" actId="1036"/>
          <ac:cxnSpMkLst>
            <pc:docMk/>
            <pc:sldMk cId="4143516398" sldId="325"/>
            <ac:cxnSpMk id="41" creationId="{95DA8E2B-CC96-4641-95A3-07D28AEE1AB0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44" creationId="{C7E35CB3-DD24-42A9-A372-EFEF61FAC8AE}"/>
          </ac:cxnSpMkLst>
        </pc:cxnChg>
      </pc:sldChg>
      <pc:sldChg chg="addSp delSp modSp add mod">
        <pc:chgData name="Ling Song" userId="b2b70450a2754c7a" providerId="LiveId" clId="{17A5E4CC-BBA1-4F90-A479-2A52ECF2186B}" dt="2021-03-13T12:06:55.107" v="1414" actId="20577"/>
        <pc:sldMkLst>
          <pc:docMk/>
          <pc:sldMk cId="112585542" sldId="326"/>
        </pc:sldMkLst>
        <pc:spChg chg="mod">
          <ac:chgData name="Ling Song" userId="b2b70450a2754c7a" providerId="LiveId" clId="{17A5E4CC-BBA1-4F90-A479-2A52ECF2186B}" dt="2021-03-13T11:55:01.288" v="1108" actId="20577"/>
          <ac:spMkLst>
            <pc:docMk/>
            <pc:sldMk cId="112585542" sldId="326"/>
            <ac:spMk id="2" creationId="{3224C6F8-F267-4D28-AA38-962ED0A71022}"/>
          </ac:spMkLst>
        </pc:spChg>
        <pc:spChg chg="del">
          <ac:chgData name="Ling Song" userId="b2b70450a2754c7a" providerId="LiveId" clId="{17A5E4CC-BBA1-4F90-A479-2A52ECF2186B}" dt="2021-03-13T11:56:26.097" v="1133" actId="478"/>
          <ac:spMkLst>
            <pc:docMk/>
            <pc:sldMk cId="112585542" sldId="326"/>
            <ac:spMk id="3" creationId="{E81737C1-9D34-40CC-AB4A-EEEB57F2A500}"/>
          </ac:spMkLst>
        </pc:spChg>
        <pc:spChg chg="add del mod">
          <ac:chgData name="Ling Song" userId="b2b70450a2754c7a" providerId="LiveId" clId="{17A5E4CC-BBA1-4F90-A479-2A52ECF2186B}" dt="2021-03-13T11:56:30.056" v="1134" actId="478"/>
          <ac:spMkLst>
            <pc:docMk/>
            <pc:sldMk cId="112585542" sldId="326"/>
            <ac:spMk id="7" creationId="{CBABC80D-CF83-4B8A-9747-9859F68D6670}"/>
          </ac:spMkLst>
        </pc:spChg>
        <pc:spChg chg="add mod">
          <ac:chgData name="Ling Song" userId="b2b70450a2754c7a" providerId="LiveId" clId="{17A5E4CC-BBA1-4F90-A479-2A52ECF2186B}" dt="2021-03-13T12:06:23.674" v="1404" actId="20577"/>
          <ac:spMkLst>
            <pc:docMk/>
            <pc:sldMk cId="112585542" sldId="326"/>
            <ac:spMk id="10" creationId="{D7C6DA9B-6EF1-4922-A6A9-A37025C2EB0D}"/>
          </ac:spMkLst>
        </pc:spChg>
        <pc:spChg chg="add mod">
          <ac:chgData name="Ling Song" userId="b2b70450a2754c7a" providerId="LiveId" clId="{17A5E4CC-BBA1-4F90-A479-2A52ECF2186B}" dt="2021-03-13T11:56:22.385" v="1132"/>
          <ac:spMkLst>
            <pc:docMk/>
            <pc:sldMk cId="112585542" sldId="326"/>
            <ac:spMk id="45" creationId="{696A0D24-C1CC-4781-8538-081019565EB3}"/>
          </ac:spMkLst>
        </pc:spChg>
        <pc:spChg chg="add mod">
          <ac:chgData name="Ling Song" userId="b2b70450a2754c7a" providerId="LiveId" clId="{17A5E4CC-BBA1-4F90-A479-2A52ECF2186B}" dt="2021-03-13T11:56:22.385" v="1132"/>
          <ac:spMkLst>
            <pc:docMk/>
            <pc:sldMk cId="112585542" sldId="326"/>
            <ac:spMk id="46" creationId="{5A4DEA7C-3710-48CB-96F3-7745A36A5CED}"/>
          </ac:spMkLst>
        </pc:spChg>
        <pc:spChg chg="add mod">
          <ac:chgData name="Ling Song" userId="b2b70450a2754c7a" providerId="LiveId" clId="{17A5E4CC-BBA1-4F90-A479-2A52ECF2186B}" dt="2021-03-13T12:06:55.107" v="1414" actId="20577"/>
          <ac:spMkLst>
            <pc:docMk/>
            <pc:sldMk cId="112585542" sldId="326"/>
            <ac:spMk id="47" creationId="{765CB103-2E04-45F7-8573-0F362FA1DE72}"/>
          </ac:spMkLst>
        </pc:spChg>
      </pc:sldChg>
      <pc:sldChg chg="addSp delSp modSp add mod chgLayout">
        <pc:chgData name="Ling Song" userId="b2b70450a2754c7a" providerId="LiveId" clId="{17A5E4CC-BBA1-4F90-A479-2A52ECF2186B}" dt="2021-03-13T12:20:54.831" v="1661" actId="5793"/>
        <pc:sldMkLst>
          <pc:docMk/>
          <pc:sldMk cId="2205772316" sldId="327"/>
        </pc:sldMkLst>
        <pc:spChg chg="mod ord">
          <ac:chgData name="Ling Song" userId="b2b70450a2754c7a" providerId="LiveId" clId="{17A5E4CC-BBA1-4F90-A479-2A52ECF2186B}" dt="2021-03-13T12:20:36.155" v="1632" actId="700"/>
          <ac:spMkLst>
            <pc:docMk/>
            <pc:sldMk cId="2205772316" sldId="327"/>
            <ac:spMk id="2" creationId="{3224C6F8-F267-4D28-AA38-962ED0A71022}"/>
          </ac:spMkLst>
        </pc:spChg>
        <pc:spChg chg="del">
          <ac:chgData name="Ling Song" userId="b2b70450a2754c7a" providerId="LiveId" clId="{17A5E4CC-BBA1-4F90-A479-2A52ECF2186B}" dt="2021-03-13T12:15:35.688" v="1520" actId="478"/>
          <ac:spMkLst>
            <pc:docMk/>
            <pc:sldMk cId="2205772316" sldId="327"/>
            <ac:spMk id="3" creationId="{E81737C1-9D34-40CC-AB4A-EEEB57F2A500}"/>
          </ac:spMkLst>
        </pc:spChg>
        <pc:spChg chg="mod ord">
          <ac:chgData name="Ling Song" userId="b2b70450a2754c7a" providerId="LiveId" clId="{17A5E4CC-BBA1-4F90-A479-2A52ECF2186B}" dt="2021-03-13T12:20:36.155" v="1632" actId="700"/>
          <ac:spMkLst>
            <pc:docMk/>
            <pc:sldMk cId="2205772316" sldId="327"/>
            <ac:spMk id="4" creationId="{CB7CF79B-9DD6-4361-A118-3D92356C2523}"/>
          </ac:spMkLst>
        </pc:spChg>
        <pc:spChg chg="mod">
          <ac:chgData name="Ling Song" userId="b2b70450a2754c7a" providerId="LiveId" clId="{17A5E4CC-BBA1-4F90-A479-2A52ECF2186B}" dt="2021-03-13T12:14:43.666" v="1515" actId="1037"/>
          <ac:spMkLst>
            <pc:docMk/>
            <pc:sldMk cId="2205772316" sldId="327"/>
            <ac:spMk id="5" creationId="{6E448BBB-8A3A-4430-8789-C47EBCFDFCAE}"/>
          </ac:spMkLst>
        </pc:spChg>
        <pc:spChg chg="add del mod">
          <ac:chgData name="Ling Song" userId="b2b70450a2754c7a" providerId="LiveId" clId="{17A5E4CC-BBA1-4F90-A479-2A52ECF2186B}" dt="2021-03-13T12:15:38.344" v="1521" actId="478"/>
          <ac:spMkLst>
            <pc:docMk/>
            <pc:sldMk cId="2205772316" sldId="327"/>
            <ac:spMk id="7" creationId="{0B25AB29-6205-4908-AEFF-744A135BF6C2}"/>
          </ac:spMkLst>
        </pc:spChg>
        <pc:spChg chg="add mod ord">
          <ac:chgData name="Ling Song" userId="b2b70450a2754c7a" providerId="LiveId" clId="{17A5E4CC-BBA1-4F90-A479-2A52ECF2186B}" dt="2021-03-13T12:20:54.831" v="1661" actId="5793"/>
          <ac:spMkLst>
            <pc:docMk/>
            <pc:sldMk cId="2205772316" sldId="327"/>
            <ac:spMk id="10" creationId="{62558435-7B95-4122-B758-F54F71EB2834}"/>
          </ac:spMkLst>
        </pc:spChg>
        <pc:spChg chg="mod">
          <ac:chgData name="Ling Song" userId="b2b70450a2754c7a" providerId="LiveId" clId="{17A5E4CC-BBA1-4F90-A479-2A52ECF2186B}" dt="2021-03-13T12:15:02.969" v="1518" actId="14100"/>
          <ac:spMkLst>
            <pc:docMk/>
            <pc:sldMk cId="2205772316" sldId="327"/>
            <ac:spMk id="16" creationId="{D0F38A4D-247B-460B-885A-D5B37BEA88FB}"/>
          </ac:spMkLst>
        </pc:spChg>
        <pc:spChg chg="mod">
          <ac:chgData name="Ling Song" userId="b2b70450a2754c7a" providerId="LiveId" clId="{17A5E4CC-BBA1-4F90-A479-2A52ECF2186B}" dt="2021-03-13T12:14:43.666" v="1515" actId="1037"/>
          <ac:spMkLst>
            <pc:docMk/>
            <pc:sldMk cId="2205772316" sldId="327"/>
            <ac:spMk id="20" creationId="{786E6706-C157-46BB-9386-B71C17518083}"/>
          </ac:spMkLst>
        </pc:spChg>
        <pc:spChg chg="mod">
          <ac:chgData name="Ling Song" userId="b2b70450a2754c7a" providerId="LiveId" clId="{17A5E4CC-BBA1-4F90-A479-2A52ECF2186B}" dt="2021-03-13T12:14:43.666" v="1515" actId="1037"/>
          <ac:spMkLst>
            <pc:docMk/>
            <pc:sldMk cId="2205772316" sldId="327"/>
            <ac:spMk id="22" creationId="{25C4B080-B092-47CA-B3BA-E328CA5E4BFD}"/>
          </ac:spMkLst>
        </pc:spChg>
        <pc:spChg chg="mod">
          <ac:chgData name="Ling Song" userId="b2b70450a2754c7a" providerId="LiveId" clId="{17A5E4CC-BBA1-4F90-A479-2A52ECF2186B}" dt="2021-03-13T12:14:55.818" v="1517" actId="1037"/>
          <ac:spMkLst>
            <pc:docMk/>
            <pc:sldMk cId="2205772316" sldId="327"/>
            <ac:spMk id="31" creationId="{343BA266-D51D-437E-BC00-549C918677FB}"/>
          </ac:spMkLst>
        </pc:spChg>
        <pc:spChg chg="mod">
          <ac:chgData name="Ling Song" userId="b2b70450a2754c7a" providerId="LiveId" clId="{17A5E4CC-BBA1-4F90-A479-2A52ECF2186B}" dt="2021-03-13T12:15:08.805" v="1519" actId="14100"/>
          <ac:spMkLst>
            <pc:docMk/>
            <pc:sldMk cId="2205772316" sldId="327"/>
            <ac:spMk id="37" creationId="{EC14EEFF-4342-4693-8BC0-D384FFA1D168}"/>
          </ac:spMkLst>
        </pc:spChg>
        <pc:spChg chg="mod">
          <ac:chgData name="Ling Song" userId="b2b70450a2754c7a" providerId="LiveId" clId="{17A5E4CC-BBA1-4F90-A479-2A52ECF2186B}" dt="2021-03-13T12:14:55.818" v="1517" actId="1037"/>
          <ac:spMkLst>
            <pc:docMk/>
            <pc:sldMk cId="2205772316" sldId="327"/>
            <ac:spMk id="38" creationId="{7D878BEB-911A-4AC6-A97D-0CC0F003CCFA}"/>
          </ac:spMkLst>
        </pc:spChg>
        <pc:spChg chg="mod">
          <ac:chgData name="Ling Song" userId="b2b70450a2754c7a" providerId="LiveId" clId="{17A5E4CC-BBA1-4F90-A479-2A52ECF2186B}" dt="2021-03-13T12:14:55.818" v="1517" actId="1037"/>
          <ac:spMkLst>
            <pc:docMk/>
            <pc:sldMk cId="2205772316" sldId="327"/>
            <ac:spMk id="40" creationId="{F4D9BDFC-3BC6-4C4E-9CFE-8EA6793861B0}"/>
          </ac:spMkLst>
        </pc:spChg>
        <pc:cxnChg chg="mod">
          <ac:chgData name="Ling Song" userId="b2b70450a2754c7a" providerId="LiveId" clId="{17A5E4CC-BBA1-4F90-A479-2A52ECF2186B}" dt="2021-03-13T12:14:43.666" v="1515" actId="1037"/>
          <ac:cxnSpMkLst>
            <pc:docMk/>
            <pc:sldMk cId="2205772316" sldId="327"/>
            <ac:cxnSpMk id="24" creationId="{67B5E91A-2663-4F4A-9987-9F2AE18864AB}"/>
          </ac:cxnSpMkLst>
        </pc:cxnChg>
        <pc:cxnChg chg="mod">
          <ac:chgData name="Ling Song" userId="b2b70450a2754c7a" providerId="LiveId" clId="{17A5E4CC-BBA1-4F90-A479-2A52ECF2186B}" dt="2021-03-13T12:14:55.818" v="1517" actId="1037"/>
          <ac:cxnSpMkLst>
            <pc:docMk/>
            <pc:sldMk cId="2205772316" sldId="327"/>
            <ac:cxnSpMk id="41" creationId="{95DA8E2B-CC96-4641-95A3-07D28AEE1AB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611E9A-E54A-48DB-9FDF-07E0069E2E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AD9D33-7A50-4E0E-B2EF-4F1931E7A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807A-324D-4DBC-A286-32CDFB1361C4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71EF1F-AF14-448E-901E-CB667904C2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FFF6DA-113E-4406-88A0-9EE4AE08EF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6EE0-491E-4FFE-BBE8-86CC716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09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2DFC37C-F2F7-4171-BDF9-BBF6325363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E98FE90-DCF6-4890-B658-CB49D988AD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62F4013-F214-466A-900C-B3C9D27DFC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988CC0C-6F96-4644-98B7-F35B2B05C5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CBC0A54-F277-48AB-9CFD-B6AAD9529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A1100526-992A-4E15-9E2F-42E8FD070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474B39-7FBA-42F3-82A2-C1A562D0C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</a:t>
            </a:r>
            <a:r>
              <a:rPr lang="zh-CN" altLang="en-US" dirty="0"/>
              <a:t> </a:t>
            </a:r>
            <a:r>
              <a:rPr lang="en-US" altLang="zh-CN" dirty="0"/>
              <a:t>ciphers, </a:t>
            </a:r>
            <a:r>
              <a:rPr lang="zh-CN" altLang="en-US" dirty="0"/>
              <a:t>有时候这个假设不成立，相关性也是一个研究点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173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A8C7E4A-9C20-4925-929E-262B4CF2E2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F2608F5-E13A-4346-9899-4AAC5D17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每一个大方框看成一个超级</a:t>
            </a:r>
            <a:r>
              <a:rPr lang="en-US" altLang="zh-CN" dirty="0"/>
              <a:t>S</a:t>
            </a:r>
            <a:r>
              <a:rPr lang="zh-CN" altLang="en-US" dirty="0"/>
              <a:t>盒，作用于列，包含：</a:t>
            </a:r>
            <a:r>
              <a:rPr lang="en-US" altLang="zh-CN" dirty="0"/>
              <a:t>S-box</a:t>
            </a:r>
            <a:r>
              <a:rPr lang="zh-CN" altLang="en-US" dirty="0"/>
              <a:t>，</a:t>
            </a:r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S-box</a:t>
            </a:r>
            <a:r>
              <a:rPr lang="zh-CN" altLang="en-US" dirty="0"/>
              <a:t>的运算。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275C263-8241-492C-B4F4-B869A150DE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1EACDA1-DE0D-4622-872A-8B31F92B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F098341-AD2A-46FF-AF53-3AD3C0B67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7F9183-5CC5-48C8-9735-E2B08F8A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Howard M. </a:t>
            </a:r>
            <a:r>
              <a:rPr lang="en-US" altLang="zh-CN" dirty="0" err="1"/>
              <a:t>Heys</a:t>
            </a:r>
            <a:r>
              <a:rPr lang="en-US" altLang="zh-CN" dirty="0"/>
              <a:t>: A Tutorial on Linear and Differential Cryptanalysis. </a:t>
            </a:r>
            <a:r>
              <a:rPr lang="en-US" altLang="zh-CN" dirty="0" err="1"/>
              <a:t>Cryptologia</a:t>
            </a:r>
            <a:r>
              <a:rPr lang="en-US" altLang="zh-CN" dirty="0"/>
              <a:t> 26(3): 189-221 (2002)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3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1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do: more about linear analysis, piling-up lemma</a:t>
            </a:r>
          </a:p>
          <a:p>
            <a:r>
              <a:rPr lang="en-US" altLang="zh-CN" dirty="0"/>
              <a:t>Prepare some home works: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05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19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N=4, no APN permutation. It was conjectured for a long time that no APN permutation could exist on Fn2 if n is even, until Dillon exhibited an APN permutation on F62.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84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It is a longstanding open problem to find S-boxes with smaller linearity, or to prove that such functions do not exist. </a:t>
            </a:r>
          </a:p>
          <a:p>
            <a:pPr lvl="0"/>
            <a:r>
              <a:rPr lang="en-US" altLang="zh-CN" dirty="0"/>
              <a:t>Correspond to “correlation” (instead of bias)</a:t>
            </a:r>
          </a:p>
        </p:txBody>
      </p:sp>
    </p:spTree>
    <p:extLst>
      <p:ext uri="{BB962C8B-B14F-4D97-AF65-F5344CB8AC3E}">
        <p14:creationId xmlns:p14="http://schemas.microsoft.com/office/powerpoint/2010/main" val="57604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强调异或密钥可忽略；</a:t>
            </a:r>
            <a:r>
              <a:rPr lang="en-US" altLang="zh-CN" dirty="0"/>
              <a:t>S</a:t>
            </a:r>
            <a:r>
              <a:rPr lang="zh-CN" altLang="en-US" dirty="0"/>
              <a:t>盒操作也可以不管。只关系活跃</a:t>
            </a:r>
            <a:r>
              <a:rPr lang="en-US" altLang="zh-CN" dirty="0"/>
              <a:t>S</a:t>
            </a:r>
            <a:r>
              <a:rPr lang="zh-CN" altLang="en-US" dirty="0"/>
              <a:t>盒的数目。</a:t>
            </a:r>
          </a:p>
        </p:txBody>
      </p:sp>
    </p:spTree>
    <p:extLst>
      <p:ext uri="{BB962C8B-B14F-4D97-AF65-F5344CB8AC3E}">
        <p14:creationId xmlns:p14="http://schemas.microsoft.com/office/powerpoint/2010/main" val="107335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SB</a:t>
            </a:r>
            <a:r>
              <a:rPr lang="zh-CN" altLang="en-US" dirty="0"/>
              <a:t>作用于字节，</a:t>
            </a:r>
            <a:r>
              <a:rPr lang="en-US" altLang="zh-CN" dirty="0"/>
              <a:t>SR</a:t>
            </a:r>
            <a:r>
              <a:rPr lang="zh-CN" altLang="en-US" dirty="0"/>
              <a:t>只改变字节的位置，因而两者可交换。</a:t>
            </a:r>
          </a:p>
        </p:txBody>
      </p:sp>
    </p:spTree>
    <p:extLst>
      <p:ext uri="{BB962C8B-B14F-4D97-AF65-F5344CB8AC3E}">
        <p14:creationId xmlns:p14="http://schemas.microsoft.com/office/powerpoint/2010/main" val="394528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3F4396-1F35-4BF8-86DC-5D127A81EF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467BD9-6DE5-426A-88F8-0ACF1AD2B0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7894D2-4345-443E-A90B-948F640B8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ADC890-949B-48EB-B82D-3593722FCA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4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A22A92-F2A6-46B5-8AE1-7F29FE73C4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78784-7D17-47E7-B344-D91882EED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AF3E13-323D-451D-ADB4-3578DA8596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4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EE3F9E-0E9F-4A55-9FB9-0EF3F45C53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7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577A64D-89C9-4F09-B887-A6A6FE9874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9200B-E1B4-42A6-AAD1-11E3A94BAD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27FA43-62AA-4CCB-9BEE-A0A4A196A8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D7C4E0-D7E0-49C9-A97F-713A941FA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70D62A-01E5-438C-BA16-CB728A483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DE91CB4-7EAA-4811-AFEA-74C13D9E09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09.png"/><Relationship Id="rId5" Type="http://schemas.openxmlformats.org/officeDocument/2006/relationships/image" Target="../media/image27.png"/><Relationship Id="rId10" Type="http://schemas.openxmlformats.org/officeDocument/2006/relationships/image" Target="../media/image108.png"/><Relationship Id="rId4" Type="http://schemas.openxmlformats.org/officeDocument/2006/relationships/image" Target="../media/image26.png"/><Relationship Id="rId9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21" Type="http://schemas.openxmlformats.org/officeDocument/2006/relationships/image" Target="../media/image260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31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60.png"/><Relationship Id="rId26" Type="http://schemas.openxmlformats.org/officeDocument/2006/relationships/image" Target="../media/image90.png"/><Relationship Id="rId3" Type="http://schemas.openxmlformats.org/officeDocument/2006/relationships/image" Target="../media/image34.png"/><Relationship Id="rId21" Type="http://schemas.openxmlformats.org/officeDocument/2006/relationships/image" Target="../media/image6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58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2" Type="http://schemas.openxmlformats.org/officeDocument/2006/relationships/image" Target="../media/image33.png"/><Relationship Id="rId16" Type="http://schemas.openxmlformats.org/officeDocument/2006/relationships/image" Target="../media/image55.png"/><Relationship Id="rId20" Type="http://schemas.openxmlformats.org/officeDocument/2006/relationships/image" Target="../media/image6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41.png"/><Relationship Id="rId19" Type="http://schemas.openxmlformats.org/officeDocument/2006/relationships/image" Target="../media/image61.png"/><Relationship Id="rId31" Type="http://schemas.openxmlformats.org/officeDocument/2006/relationships/image" Target="../media/image95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Relationship Id="rId22" Type="http://schemas.openxmlformats.org/officeDocument/2006/relationships/image" Target="../media/image64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8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8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18" Type="http://schemas.openxmlformats.org/officeDocument/2006/relationships/image" Target="../media/image95.png"/><Relationship Id="rId3" Type="http://schemas.openxmlformats.org/officeDocument/2006/relationships/image" Target="../media/image34.png"/><Relationship Id="rId21" Type="http://schemas.openxmlformats.org/officeDocument/2006/relationships/image" Target="../media/image105.png"/><Relationship Id="rId7" Type="http://schemas.openxmlformats.org/officeDocument/2006/relationships/image" Target="../media/image38.png"/><Relationship Id="rId12" Type="http://schemas.openxmlformats.org/officeDocument/2006/relationships/image" Target="../media/image92.png"/><Relationship Id="rId17" Type="http://schemas.openxmlformats.org/officeDocument/2006/relationships/image" Target="../media/image58.png"/><Relationship Id="rId2" Type="http://schemas.openxmlformats.org/officeDocument/2006/relationships/image" Target="../media/image64.png"/><Relationship Id="rId16" Type="http://schemas.openxmlformats.org/officeDocument/2006/relationships/image" Target="../media/image55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36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19" Type="http://schemas.openxmlformats.org/officeDocument/2006/relationships/image" Target="../media/image61.png"/><Relationship Id="rId4" Type="http://schemas.openxmlformats.org/officeDocument/2006/relationships/image" Target="../media/image87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Relationship Id="rId22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png"/><Relationship Id="rId4" Type="http://schemas.openxmlformats.org/officeDocument/2006/relationships/image" Target="../media/image13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9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1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13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12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E8296-EBEE-4C64-BD04-6D86F75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F7908-104A-4D2C-AD85-96B72A4C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Differential and linear cryptanalysis</a:t>
            </a:r>
          </a:p>
          <a:p>
            <a:r>
              <a:rPr lang="en-US" altLang="zh-CN" dirty="0"/>
              <a:t>AES</a:t>
            </a:r>
          </a:p>
          <a:p>
            <a:r>
              <a:rPr lang="en-US" altLang="zh-CN" dirty="0"/>
              <a:t>Wide trail strategy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1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bias of a trail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4B53CBE-3EC3-41D8-95D3-C2ED0F26415C}"/>
                  </a:ext>
                </a:extLst>
              </p:cNvPr>
              <p:cNvSpPr txBox="1"/>
              <p:nvPr/>
            </p:nvSpPr>
            <p:spPr>
              <a:xfrm>
                <a:off x="294908" y="1752600"/>
                <a:ext cx="8010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Piling-up Lemma: 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random variables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4B53CBE-3EC3-41D8-95D3-C2ED0F26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8" y="1752600"/>
                <a:ext cx="8010892" cy="461665"/>
              </a:xfrm>
              <a:prstGeom prst="rect">
                <a:avLst/>
              </a:prstGeom>
              <a:blipFill>
                <a:blip r:embed="rId2"/>
                <a:stretch>
                  <a:fillRect l="-1141" t="-10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BC9E17-E05F-44F0-BCD8-7435239F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8863"/>
            <a:ext cx="3448050" cy="215859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B02D6E9-C0AA-41AE-8FEE-D1DAF759436E}"/>
              </a:ext>
            </a:extLst>
          </p:cNvPr>
          <p:cNvGrpSpPr/>
          <p:nvPr/>
        </p:nvGrpSpPr>
        <p:grpSpPr>
          <a:xfrm>
            <a:off x="4171950" y="2499940"/>
            <a:ext cx="4972050" cy="1815231"/>
            <a:chOff x="4191000" y="2507197"/>
            <a:chExt cx="6038850" cy="22047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201E26-B19C-410C-B4E8-5C280287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2507197"/>
              <a:ext cx="2543175" cy="8286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19597CD-BE99-4A58-9ADA-0F630AD5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1000" y="3197428"/>
              <a:ext cx="6038850" cy="151447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35396E6-6BA6-44B7-933F-158B978B6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4682274"/>
            <a:ext cx="1647825" cy="4600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3D30D2-EFC4-48A9-ABC6-0E0A82B27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5446395"/>
            <a:ext cx="1619250" cy="4210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58BE5B-39FF-4175-B187-3CCDD8E4E1BF}"/>
              </a:ext>
            </a:extLst>
          </p:cNvPr>
          <p:cNvSpPr txBox="1"/>
          <p:nvPr/>
        </p:nvSpPr>
        <p:spPr>
          <a:xfrm>
            <a:off x="294909" y="501691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A8D8FC-DD1F-46AD-8247-493CC81EB9C4}"/>
              </a:ext>
            </a:extLst>
          </p:cNvPr>
          <p:cNvSpPr txBox="1"/>
          <p:nvPr/>
        </p:nvSpPr>
        <p:spPr>
          <a:xfrm>
            <a:off x="4577302" y="4980324"/>
            <a:ext cx="83289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A5E74E-C9C7-4D4E-9BBD-E35D3EA434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30" y="4816166"/>
            <a:ext cx="3349052" cy="562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DED861-F8A1-43C7-BA37-80DDC8DFBB19}"/>
                  </a:ext>
                </a:extLst>
              </p:cNvPr>
              <p:cNvSpPr txBox="1"/>
              <p:nvPr/>
            </p:nvSpPr>
            <p:spPr>
              <a:xfrm>
                <a:off x="2709323" y="4495800"/>
                <a:ext cx="175291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1/2+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DED861-F8A1-43C7-BA37-80DDC8DFB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23" y="4495800"/>
                <a:ext cx="1752916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8296CE-8F80-4686-9CF3-255AFA921A28}"/>
                  </a:ext>
                </a:extLst>
              </p:cNvPr>
              <p:cNvSpPr txBox="1"/>
              <p:nvPr/>
            </p:nvSpPr>
            <p:spPr>
              <a:xfrm>
                <a:off x="2729962" y="5225054"/>
                <a:ext cx="176003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1/2+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8296CE-8F80-4686-9CF3-255AFA92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962" y="5225054"/>
                <a:ext cx="1760034" cy="69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77EC1F-9B8C-483F-9141-FF664183316F}"/>
                  </a:ext>
                </a:extLst>
              </p:cNvPr>
              <p:cNvSpPr txBox="1"/>
              <p:nvPr/>
            </p:nvSpPr>
            <p:spPr>
              <a:xfrm>
                <a:off x="5562600" y="5344845"/>
                <a:ext cx="202908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1/2+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77EC1F-9B8C-483F-9141-FF664183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44845"/>
                <a:ext cx="2029082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23E916A4-A5AA-4CD2-9E19-8CB29CAA1082}"/>
              </a:ext>
            </a:extLst>
          </p:cNvPr>
          <p:cNvSpPr/>
          <p:nvPr/>
        </p:nvSpPr>
        <p:spPr>
          <a:xfrm>
            <a:off x="1562100" y="6134937"/>
            <a:ext cx="6096000" cy="691471"/>
          </a:xfrm>
          <a:prstGeom prst="wedgeRectCallout">
            <a:avLst>
              <a:gd name="adj1" fmla="val 41507"/>
              <a:gd name="adj2" fmla="val -7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Product of correlations! Can be extended to the case with k random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/>
              <p:nvPr/>
            </p:nvSpPr>
            <p:spPr>
              <a:xfrm>
                <a:off x="307374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4" y="475098"/>
                <a:ext cx="3528380" cy="25200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12">
            <a:extLst>
              <a:ext uri="{FF2B5EF4-FFF2-40B4-BE49-F238E27FC236}">
                <a16:creationId xmlns:a16="http://schemas.microsoft.com/office/drawing/2014/main" id="{83085EE9-32FF-4ACC-98DD-D2ECB7B4EE09}"/>
              </a:ext>
            </a:extLst>
          </p:cNvPr>
          <p:cNvCxnSpPr>
            <a:cxnSpLocks/>
          </p:cNvCxnSpPr>
          <p:nvPr/>
        </p:nvCxnSpPr>
        <p:spPr>
          <a:xfrm>
            <a:off x="2107573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/>
              <p:nvPr/>
            </p:nvSpPr>
            <p:spPr>
              <a:xfrm>
                <a:off x="2010916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16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4545" r="-4545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/>
              <p:nvPr/>
            </p:nvSpPr>
            <p:spPr>
              <a:xfrm>
                <a:off x="30737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3" y="871074"/>
                <a:ext cx="720080" cy="288032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12">
            <a:extLst>
              <a:ext uri="{FF2B5EF4-FFF2-40B4-BE49-F238E27FC236}">
                <a16:creationId xmlns:a16="http://schemas.microsoft.com/office/drawing/2014/main" id="{C9B23DE8-CF47-4981-BE4E-AD93849B92CD}"/>
              </a:ext>
            </a:extLst>
          </p:cNvPr>
          <p:cNvCxnSpPr>
            <a:cxnSpLocks/>
          </p:cNvCxnSpPr>
          <p:nvPr/>
        </p:nvCxnSpPr>
        <p:spPr>
          <a:xfrm>
            <a:off x="45138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0D0DD623-8D32-469A-BEF1-A2AC88358855}"/>
              </a:ext>
            </a:extLst>
          </p:cNvPr>
          <p:cNvCxnSpPr>
            <a:cxnSpLocks/>
          </p:cNvCxnSpPr>
          <p:nvPr/>
        </p:nvCxnSpPr>
        <p:spPr>
          <a:xfrm>
            <a:off x="59540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2">
            <a:extLst>
              <a:ext uri="{FF2B5EF4-FFF2-40B4-BE49-F238E27FC236}">
                <a16:creationId xmlns:a16="http://schemas.microsoft.com/office/drawing/2014/main" id="{05794DE2-1119-403B-B560-14FC11CD8FA3}"/>
              </a:ext>
            </a:extLst>
          </p:cNvPr>
          <p:cNvCxnSpPr>
            <a:cxnSpLocks/>
          </p:cNvCxnSpPr>
          <p:nvPr/>
        </p:nvCxnSpPr>
        <p:spPr>
          <a:xfrm>
            <a:off x="73942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2">
            <a:extLst>
              <a:ext uri="{FF2B5EF4-FFF2-40B4-BE49-F238E27FC236}">
                <a16:creationId xmlns:a16="http://schemas.microsoft.com/office/drawing/2014/main" id="{1ECF7472-9F6E-467C-B2FE-BAE227CA61BD}"/>
              </a:ext>
            </a:extLst>
          </p:cNvPr>
          <p:cNvCxnSpPr>
            <a:cxnSpLocks/>
          </p:cNvCxnSpPr>
          <p:nvPr/>
        </p:nvCxnSpPr>
        <p:spPr>
          <a:xfrm>
            <a:off x="88343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3224F5-4917-4347-9250-2EE91B876572}"/>
              </a:ext>
            </a:extLst>
          </p:cNvPr>
          <p:cNvCxnSpPr>
            <a:cxnSpLocks/>
          </p:cNvCxnSpPr>
          <p:nvPr/>
        </p:nvCxnSpPr>
        <p:spPr>
          <a:xfrm>
            <a:off x="59540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2">
            <a:extLst>
              <a:ext uri="{FF2B5EF4-FFF2-40B4-BE49-F238E27FC236}">
                <a16:creationId xmlns:a16="http://schemas.microsoft.com/office/drawing/2014/main" id="{983CBEA1-C7E4-4EE1-8130-CC0DFA758578}"/>
              </a:ext>
            </a:extLst>
          </p:cNvPr>
          <p:cNvCxnSpPr>
            <a:cxnSpLocks/>
          </p:cNvCxnSpPr>
          <p:nvPr/>
        </p:nvCxnSpPr>
        <p:spPr>
          <a:xfrm>
            <a:off x="73942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2">
            <a:extLst>
              <a:ext uri="{FF2B5EF4-FFF2-40B4-BE49-F238E27FC236}">
                <a16:creationId xmlns:a16="http://schemas.microsoft.com/office/drawing/2014/main" id="{A453EA56-DBCC-4F37-8B9C-33014D771F9C}"/>
              </a:ext>
            </a:extLst>
          </p:cNvPr>
          <p:cNvCxnSpPr>
            <a:cxnSpLocks/>
          </p:cNvCxnSpPr>
          <p:nvPr/>
        </p:nvCxnSpPr>
        <p:spPr>
          <a:xfrm>
            <a:off x="883437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/>
              <p:nvPr/>
            </p:nvSpPr>
            <p:spPr>
              <a:xfrm>
                <a:off x="12434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77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2">
            <a:extLst>
              <a:ext uri="{FF2B5EF4-FFF2-40B4-BE49-F238E27FC236}">
                <a16:creationId xmlns:a16="http://schemas.microsoft.com/office/drawing/2014/main" id="{9C180A78-28BE-48FB-A64D-D2700CA08DE9}"/>
              </a:ext>
            </a:extLst>
          </p:cNvPr>
          <p:cNvCxnSpPr>
            <a:cxnSpLocks/>
          </p:cNvCxnSpPr>
          <p:nvPr/>
        </p:nvCxnSpPr>
        <p:spPr>
          <a:xfrm>
            <a:off x="13874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2">
            <a:extLst>
              <a:ext uri="{FF2B5EF4-FFF2-40B4-BE49-F238E27FC236}">
                <a16:creationId xmlns:a16="http://schemas.microsoft.com/office/drawing/2014/main" id="{82FE98B6-1D8E-44E5-B2D0-841C129B59B3}"/>
              </a:ext>
            </a:extLst>
          </p:cNvPr>
          <p:cNvCxnSpPr>
            <a:cxnSpLocks/>
          </p:cNvCxnSpPr>
          <p:nvPr/>
        </p:nvCxnSpPr>
        <p:spPr>
          <a:xfrm>
            <a:off x="15315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2">
            <a:extLst>
              <a:ext uri="{FF2B5EF4-FFF2-40B4-BE49-F238E27FC236}">
                <a16:creationId xmlns:a16="http://schemas.microsoft.com/office/drawing/2014/main" id="{9DF88916-31E8-4F8C-8303-DF1A51B0A523}"/>
              </a:ext>
            </a:extLst>
          </p:cNvPr>
          <p:cNvCxnSpPr>
            <a:cxnSpLocks/>
          </p:cNvCxnSpPr>
          <p:nvPr/>
        </p:nvCxnSpPr>
        <p:spPr>
          <a:xfrm>
            <a:off x="16755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2">
            <a:extLst>
              <a:ext uri="{FF2B5EF4-FFF2-40B4-BE49-F238E27FC236}">
                <a16:creationId xmlns:a16="http://schemas.microsoft.com/office/drawing/2014/main" id="{0F348844-5FA9-4E49-AE5A-8108762ED6C3}"/>
              </a:ext>
            </a:extLst>
          </p:cNvPr>
          <p:cNvCxnSpPr>
            <a:cxnSpLocks/>
          </p:cNvCxnSpPr>
          <p:nvPr/>
        </p:nvCxnSpPr>
        <p:spPr>
          <a:xfrm>
            <a:off x="18195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12">
            <a:extLst>
              <a:ext uri="{FF2B5EF4-FFF2-40B4-BE49-F238E27FC236}">
                <a16:creationId xmlns:a16="http://schemas.microsoft.com/office/drawing/2014/main" id="{052DA8B5-4CD5-425C-B9D1-BF945FEF1ECF}"/>
              </a:ext>
            </a:extLst>
          </p:cNvPr>
          <p:cNvCxnSpPr>
            <a:cxnSpLocks/>
          </p:cNvCxnSpPr>
          <p:nvPr/>
        </p:nvCxnSpPr>
        <p:spPr>
          <a:xfrm>
            <a:off x="13874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2">
            <a:extLst>
              <a:ext uri="{FF2B5EF4-FFF2-40B4-BE49-F238E27FC236}">
                <a16:creationId xmlns:a16="http://schemas.microsoft.com/office/drawing/2014/main" id="{A624BE09-D8F4-4FE0-A51F-1B697BB57AD6}"/>
              </a:ext>
            </a:extLst>
          </p:cNvPr>
          <p:cNvCxnSpPr>
            <a:cxnSpLocks/>
          </p:cNvCxnSpPr>
          <p:nvPr/>
        </p:nvCxnSpPr>
        <p:spPr>
          <a:xfrm>
            <a:off x="167552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EE946419-763F-4FD8-B0B5-521A9C5E619E}"/>
              </a:ext>
            </a:extLst>
          </p:cNvPr>
          <p:cNvCxnSpPr>
            <a:cxnSpLocks/>
          </p:cNvCxnSpPr>
          <p:nvPr/>
        </p:nvCxnSpPr>
        <p:spPr>
          <a:xfrm>
            <a:off x="18195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/>
              <p:nvPr/>
            </p:nvSpPr>
            <p:spPr>
              <a:xfrm>
                <a:off x="21795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80" y="871074"/>
                <a:ext cx="720080" cy="28803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12">
            <a:extLst>
              <a:ext uri="{FF2B5EF4-FFF2-40B4-BE49-F238E27FC236}">
                <a16:creationId xmlns:a16="http://schemas.microsoft.com/office/drawing/2014/main" id="{2F145C9C-7F71-475C-9B22-3E043A64057E}"/>
              </a:ext>
            </a:extLst>
          </p:cNvPr>
          <p:cNvCxnSpPr>
            <a:cxnSpLocks/>
          </p:cNvCxnSpPr>
          <p:nvPr/>
        </p:nvCxnSpPr>
        <p:spPr>
          <a:xfrm>
            <a:off x="23235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12">
            <a:extLst>
              <a:ext uri="{FF2B5EF4-FFF2-40B4-BE49-F238E27FC236}">
                <a16:creationId xmlns:a16="http://schemas.microsoft.com/office/drawing/2014/main" id="{7F5CEAF8-3F63-4414-A0CE-6C1551CFE68E}"/>
              </a:ext>
            </a:extLst>
          </p:cNvPr>
          <p:cNvCxnSpPr>
            <a:cxnSpLocks/>
          </p:cNvCxnSpPr>
          <p:nvPr/>
        </p:nvCxnSpPr>
        <p:spPr>
          <a:xfrm>
            <a:off x="24676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12">
            <a:extLst>
              <a:ext uri="{FF2B5EF4-FFF2-40B4-BE49-F238E27FC236}">
                <a16:creationId xmlns:a16="http://schemas.microsoft.com/office/drawing/2014/main" id="{6C8D19CF-0C77-489B-BA36-2880A90E094B}"/>
              </a:ext>
            </a:extLst>
          </p:cNvPr>
          <p:cNvCxnSpPr>
            <a:cxnSpLocks/>
          </p:cNvCxnSpPr>
          <p:nvPr/>
        </p:nvCxnSpPr>
        <p:spPr>
          <a:xfrm>
            <a:off x="26116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2">
            <a:extLst>
              <a:ext uri="{FF2B5EF4-FFF2-40B4-BE49-F238E27FC236}">
                <a16:creationId xmlns:a16="http://schemas.microsoft.com/office/drawing/2014/main" id="{0C71D308-2C3F-43F8-8F87-3DAB72516E89}"/>
              </a:ext>
            </a:extLst>
          </p:cNvPr>
          <p:cNvCxnSpPr>
            <a:cxnSpLocks/>
          </p:cNvCxnSpPr>
          <p:nvPr/>
        </p:nvCxnSpPr>
        <p:spPr>
          <a:xfrm>
            <a:off x="27556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12">
            <a:extLst>
              <a:ext uri="{FF2B5EF4-FFF2-40B4-BE49-F238E27FC236}">
                <a16:creationId xmlns:a16="http://schemas.microsoft.com/office/drawing/2014/main" id="{C9E26FF1-D783-4658-84ED-E3F365DCD205}"/>
              </a:ext>
            </a:extLst>
          </p:cNvPr>
          <p:cNvCxnSpPr>
            <a:cxnSpLocks/>
          </p:cNvCxnSpPr>
          <p:nvPr/>
        </p:nvCxnSpPr>
        <p:spPr>
          <a:xfrm>
            <a:off x="23235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12">
            <a:extLst>
              <a:ext uri="{FF2B5EF4-FFF2-40B4-BE49-F238E27FC236}">
                <a16:creationId xmlns:a16="http://schemas.microsoft.com/office/drawing/2014/main" id="{ACB5631F-B141-403B-A382-5583749ACE73}"/>
              </a:ext>
            </a:extLst>
          </p:cNvPr>
          <p:cNvCxnSpPr>
            <a:cxnSpLocks/>
          </p:cNvCxnSpPr>
          <p:nvPr/>
        </p:nvCxnSpPr>
        <p:spPr>
          <a:xfrm>
            <a:off x="24676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2">
            <a:extLst>
              <a:ext uri="{FF2B5EF4-FFF2-40B4-BE49-F238E27FC236}">
                <a16:creationId xmlns:a16="http://schemas.microsoft.com/office/drawing/2014/main" id="{86CECA7F-A242-4BE0-982A-3B195B3A4D3E}"/>
              </a:ext>
            </a:extLst>
          </p:cNvPr>
          <p:cNvCxnSpPr>
            <a:cxnSpLocks/>
          </p:cNvCxnSpPr>
          <p:nvPr/>
        </p:nvCxnSpPr>
        <p:spPr>
          <a:xfrm>
            <a:off x="275564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/>
              <p:nvPr/>
            </p:nvSpPr>
            <p:spPr>
              <a:xfrm>
                <a:off x="311568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83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12">
            <a:extLst>
              <a:ext uri="{FF2B5EF4-FFF2-40B4-BE49-F238E27FC236}">
                <a16:creationId xmlns:a16="http://schemas.microsoft.com/office/drawing/2014/main" id="{CF1C2E96-1140-4744-AB8D-7C2D7FBA4E10}"/>
              </a:ext>
            </a:extLst>
          </p:cNvPr>
          <p:cNvCxnSpPr>
            <a:cxnSpLocks/>
          </p:cNvCxnSpPr>
          <p:nvPr/>
        </p:nvCxnSpPr>
        <p:spPr>
          <a:xfrm>
            <a:off x="325969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2">
            <a:extLst>
              <a:ext uri="{FF2B5EF4-FFF2-40B4-BE49-F238E27FC236}">
                <a16:creationId xmlns:a16="http://schemas.microsoft.com/office/drawing/2014/main" id="{E1D1503C-25A4-4AED-B139-6AEC46391F01}"/>
              </a:ext>
            </a:extLst>
          </p:cNvPr>
          <p:cNvCxnSpPr>
            <a:cxnSpLocks/>
          </p:cNvCxnSpPr>
          <p:nvPr/>
        </p:nvCxnSpPr>
        <p:spPr>
          <a:xfrm>
            <a:off x="340371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2">
            <a:extLst>
              <a:ext uri="{FF2B5EF4-FFF2-40B4-BE49-F238E27FC236}">
                <a16:creationId xmlns:a16="http://schemas.microsoft.com/office/drawing/2014/main" id="{5E462AB8-695B-4C74-A8FD-8FBA3294564E}"/>
              </a:ext>
            </a:extLst>
          </p:cNvPr>
          <p:cNvCxnSpPr>
            <a:cxnSpLocks/>
          </p:cNvCxnSpPr>
          <p:nvPr/>
        </p:nvCxnSpPr>
        <p:spPr>
          <a:xfrm>
            <a:off x="354773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12">
            <a:extLst>
              <a:ext uri="{FF2B5EF4-FFF2-40B4-BE49-F238E27FC236}">
                <a16:creationId xmlns:a16="http://schemas.microsoft.com/office/drawing/2014/main" id="{6F5CCF26-8550-40EB-9EF4-3073E97D70F1}"/>
              </a:ext>
            </a:extLst>
          </p:cNvPr>
          <p:cNvCxnSpPr>
            <a:cxnSpLocks/>
          </p:cNvCxnSpPr>
          <p:nvPr/>
        </p:nvCxnSpPr>
        <p:spPr>
          <a:xfrm>
            <a:off x="369174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2">
            <a:extLst>
              <a:ext uri="{FF2B5EF4-FFF2-40B4-BE49-F238E27FC236}">
                <a16:creationId xmlns:a16="http://schemas.microsoft.com/office/drawing/2014/main" id="{1FCA9100-0FF1-45D8-812B-94229BFC69B6}"/>
              </a:ext>
            </a:extLst>
          </p:cNvPr>
          <p:cNvCxnSpPr>
            <a:cxnSpLocks/>
          </p:cNvCxnSpPr>
          <p:nvPr/>
        </p:nvCxnSpPr>
        <p:spPr>
          <a:xfrm>
            <a:off x="325969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2">
            <a:extLst>
              <a:ext uri="{FF2B5EF4-FFF2-40B4-BE49-F238E27FC236}">
                <a16:creationId xmlns:a16="http://schemas.microsoft.com/office/drawing/2014/main" id="{4BD83D86-8A10-4CB5-B12F-4AAB710FDA04}"/>
              </a:ext>
            </a:extLst>
          </p:cNvPr>
          <p:cNvCxnSpPr>
            <a:cxnSpLocks/>
          </p:cNvCxnSpPr>
          <p:nvPr/>
        </p:nvCxnSpPr>
        <p:spPr>
          <a:xfrm>
            <a:off x="340371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>
            <a:extLst>
              <a:ext uri="{FF2B5EF4-FFF2-40B4-BE49-F238E27FC236}">
                <a16:creationId xmlns:a16="http://schemas.microsoft.com/office/drawing/2014/main" id="{D06A631C-6071-4102-85CF-BBAFD6B616AA}"/>
              </a:ext>
            </a:extLst>
          </p:cNvPr>
          <p:cNvCxnSpPr>
            <a:cxnSpLocks/>
          </p:cNvCxnSpPr>
          <p:nvPr/>
        </p:nvCxnSpPr>
        <p:spPr>
          <a:xfrm>
            <a:off x="354773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12">
            <a:extLst>
              <a:ext uri="{FF2B5EF4-FFF2-40B4-BE49-F238E27FC236}">
                <a16:creationId xmlns:a16="http://schemas.microsoft.com/office/drawing/2014/main" id="{75A206E9-092B-4F6F-B76C-2FEB3D18B434}"/>
              </a:ext>
            </a:extLst>
          </p:cNvPr>
          <p:cNvCxnSpPr>
            <a:cxnSpLocks/>
          </p:cNvCxnSpPr>
          <p:nvPr/>
        </p:nvCxnSpPr>
        <p:spPr>
          <a:xfrm>
            <a:off x="451391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12">
            <a:extLst>
              <a:ext uri="{FF2B5EF4-FFF2-40B4-BE49-F238E27FC236}">
                <a16:creationId xmlns:a16="http://schemas.microsoft.com/office/drawing/2014/main" id="{E99FC5D4-23AA-43E6-8C89-AB4B3535F260}"/>
              </a:ext>
            </a:extLst>
          </p:cNvPr>
          <p:cNvCxnSpPr>
            <a:cxnSpLocks/>
          </p:cNvCxnSpPr>
          <p:nvPr/>
        </p:nvCxnSpPr>
        <p:spPr>
          <a:xfrm>
            <a:off x="59540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2">
            <a:extLst>
              <a:ext uri="{FF2B5EF4-FFF2-40B4-BE49-F238E27FC236}">
                <a16:creationId xmlns:a16="http://schemas.microsoft.com/office/drawing/2014/main" id="{5FC20662-35F3-4867-9920-177628F34D8F}"/>
              </a:ext>
            </a:extLst>
          </p:cNvPr>
          <p:cNvCxnSpPr>
            <a:cxnSpLocks/>
          </p:cNvCxnSpPr>
          <p:nvPr/>
        </p:nvCxnSpPr>
        <p:spPr>
          <a:xfrm>
            <a:off x="73942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12">
            <a:extLst>
              <a:ext uri="{FF2B5EF4-FFF2-40B4-BE49-F238E27FC236}">
                <a16:creationId xmlns:a16="http://schemas.microsoft.com/office/drawing/2014/main" id="{FB13B113-7F0C-4602-90CC-2C2C1AEC5607}"/>
              </a:ext>
            </a:extLst>
          </p:cNvPr>
          <p:cNvCxnSpPr>
            <a:cxnSpLocks/>
          </p:cNvCxnSpPr>
          <p:nvPr/>
        </p:nvCxnSpPr>
        <p:spPr>
          <a:xfrm>
            <a:off x="883439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2">
            <a:extLst>
              <a:ext uri="{FF2B5EF4-FFF2-40B4-BE49-F238E27FC236}">
                <a16:creationId xmlns:a16="http://schemas.microsoft.com/office/drawing/2014/main" id="{C93717F0-D4F2-4BFA-B0E2-9990AAB00E6D}"/>
              </a:ext>
            </a:extLst>
          </p:cNvPr>
          <p:cNvCxnSpPr>
            <a:cxnSpLocks/>
          </p:cNvCxnSpPr>
          <p:nvPr/>
        </p:nvCxnSpPr>
        <p:spPr>
          <a:xfrm>
            <a:off x="13874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2">
            <a:extLst>
              <a:ext uri="{FF2B5EF4-FFF2-40B4-BE49-F238E27FC236}">
                <a16:creationId xmlns:a16="http://schemas.microsoft.com/office/drawing/2014/main" id="{D125EFD9-7D84-495E-9ADF-8273CC6F79D6}"/>
              </a:ext>
            </a:extLst>
          </p:cNvPr>
          <p:cNvCxnSpPr>
            <a:cxnSpLocks/>
          </p:cNvCxnSpPr>
          <p:nvPr/>
        </p:nvCxnSpPr>
        <p:spPr>
          <a:xfrm>
            <a:off x="1531511" y="1159146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12">
            <a:extLst>
              <a:ext uri="{FF2B5EF4-FFF2-40B4-BE49-F238E27FC236}">
                <a16:creationId xmlns:a16="http://schemas.microsoft.com/office/drawing/2014/main" id="{B2AC7B30-1885-4EC4-AE96-6931A333A155}"/>
              </a:ext>
            </a:extLst>
          </p:cNvPr>
          <p:cNvCxnSpPr>
            <a:cxnSpLocks/>
          </p:cNvCxnSpPr>
          <p:nvPr/>
        </p:nvCxnSpPr>
        <p:spPr>
          <a:xfrm>
            <a:off x="167552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12">
            <a:extLst>
              <a:ext uri="{FF2B5EF4-FFF2-40B4-BE49-F238E27FC236}">
                <a16:creationId xmlns:a16="http://schemas.microsoft.com/office/drawing/2014/main" id="{A9092F5D-6E5C-4E3C-B086-821923855A3F}"/>
              </a:ext>
            </a:extLst>
          </p:cNvPr>
          <p:cNvCxnSpPr>
            <a:cxnSpLocks/>
          </p:cNvCxnSpPr>
          <p:nvPr/>
        </p:nvCxnSpPr>
        <p:spPr>
          <a:xfrm>
            <a:off x="18195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2">
            <a:extLst>
              <a:ext uri="{FF2B5EF4-FFF2-40B4-BE49-F238E27FC236}">
                <a16:creationId xmlns:a16="http://schemas.microsoft.com/office/drawing/2014/main" id="{7ED48272-A33A-41D1-9AA6-24DB7FC9D867}"/>
              </a:ext>
            </a:extLst>
          </p:cNvPr>
          <p:cNvCxnSpPr>
            <a:cxnSpLocks/>
          </p:cNvCxnSpPr>
          <p:nvPr/>
        </p:nvCxnSpPr>
        <p:spPr>
          <a:xfrm>
            <a:off x="23235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2">
            <a:extLst>
              <a:ext uri="{FF2B5EF4-FFF2-40B4-BE49-F238E27FC236}">
                <a16:creationId xmlns:a16="http://schemas.microsoft.com/office/drawing/2014/main" id="{A5F50CC4-686D-45AA-9396-4E22D21C18B3}"/>
              </a:ext>
            </a:extLst>
          </p:cNvPr>
          <p:cNvCxnSpPr>
            <a:cxnSpLocks/>
          </p:cNvCxnSpPr>
          <p:nvPr/>
        </p:nvCxnSpPr>
        <p:spPr>
          <a:xfrm>
            <a:off x="24676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">
            <a:extLst>
              <a:ext uri="{FF2B5EF4-FFF2-40B4-BE49-F238E27FC236}">
                <a16:creationId xmlns:a16="http://schemas.microsoft.com/office/drawing/2014/main" id="{5317EB72-2025-4F40-A402-E6B6B787711C}"/>
              </a:ext>
            </a:extLst>
          </p:cNvPr>
          <p:cNvCxnSpPr>
            <a:cxnSpLocks/>
          </p:cNvCxnSpPr>
          <p:nvPr/>
        </p:nvCxnSpPr>
        <p:spPr>
          <a:xfrm>
            <a:off x="2611630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12">
            <a:extLst>
              <a:ext uri="{FF2B5EF4-FFF2-40B4-BE49-F238E27FC236}">
                <a16:creationId xmlns:a16="http://schemas.microsoft.com/office/drawing/2014/main" id="{A9685063-055D-4951-95E5-BF3D446BD5DD}"/>
              </a:ext>
            </a:extLst>
          </p:cNvPr>
          <p:cNvCxnSpPr>
            <a:cxnSpLocks/>
          </p:cNvCxnSpPr>
          <p:nvPr/>
        </p:nvCxnSpPr>
        <p:spPr>
          <a:xfrm>
            <a:off x="275564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2">
            <a:extLst>
              <a:ext uri="{FF2B5EF4-FFF2-40B4-BE49-F238E27FC236}">
                <a16:creationId xmlns:a16="http://schemas.microsoft.com/office/drawing/2014/main" id="{D5973AFB-2569-42F3-B088-A9502ADCC479}"/>
              </a:ext>
            </a:extLst>
          </p:cNvPr>
          <p:cNvCxnSpPr>
            <a:cxnSpLocks/>
          </p:cNvCxnSpPr>
          <p:nvPr/>
        </p:nvCxnSpPr>
        <p:spPr>
          <a:xfrm>
            <a:off x="3259701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">
            <a:extLst>
              <a:ext uri="{FF2B5EF4-FFF2-40B4-BE49-F238E27FC236}">
                <a16:creationId xmlns:a16="http://schemas.microsoft.com/office/drawing/2014/main" id="{9635A147-86DF-4F9B-8353-BCF3929A5E7F}"/>
              </a:ext>
            </a:extLst>
          </p:cNvPr>
          <p:cNvCxnSpPr>
            <a:cxnSpLocks/>
          </p:cNvCxnSpPr>
          <p:nvPr/>
        </p:nvCxnSpPr>
        <p:spPr>
          <a:xfrm>
            <a:off x="340371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">
            <a:extLst>
              <a:ext uri="{FF2B5EF4-FFF2-40B4-BE49-F238E27FC236}">
                <a16:creationId xmlns:a16="http://schemas.microsoft.com/office/drawing/2014/main" id="{6B3EFA84-A7C7-426E-BF3E-CF0C7D7B6659}"/>
              </a:ext>
            </a:extLst>
          </p:cNvPr>
          <p:cNvCxnSpPr>
            <a:cxnSpLocks/>
          </p:cNvCxnSpPr>
          <p:nvPr/>
        </p:nvCxnSpPr>
        <p:spPr>
          <a:xfrm>
            <a:off x="354773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2">
            <a:extLst>
              <a:ext uri="{FF2B5EF4-FFF2-40B4-BE49-F238E27FC236}">
                <a16:creationId xmlns:a16="http://schemas.microsoft.com/office/drawing/2014/main" id="{CA99EE0F-07C4-4A70-9D9B-77C4F6E3B787}"/>
              </a:ext>
            </a:extLst>
          </p:cNvPr>
          <p:cNvCxnSpPr>
            <a:cxnSpLocks/>
          </p:cNvCxnSpPr>
          <p:nvPr/>
        </p:nvCxnSpPr>
        <p:spPr>
          <a:xfrm>
            <a:off x="3691749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/>
              <p:nvPr/>
            </p:nvSpPr>
            <p:spPr>
              <a:xfrm>
                <a:off x="307374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4" y="2095266"/>
                <a:ext cx="3528380" cy="252000"/>
              </a:xfrm>
              <a:prstGeom prst="rect">
                <a:avLst/>
              </a:prstGeom>
              <a:blipFill>
                <a:blip r:embed="rId8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CD01B0-E93C-4481-8EE4-83AB83CA1643}"/>
              </a:ext>
            </a:extLst>
          </p:cNvPr>
          <p:cNvCxnSpPr/>
          <p:nvPr/>
        </p:nvCxnSpPr>
        <p:spPr>
          <a:xfrm>
            <a:off x="595404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2A1599-2B84-4436-827C-646157A15787}"/>
              </a:ext>
            </a:extLst>
          </p:cNvPr>
          <p:cNvCxnSpPr>
            <a:cxnSpLocks/>
          </p:cNvCxnSpPr>
          <p:nvPr/>
        </p:nvCxnSpPr>
        <p:spPr>
          <a:xfrm>
            <a:off x="739422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10E4DD-8B96-49BE-9F5B-1F5DB7E2727A}"/>
              </a:ext>
            </a:extLst>
          </p:cNvPr>
          <p:cNvCxnSpPr>
            <a:cxnSpLocks/>
          </p:cNvCxnSpPr>
          <p:nvPr/>
        </p:nvCxnSpPr>
        <p:spPr>
          <a:xfrm>
            <a:off x="883436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2852B30-78FA-403B-B922-573A63C1FA0D}"/>
              </a:ext>
            </a:extLst>
          </p:cNvPr>
          <p:cNvCxnSpPr>
            <a:cxnSpLocks/>
          </p:cNvCxnSpPr>
          <p:nvPr/>
        </p:nvCxnSpPr>
        <p:spPr>
          <a:xfrm flipH="1">
            <a:off x="591208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F34E1D-AF96-4383-9FE9-341953AE174A}"/>
              </a:ext>
            </a:extLst>
          </p:cNvPr>
          <p:cNvCxnSpPr>
            <a:cxnSpLocks/>
          </p:cNvCxnSpPr>
          <p:nvPr/>
        </p:nvCxnSpPr>
        <p:spPr>
          <a:xfrm>
            <a:off x="1673426" y="126706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D21397B-EE3A-4168-BBE6-552A5CF98A98}"/>
              </a:ext>
            </a:extLst>
          </p:cNvPr>
          <p:cNvCxnSpPr>
            <a:cxnSpLocks/>
          </p:cNvCxnSpPr>
          <p:nvPr/>
        </p:nvCxnSpPr>
        <p:spPr>
          <a:xfrm>
            <a:off x="1815555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6F45FF3-C738-4342-A75F-06CB2C85E0BC}"/>
              </a:ext>
            </a:extLst>
          </p:cNvPr>
          <p:cNvCxnSpPr>
            <a:cxnSpLocks/>
          </p:cNvCxnSpPr>
          <p:nvPr/>
        </p:nvCxnSpPr>
        <p:spPr>
          <a:xfrm flipH="1">
            <a:off x="735222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98BA3B-59A5-4203-9545-6E0CF943D124}"/>
              </a:ext>
            </a:extLst>
          </p:cNvPr>
          <p:cNvCxnSpPr>
            <a:cxnSpLocks/>
          </p:cNvCxnSpPr>
          <p:nvPr/>
        </p:nvCxnSpPr>
        <p:spPr>
          <a:xfrm flipH="1">
            <a:off x="1669436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394289-D61B-4EF3-AB05-CC61A1F0B9DC}"/>
              </a:ext>
            </a:extLst>
          </p:cNvPr>
          <p:cNvCxnSpPr>
            <a:cxnSpLocks/>
          </p:cNvCxnSpPr>
          <p:nvPr/>
        </p:nvCxnSpPr>
        <p:spPr>
          <a:xfrm>
            <a:off x="2755642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90885A9-E904-4F4B-B134-BB44D6A60A61}"/>
              </a:ext>
            </a:extLst>
          </p:cNvPr>
          <p:cNvCxnSpPr>
            <a:cxnSpLocks/>
          </p:cNvCxnSpPr>
          <p:nvPr/>
        </p:nvCxnSpPr>
        <p:spPr>
          <a:xfrm flipH="1">
            <a:off x="884385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189D96-5721-46B9-9129-28A5ECF34452}"/>
              </a:ext>
            </a:extLst>
          </p:cNvPr>
          <p:cNvCxnSpPr>
            <a:cxnSpLocks/>
          </p:cNvCxnSpPr>
          <p:nvPr/>
        </p:nvCxnSpPr>
        <p:spPr>
          <a:xfrm flipH="1">
            <a:off x="1824579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7B759C-725B-4096-A4A0-26A075A1F1FE}"/>
              </a:ext>
            </a:extLst>
          </p:cNvPr>
          <p:cNvCxnSpPr>
            <a:cxnSpLocks/>
          </p:cNvCxnSpPr>
          <p:nvPr/>
        </p:nvCxnSpPr>
        <p:spPr>
          <a:xfrm flipH="1">
            <a:off x="2756592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/>
              <p:nvPr/>
            </p:nvSpPr>
            <p:spPr>
              <a:xfrm>
                <a:off x="30480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3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12">
            <a:extLst>
              <a:ext uri="{FF2B5EF4-FFF2-40B4-BE49-F238E27FC236}">
                <a16:creationId xmlns:a16="http://schemas.microsoft.com/office/drawing/2014/main" id="{DE01FB2D-FAA5-425C-ABA4-9005E352E36C}"/>
              </a:ext>
            </a:extLst>
          </p:cNvPr>
          <p:cNvCxnSpPr>
            <a:cxnSpLocks/>
          </p:cNvCxnSpPr>
          <p:nvPr/>
        </p:nvCxnSpPr>
        <p:spPr>
          <a:xfrm>
            <a:off x="44881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12">
            <a:extLst>
              <a:ext uri="{FF2B5EF4-FFF2-40B4-BE49-F238E27FC236}">
                <a16:creationId xmlns:a16="http://schemas.microsoft.com/office/drawing/2014/main" id="{BB3AD07B-2C62-42CF-BA8E-0155241D92B1}"/>
              </a:ext>
            </a:extLst>
          </p:cNvPr>
          <p:cNvCxnSpPr>
            <a:cxnSpLocks/>
          </p:cNvCxnSpPr>
          <p:nvPr/>
        </p:nvCxnSpPr>
        <p:spPr>
          <a:xfrm>
            <a:off x="59283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2">
            <a:extLst>
              <a:ext uri="{FF2B5EF4-FFF2-40B4-BE49-F238E27FC236}">
                <a16:creationId xmlns:a16="http://schemas.microsoft.com/office/drawing/2014/main" id="{96D117DB-FAF1-4842-8E81-DA4FFB4E5B59}"/>
              </a:ext>
            </a:extLst>
          </p:cNvPr>
          <p:cNvCxnSpPr>
            <a:cxnSpLocks/>
          </p:cNvCxnSpPr>
          <p:nvPr/>
        </p:nvCxnSpPr>
        <p:spPr>
          <a:xfrm>
            <a:off x="73685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2">
            <a:extLst>
              <a:ext uri="{FF2B5EF4-FFF2-40B4-BE49-F238E27FC236}">
                <a16:creationId xmlns:a16="http://schemas.microsoft.com/office/drawing/2014/main" id="{6E7C8FA0-1A3F-41F0-9000-09A8702F66EE}"/>
              </a:ext>
            </a:extLst>
          </p:cNvPr>
          <p:cNvCxnSpPr>
            <a:cxnSpLocks/>
          </p:cNvCxnSpPr>
          <p:nvPr/>
        </p:nvCxnSpPr>
        <p:spPr>
          <a:xfrm>
            <a:off x="88086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2">
            <a:extLst>
              <a:ext uri="{FF2B5EF4-FFF2-40B4-BE49-F238E27FC236}">
                <a16:creationId xmlns:a16="http://schemas.microsoft.com/office/drawing/2014/main" id="{E223B0C3-6CBA-4C80-9094-668F0A94183B}"/>
              </a:ext>
            </a:extLst>
          </p:cNvPr>
          <p:cNvCxnSpPr>
            <a:cxnSpLocks/>
          </p:cNvCxnSpPr>
          <p:nvPr/>
        </p:nvCxnSpPr>
        <p:spPr>
          <a:xfrm>
            <a:off x="59283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2">
            <a:extLst>
              <a:ext uri="{FF2B5EF4-FFF2-40B4-BE49-F238E27FC236}">
                <a16:creationId xmlns:a16="http://schemas.microsoft.com/office/drawing/2014/main" id="{61A71523-2B2D-443C-8B7D-05E0B37932C5}"/>
              </a:ext>
            </a:extLst>
          </p:cNvPr>
          <p:cNvCxnSpPr>
            <a:cxnSpLocks/>
          </p:cNvCxnSpPr>
          <p:nvPr/>
        </p:nvCxnSpPr>
        <p:spPr>
          <a:xfrm>
            <a:off x="73685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2">
            <a:extLst>
              <a:ext uri="{FF2B5EF4-FFF2-40B4-BE49-F238E27FC236}">
                <a16:creationId xmlns:a16="http://schemas.microsoft.com/office/drawing/2014/main" id="{E88DECA8-1ACE-4101-AAE0-651C3DA11061}"/>
              </a:ext>
            </a:extLst>
          </p:cNvPr>
          <p:cNvCxnSpPr>
            <a:cxnSpLocks/>
          </p:cNvCxnSpPr>
          <p:nvPr/>
        </p:nvCxnSpPr>
        <p:spPr>
          <a:xfrm>
            <a:off x="880867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/>
              <p:nvPr/>
            </p:nvSpPr>
            <p:spPr>
              <a:xfrm>
                <a:off x="12409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07" y="2491242"/>
                <a:ext cx="720080" cy="288032"/>
              </a:xfrm>
              <a:prstGeom prst="rect">
                <a:avLst/>
              </a:prstGeom>
              <a:blipFill>
                <a:blip r:embed="rId10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12">
            <a:extLst>
              <a:ext uri="{FF2B5EF4-FFF2-40B4-BE49-F238E27FC236}">
                <a16:creationId xmlns:a16="http://schemas.microsoft.com/office/drawing/2014/main" id="{696CDE0F-6141-460D-BFB8-F33AD3660656}"/>
              </a:ext>
            </a:extLst>
          </p:cNvPr>
          <p:cNvCxnSpPr>
            <a:cxnSpLocks/>
          </p:cNvCxnSpPr>
          <p:nvPr/>
        </p:nvCxnSpPr>
        <p:spPr>
          <a:xfrm>
            <a:off x="13849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2">
            <a:extLst>
              <a:ext uri="{FF2B5EF4-FFF2-40B4-BE49-F238E27FC236}">
                <a16:creationId xmlns:a16="http://schemas.microsoft.com/office/drawing/2014/main" id="{BD54A340-C733-4E70-8672-569CA853CF7A}"/>
              </a:ext>
            </a:extLst>
          </p:cNvPr>
          <p:cNvCxnSpPr>
            <a:cxnSpLocks/>
          </p:cNvCxnSpPr>
          <p:nvPr/>
        </p:nvCxnSpPr>
        <p:spPr>
          <a:xfrm>
            <a:off x="1528939" y="234726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12">
            <a:extLst>
              <a:ext uri="{FF2B5EF4-FFF2-40B4-BE49-F238E27FC236}">
                <a16:creationId xmlns:a16="http://schemas.microsoft.com/office/drawing/2014/main" id="{AE8C2E75-28D0-4675-A216-B16D6D12B191}"/>
              </a:ext>
            </a:extLst>
          </p:cNvPr>
          <p:cNvCxnSpPr>
            <a:cxnSpLocks/>
          </p:cNvCxnSpPr>
          <p:nvPr/>
        </p:nvCxnSpPr>
        <p:spPr>
          <a:xfrm>
            <a:off x="16729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12">
            <a:extLst>
              <a:ext uri="{FF2B5EF4-FFF2-40B4-BE49-F238E27FC236}">
                <a16:creationId xmlns:a16="http://schemas.microsoft.com/office/drawing/2014/main" id="{8C5075AB-C3C3-4D09-8536-F94290F5DF06}"/>
              </a:ext>
            </a:extLst>
          </p:cNvPr>
          <p:cNvCxnSpPr>
            <a:cxnSpLocks/>
          </p:cNvCxnSpPr>
          <p:nvPr/>
        </p:nvCxnSpPr>
        <p:spPr>
          <a:xfrm>
            <a:off x="18169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12">
            <a:extLst>
              <a:ext uri="{FF2B5EF4-FFF2-40B4-BE49-F238E27FC236}">
                <a16:creationId xmlns:a16="http://schemas.microsoft.com/office/drawing/2014/main" id="{EF274A0A-003D-4A8D-B824-85CE8098BB9A}"/>
              </a:ext>
            </a:extLst>
          </p:cNvPr>
          <p:cNvCxnSpPr>
            <a:cxnSpLocks/>
          </p:cNvCxnSpPr>
          <p:nvPr/>
        </p:nvCxnSpPr>
        <p:spPr>
          <a:xfrm>
            <a:off x="13849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12">
            <a:extLst>
              <a:ext uri="{FF2B5EF4-FFF2-40B4-BE49-F238E27FC236}">
                <a16:creationId xmlns:a16="http://schemas.microsoft.com/office/drawing/2014/main" id="{D6D20B82-8A96-4212-A3A3-692E49CCBCEB}"/>
              </a:ext>
            </a:extLst>
          </p:cNvPr>
          <p:cNvCxnSpPr>
            <a:cxnSpLocks/>
          </p:cNvCxnSpPr>
          <p:nvPr/>
        </p:nvCxnSpPr>
        <p:spPr>
          <a:xfrm>
            <a:off x="167295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12">
            <a:extLst>
              <a:ext uri="{FF2B5EF4-FFF2-40B4-BE49-F238E27FC236}">
                <a16:creationId xmlns:a16="http://schemas.microsoft.com/office/drawing/2014/main" id="{FE6B8030-50CB-470E-BDF5-E2B87FF58744}"/>
              </a:ext>
            </a:extLst>
          </p:cNvPr>
          <p:cNvCxnSpPr>
            <a:cxnSpLocks/>
          </p:cNvCxnSpPr>
          <p:nvPr/>
        </p:nvCxnSpPr>
        <p:spPr>
          <a:xfrm>
            <a:off x="1816971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/>
              <p:nvPr/>
            </p:nvSpPr>
            <p:spPr>
              <a:xfrm>
                <a:off x="21770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10" y="2491242"/>
                <a:ext cx="720080" cy="288032"/>
              </a:xfrm>
              <a:prstGeom prst="rect">
                <a:avLst/>
              </a:prstGeom>
              <a:blipFill>
                <a:blip r:embed="rId11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12">
            <a:extLst>
              <a:ext uri="{FF2B5EF4-FFF2-40B4-BE49-F238E27FC236}">
                <a16:creationId xmlns:a16="http://schemas.microsoft.com/office/drawing/2014/main" id="{AC796FB5-0027-4C49-8CAE-12731286D0D8}"/>
              </a:ext>
            </a:extLst>
          </p:cNvPr>
          <p:cNvCxnSpPr>
            <a:cxnSpLocks/>
          </p:cNvCxnSpPr>
          <p:nvPr/>
        </p:nvCxnSpPr>
        <p:spPr>
          <a:xfrm>
            <a:off x="23210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2">
            <a:extLst>
              <a:ext uri="{FF2B5EF4-FFF2-40B4-BE49-F238E27FC236}">
                <a16:creationId xmlns:a16="http://schemas.microsoft.com/office/drawing/2014/main" id="{E4D4C9A7-19B5-4011-B812-ED70F83F302A}"/>
              </a:ext>
            </a:extLst>
          </p:cNvPr>
          <p:cNvCxnSpPr>
            <a:cxnSpLocks/>
          </p:cNvCxnSpPr>
          <p:nvPr/>
        </p:nvCxnSpPr>
        <p:spPr>
          <a:xfrm>
            <a:off x="24650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2">
            <a:extLst>
              <a:ext uri="{FF2B5EF4-FFF2-40B4-BE49-F238E27FC236}">
                <a16:creationId xmlns:a16="http://schemas.microsoft.com/office/drawing/2014/main" id="{1B6E82F2-81C1-47C4-AD39-4BF145A66BEA}"/>
              </a:ext>
            </a:extLst>
          </p:cNvPr>
          <p:cNvCxnSpPr>
            <a:cxnSpLocks/>
          </p:cNvCxnSpPr>
          <p:nvPr/>
        </p:nvCxnSpPr>
        <p:spPr>
          <a:xfrm>
            <a:off x="26090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2">
            <a:extLst>
              <a:ext uri="{FF2B5EF4-FFF2-40B4-BE49-F238E27FC236}">
                <a16:creationId xmlns:a16="http://schemas.microsoft.com/office/drawing/2014/main" id="{5FB41582-1789-4E05-AD5A-535BF88F1733}"/>
              </a:ext>
            </a:extLst>
          </p:cNvPr>
          <p:cNvCxnSpPr>
            <a:cxnSpLocks/>
          </p:cNvCxnSpPr>
          <p:nvPr/>
        </p:nvCxnSpPr>
        <p:spPr>
          <a:xfrm>
            <a:off x="27530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">
            <a:extLst>
              <a:ext uri="{FF2B5EF4-FFF2-40B4-BE49-F238E27FC236}">
                <a16:creationId xmlns:a16="http://schemas.microsoft.com/office/drawing/2014/main" id="{A2DEA307-1999-4E6A-990E-BF2AA8B715FE}"/>
              </a:ext>
            </a:extLst>
          </p:cNvPr>
          <p:cNvCxnSpPr>
            <a:cxnSpLocks/>
          </p:cNvCxnSpPr>
          <p:nvPr/>
        </p:nvCxnSpPr>
        <p:spPr>
          <a:xfrm>
            <a:off x="23210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">
            <a:extLst>
              <a:ext uri="{FF2B5EF4-FFF2-40B4-BE49-F238E27FC236}">
                <a16:creationId xmlns:a16="http://schemas.microsoft.com/office/drawing/2014/main" id="{CE22BD24-6A2C-4692-8FC7-D88BC1FC851C}"/>
              </a:ext>
            </a:extLst>
          </p:cNvPr>
          <p:cNvCxnSpPr>
            <a:cxnSpLocks/>
          </p:cNvCxnSpPr>
          <p:nvPr/>
        </p:nvCxnSpPr>
        <p:spPr>
          <a:xfrm>
            <a:off x="24650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12">
            <a:extLst>
              <a:ext uri="{FF2B5EF4-FFF2-40B4-BE49-F238E27FC236}">
                <a16:creationId xmlns:a16="http://schemas.microsoft.com/office/drawing/2014/main" id="{6CF88D2B-D7C8-403A-BACC-71B87E0BA830}"/>
              </a:ext>
            </a:extLst>
          </p:cNvPr>
          <p:cNvCxnSpPr>
            <a:cxnSpLocks/>
          </p:cNvCxnSpPr>
          <p:nvPr/>
        </p:nvCxnSpPr>
        <p:spPr>
          <a:xfrm>
            <a:off x="275307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/>
              <p:nvPr/>
            </p:nvSpPr>
            <p:spPr>
              <a:xfrm>
                <a:off x="311311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13" y="2491242"/>
                <a:ext cx="720080" cy="288032"/>
              </a:xfrm>
              <a:prstGeom prst="rect">
                <a:avLst/>
              </a:prstGeom>
              <a:blipFill>
                <a:blip r:embed="rId12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12">
            <a:extLst>
              <a:ext uri="{FF2B5EF4-FFF2-40B4-BE49-F238E27FC236}">
                <a16:creationId xmlns:a16="http://schemas.microsoft.com/office/drawing/2014/main" id="{45D2D8A4-C369-4895-BB47-21CC6AD07778}"/>
              </a:ext>
            </a:extLst>
          </p:cNvPr>
          <p:cNvCxnSpPr>
            <a:cxnSpLocks/>
          </p:cNvCxnSpPr>
          <p:nvPr/>
        </p:nvCxnSpPr>
        <p:spPr>
          <a:xfrm>
            <a:off x="325712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12">
            <a:extLst>
              <a:ext uri="{FF2B5EF4-FFF2-40B4-BE49-F238E27FC236}">
                <a16:creationId xmlns:a16="http://schemas.microsoft.com/office/drawing/2014/main" id="{0A3A69D9-EDA6-4FDF-B2ED-9F4BBE2A6D01}"/>
              </a:ext>
            </a:extLst>
          </p:cNvPr>
          <p:cNvCxnSpPr>
            <a:cxnSpLocks/>
          </p:cNvCxnSpPr>
          <p:nvPr/>
        </p:nvCxnSpPr>
        <p:spPr>
          <a:xfrm>
            <a:off x="340114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12">
            <a:extLst>
              <a:ext uri="{FF2B5EF4-FFF2-40B4-BE49-F238E27FC236}">
                <a16:creationId xmlns:a16="http://schemas.microsoft.com/office/drawing/2014/main" id="{AB4AFC39-756F-4B90-8E14-4C5A8CC22E39}"/>
              </a:ext>
            </a:extLst>
          </p:cNvPr>
          <p:cNvCxnSpPr>
            <a:cxnSpLocks/>
          </p:cNvCxnSpPr>
          <p:nvPr/>
        </p:nvCxnSpPr>
        <p:spPr>
          <a:xfrm>
            <a:off x="354516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12">
            <a:extLst>
              <a:ext uri="{FF2B5EF4-FFF2-40B4-BE49-F238E27FC236}">
                <a16:creationId xmlns:a16="http://schemas.microsoft.com/office/drawing/2014/main" id="{D1E0A91B-BBA5-42A6-A6D1-38059DD88E7E}"/>
              </a:ext>
            </a:extLst>
          </p:cNvPr>
          <p:cNvCxnSpPr>
            <a:cxnSpLocks/>
          </p:cNvCxnSpPr>
          <p:nvPr/>
        </p:nvCxnSpPr>
        <p:spPr>
          <a:xfrm>
            <a:off x="368917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12">
            <a:extLst>
              <a:ext uri="{FF2B5EF4-FFF2-40B4-BE49-F238E27FC236}">
                <a16:creationId xmlns:a16="http://schemas.microsoft.com/office/drawing/2014/main" id="{40C54B2B-7BEE-4482-BEB0-F1F200A3E44C}"/>
              </a:ext>
            </a:extLst>
          </p:cNvPr>
          <p:cNvCxnSpPr>
            <a:cxnSpLocks/>
          </p:cNvCxnSpPr>
          <p:nvPr/>
        </p:nvCxnSpPr>
        <p:spPr>
          <a:xfrm>
            <a:off x="3257129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12">
            <a:extLst>
              <a:ext uri="{FF2B5EF4-FFF2-40B4-BE49-F238E27FC236}">
                <a16:creationId xmlns:a16="http://schemas.microsoft.com/office/drawing/2014/main" id="{B639A050-A513-4839-AB0C-E04F8D5639E0}"/>
              </a:ext>
            </a:extLst>
          </p:cNvPr>
          <p:cNvCxnSpPr>
            <a:cxnSpLocks/>
          </p:cNvCxnSpPr>
          <p:nvPr/>
        </p:nvCxnSpPr>
        <p:spPr>
          <a:xfrm>
            <a:off x="340114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12">
            <a:extLst>
              <a:ext uri="{FF2B5EF4-FFF2-40B4-BE49-F238E27FC236}">
                <a16:creationId xmlns:a16="http://schemas.microsoft.com/office/drawing/2014/main" id="{6CE55A77-3AD5-4C88-93EA-1797CBCCF76D}"/>
              </a:ext>
            </a:extLst>
          </p:cNvPr>
          <p:cNvCxnSpPr>
            <a:cxnSpLocks/>
          </p:cNvCxnSpPr>
          <p:nvPr/>
        </p:nvCxnSpPr>
        <p:spPr>
          <a:xfrm>
            <a:off x="354516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2">
            <a:extLst>
              <a:ext uri="{FF2B5EF4-FFF2-40B4-BE49-F238E27FC236}">
                <a16:creationId xmlns:a16="http://schemas.microsoft.com/office/drawing/2014/main" id="{2A1FF886-9F7E-46E2-82E1-43C278C9FAD5}"/>
              </a:ext>
            </a:extLst>
          </p:cNvPr>
          <p:cNvCxnSpPr>
            <a:cxnSpLocks/>
          </p:cNvCxnSpPr>
          <p:nvPr/>
        </p:nvCxnSpPr>
        <p:spPr>
          <a:xfrm>
            <a:off x="448821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2">
            <a:extLst>
              <a:ext uri="{FF2B5EF4-FFF2-40B4-BE49-F238E27FC236}">
                <a16:creationId xmlns:a16="http://schemas.microsoft.com/office/drawing/2014/main" id="{8F62484E-418B-44D3-B758-197E6BEA779E}"/>
              </a:ext>
            </a:extLst>
          </p:cNvPr>
          <p:cNvCxnSpPr>
            <a:cxnSpLocks/>
          </p:cNvCxnSpPr>
          <p:nvPr/>
        </p:nvCxnSpPr>
        <p:spPr>
          <a:xfrm>
            <a:off x="59283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2">
            <a:extLst>
              <a:ext uri="{FF2B5EF4-FFF2-40B4-BE49-F238E27FC236}">
                <a16:creationId xmlns:a16="http://schemas.microsoft.com/office/drawing/2014/main" id="{AF1FC061-E37F-4736-B766-D1B6A09E5EC4}"/>
              </a:ext>
            </a:extLst>
          </p:cNvPr>
          <p:cNvCxnSpPr>
            <a:cxnSpLocks/>
          </p:cNvCxnSpPr>
          <p:nvPr/>
        </p:nvCxnSpPr>
        <p:spPr>
          <a:xfrm>
            <a:off x="73685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2">
            <a:extLst>
              <a:ext uri="{FF2B5EF4-FFF2-40B4-BE49-F238E27FC236}">
                <a16:creationId xmlns:a16="http://schemas.microsoft.com/office/drawing/2014/main" id="{B37F1961-238A-4FB8-A8B8-6C5FE566E731}"/>
              </a:ext>
            </a:extLst>
          </p:cNvPr>
          <p:cNvCxnSpPr>
            <a:cxnSpLocks/>
          </p:cNvCxnSpPr>
          <p:nvPr/>
        </p:nvCxnSpPr>
        <p:spPr>
          <a:xfrm>
            <a:off x="880869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2">
            <a:extLst>
              <a:ext uri="{FF2B5EF4-FFF2-40B4-BE49-F238E27FC236}">
                <a16:creationId xmlns:a16="http://schemas.microsoft.com/office/drawing/2014/main" id="{AB4A4A76-3835-4527-9B59-F4D76107118A}"/>
              </a:ext>
            </a:extLst>
          </p:cNvPr>
          <p:cNvCxnSpPr>
            <a:cxnSpLocks/>
          </p:cNvCxnSpPr>
          <p:nvPr/>
        </p:nvCxnSpPr>
        <p:spPr>
          <a:xfrm>
            <a:off x="13849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2">
            <a:extLst>
              <a:ext uri="{FF2B5EF4-FFF2-40B4-BE49-F238E27FC236}">
                <a16:creationId xmlns:a16="http://schemas.microsoft.com/office/drawing/2014/main" id="{572D44CB-C02A-4228-82E8-0A04FD030C8D}"/>
              </a:ext>
            </a:extLst>
          </p:cNvPr>
          <p:cNvCxnSpPr>
            <a:cxnSpLocks/>
          </p:cNvCxnSpPr>
          <p:nvPr/>
        </p:nvCxnSpPr>
        <p:spPr>
          <a:xfrm>
            <a:off x="1528941" y="277931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2">
            <a:extLst>
              <a:ext uri="{FF2B5EF4-FFF2-40B4-BE49-F238E27FC236}">
                <a16:creationId xmlns:a16="http://schemas.microsoft.com/office/drawing/2014/main" id="{B7F9B510-0C97-4314-81BA-9283EC631B6F}"/>
              </a:ext>
            </a:extLst>
          </p:cNvPr>
          <p:cNvCxnSpPr>
            <a:cxnSpLocks/>
          </p:cNvCxnSpPr>
          <p:nvPr/>
        </p:nvCxnSpPr>
        <p:spPr>
          <a:xfrm>
            <a:off x="167295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2">
            <a:extLst>
              <a:ext uri="{FF2B5EF4-FFF2-40B4-BE49-F238E27FC236}">
                <a16:creationId xmlns:a16="http://schemas.microsoft.com/office/drawing/2014/main" id="{60C320D6-8663-47CD-A6BA-589A5059767B}"/>
              </a:ext>
            </a:extLst>
          </p:cNvPr>
          <p:cNvCxnSpPr>
            <a:cxnSpLocks/>
          </p:cNvCxnSpPr>
          <p:nvPr/>
        </p:nvCxnSpPr>
        <p:spPr>
          <a:xfrm>
            <a:off x="18169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2">
            <a:extLst>
              <a:ext uri="{FF2B5EF4-FFF2-40B4-BE49-F238E27FC236}">
                <a16:creationId xmlns:a16="http://schemas.microsoft.com/office/drawing/2014/main" id="{985A0551-D560-4297-BE0E-3C45A5FBF010}"/>
              </a:ext>
            </a:extLst>
          </p:cNvPr>
          <p:cNvCxnSpPr>
            <a:cxnSpLocks/>
          </p:cNvCxnSpPr>
          <p:nvPr/>
        </p:nvCxnSpPr>
        <p:spPr>
          <a:xfrm>
            <a:off x="23210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2">
            <a:extLst>
              <a:ext uri="{FF2B5EF4-FFF2-40B4-BE49-F238E27FC236}">
                <a16:creationId xmlns:a16="http://schemas.microsoft.com/office/drawing/2014/main" id="{554647BA-E2DD-4C55-A136-0BAE71D9F406}"/>
              </a:ext>
            </a:extLst>
          </p:cNvPr>
          <p:cNvCxnSpPr>
            <a:cxnSpLocks/>
          </p:cNvCxnSpPr>
          <p:nvPr/>
        </p:nvCxnSpPr>
        <p:spPr>
          <a:xfrm>
            <a:off x="24650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2">
            <a:extLst>
              <a:ext uri="{FF2B5EF4-FFF2-40B4-BE49-F238E27FC236}">
                <a16:creationId xmlns:a16="http://schemas.microsoft.com/office/drawing/2014/main" id="{2EC374FE-3A86-4518-B673-5F1BEC277895}"/>
              </a:ext>
            </a:extLst>
          </p:cNvPr>
          <p:cNvCxnSpPr>
            <a:cxnSpLocks/>
          </p:cNvCxnSpPr>
          <p:nvPr/>
        </p:nvCxnSpPr>
        <p:spPr>
          <a:xfrm>
            <a:off x="2609060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2">
            <a:extLst>
              <a:ext uri="{FF2B5EF4-FFF2-40B4-BE49-F238E27FC236}">
                <a16:creationId xmlns:a16="http://schemas.microsoft.com/office/drawing/2014/main" id="{293B214E-8F83-4383-9E25-482477F3A7BB}"/>
              </a:ext>
            </a:extLst>
          </p:cNvPr>
          <p:cNvCxnSpPr>
            <a:cxnSpLocks/>
          </p:cNvCxnSpPr>
          <p:nvPr/>
        </p:nvCxnSpPr>
        <p:spPr>
          <a:xfrm>
            <a:off x="275307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2">
            <a:extLst>
              <a:ext uri="{FF2B5EF4-FFF2-40B4-BE49-F238E27FC236}">
                <a16:creationId xmlns:a16="http://schemas.microsoft.com/office/drawing/2014/main" id="{B7D45123-A5CD-4330-B40A-69D1DF46B200}"/>
              </a:ext>
            </a:extLst>
          </p:cNvPr>
          <p:cNvCxnSpPr>
            <a:cxnSpLocks/>
          </p:cNvCxnSpPr>
          <p:nvPr/>
        </p:nvCxnSpPr>
        <p:spPr>
          <a:xfrm>
            <a:off x="325713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2">
            <a:extLst>
              <a:ext uri="{FF2B5EF4-FFF2-40B4-BE49-F238E27FC236}">
                <a16:creationId xmlns:a16="http://schemas.microsoft.com/office/drawing/2014/main" id="{2F843721-E8E6-4054-A619-DD035FD0A00F}"/>
              </a:ext>
            </a:extLst>
          </p:cNvPr>
          <p:cNvCxnSpPr>
            <a:cxnSpLocks/>
          </p:cNvCxnSpPr>
          <p:nvPr/>
        </p:nvCxnSpPr>
        <p:spPr>
          <a:xfrm>
            <a:off x="3401147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2">
            <a:extLst>
              <a:ext uri="{FF2B5EF4-FFF2-40B4-BE49-F238E27FC236}">
                <a16:creationId xmlns:a16="http://schemas.microsoft.com/office/drawing/2014/main" id="{15D17774-681E-4FC1-9AA1-D528394F216B}"/>
              </a:ext>
            </a:extLst>
          </p:cNvPr>
          <p:cNvCxnSpPr>
            <a:cxnSpLocks/>
          </p:cNvCxnSpPr>
          <p:nvPr/>
        </p:nvCxnSpPr>
        <p:spPr>
          <a:xfrm>
            <a:off x="354516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2">
            <a:extLst>
              <a:ext uri="{FF2B5EF4-FFF2-40B4-BE49-F238E27FC236}">
                <a16:creationId xmlns:a16="http://schemas.microsoft.com/office/drawing/2014/main" id="{B2422CCB-F17D-41BE-8145-8BDEB6B334D3}"/>
              </a:ext>
            </a:extLst>
          </p:cNvPr>
          <p:cNvCxnSpPr>
            <a:cxnSpLocks/>
          </p:cNvCxnSpPr>
          <p:nvPr/>
        </p:nvCxnSpPr>
        <p:spPr>
          <a:xfrm>
            <a:off x="3689179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/>
              <p:nvPr/>
            </p:nvSpPr>
            <p:spPr>
              <a:xfrm>
                <a:off x="304804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4" y="3715434"/>
                <a:ext cx="3528380" cy="25200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902DE1C-FEDA-4A53-ACFD-3678EB3EF9C9}"/>
              </a:ext>
            </a:extLst>
          </p:cNvPr>
          <p:cNvCxnSpPr/>
          <p:nvPr/>
        </p:nvCxnSpPr>
        <p:spPr>
          <a:xfrm>
            <a:off x="592834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CEEC5B3-22AE-4AF3-A31D-7FB4951F71FB}"/>
              </a:ext>
            </a:extLst>
          </p:cNvPr>
          <p:cNvCxnSpPr>
            <a:cxnSpLocks/>
          </p:cNvCxnSpPr>
          <p:nvPr/>
        </p:nvCxnSpPr>
        <p:spPr>
          <a:xfrm>
            <a:off x="736852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37F2369-3471-44F7-A6F0-0CB4C042D54A}"/>
              </a:ext>
            </a:extLst>
          </p:cNvPr>
          <p:cNvCxnSpPr>
            <a:cxnSpLocks/>
          </p:cNvCxnSpPr>
          <p:nvPr/>
        </p:nvCxnSpPr>
        <p:spPr>
          <a:xfrm>
            <a:off x="880866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E61FBD2-4B36-4346-8D9B-4CDBB20D2973}"/>
              </a:ext>
            </a:extLst>
          </p:cNvPr>
          <p:cNvCxnSpPr>
            <a:cxnSpLocks/>
          </p:cNvCxnSpPr>
          <p:nvPr/>
        </p:nvCxnSpPr>
        <p:spPr>
          <a:xfrm flipH="1">
            <a:off x="588638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FD65286-078A-4A4C-8308-78FCB5F66DDC}"/>
              </a:ext>
            </a:extLst>
          </p:cNvPr>
          <p:cNvCxnSpPr>
            <a:cxnSpLocks/>
          </p:cNvCxnSpPr>
          <p:nvPr/>
        </p:nvCxnSpPr>
        <p:spPr>
          <a:xfrm>
            <a:off x="1670856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BC76B63-D142-4310-A6CC-74DD4D421945}"/>
              </a:ext>
            </a:extLst>
          </p:cNvPr>
          <p:cNvCxnSpPr>
            <a:cxnSpLocks/>
          </p:cNvCxnSpPr>
          <p:nvPr/>
        </p:nvCxnSpPr>
        <p:spPr>
          <a:xfrm>
            <a:off x="1812985" y="2878510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1DD24B5-768E-4DAA-BA24-060D81BFA21A}"/>
              </a:ext>
            </a:extLst>
          </p:cNvPr>
          <p:cNvCxnSpPr>
            <a:cxnSpLocks/>
          </p:cNvCxnSpPr>
          <p:nvPr/>
        </p:nvCxnSpPr>
        <p:spPr>
          <a:xfrm flipH="1">
            <a:off x="732652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50213E-86A1-48FE-B3EE-105A67D58B80}"/>
              </a:ext>
            </a:extLst>
          </p:cNvPr>
          <p:cNvCxnSpPr>
            <a:cxnSpLocks/>
          </p:cNvCxnSpPr>
          <p:nvPr/>
        </p:nvCxnSpPr>
        <p:spPr>
          <a:xfrm flipH="1">
            <a:off x="1666866" y="288719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648051-524F-45AE-8729-C0432FC8F2F1}"/>
              </a:ext>
            </a:extLst>
          </p:cNvPr>
          <p:cNvCxnSpPr>
            <a:cxnSpLocks/>
          </p:cNvCxnSpPr>
          <p:nvPr/>
        </p:nvCxnSpPr>
        <p:spPr>
          <a:xfrm>
            <a:off x="2753072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126A293-7D77-4CBA-9AE6-00E4B3A8C16B}"/>
              </a:ext>
            </a:extLst>
          </p:cNvPr>
          <p:cNvCxnSpPr>
            <a:cxnSpLocks/>
          </p:cNvCxnSpPr>
          <p:nvPr/>
        </p:nvCxnSpPr>
        <p:spPr>
          <a:xfrm flipH="1">
            <a:off x="881815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883F916-8E82-4999-B938-1F248D567370}"/>
              </a:ext>
            </a:extLst>
          </p:cNvPr>
          <p:cNvCxnSpPr>
            <a:cxnSpLocks/>
          </p:cNvCxnSpPr>
          <p:nvPr/>
        </p:nvCxnSpPr>
        <p:spPr>
          <a:xfrm flipH="1">
            <a:off x="1822009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C8F217D-71CC-40BA-A5B1-DB12F7905C71}"/>
              </a:ext>
            </a:extLst>
          </p:cNvPr>
          <p:cNvCxnSpPr>
            <a:cxnSpLocks/>
          </p:cNvCxnSpPr>
          <p:nvPr/>
        </p:nvCxnSpPr>
        <p:spPr>
          <a:xfrm flipH="1">
            <a:off x="2754022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/>
              <p:nvPr/>
            </p:nvSpPr>
            <p:spPr>
              <a:xfrm>
                <a:off x="30960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5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矢印コネクタ 12">
            <a:extLst>
              <a:ext uri="{FF2B5EF4-FFF2-40B4-BE49-F238E27FC236}">
                <a16:creationId xmlns:a16="http://schemas.microsoft.com/office/drawing/2014/main" id="{3A12D61F-E2B6-47B9-B5F6-12D61DA18587}"/>
              </a:ext>
            </a:extLst>
          </p:cNvPr>
          <p:cNvCxnSpPr>
            <a:cxnSpLocks/>
          </p:cNvCxnSpPr>
          <p:nvPr/>
        </p:nvCxnSpPr>
        <p:spPr>
          <a:xfrm>
            <a:off x="45362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2">
            <a:extLst>
              <a:ext uri="{FF2B5EF4-FFF2-40B4-BE49-F238E27FC236}">
                <a16:creationId xmlns:a16="http://schemas.microsoft.com/office/drawing/2014/main" id="{679C4B9F-FD5D-4CEA-84B7-3104090CFF17}"/>
              </a:ext>
            </a:extLst>
          </p:cNvPr>
          <p:cNvCxnSpPr>
            <a:cxnSpLocks/>
          </p:cNvCxnSpPr>
          <p:nvPr/>
        </p:nvCxnSpPr>
        <p:spPr>
          <a:xfrm>
            <a:off x="59763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2">
            <a:extLst>
              <a:ext uri="{FF2B5EF4-FFF2-40B4-BE49-F238E27FC236}">
                <a16:creationId xmlns:a16="http://schemas.microsoft.com/office/drawing/2014/main" id="{E90FD26F-DD8F-4351-B800-58EBC0CE2642}"/>
              </a:ext>
            </a:extLst>
          </p:cNvPr>
          <p:cNvCxnSpPr>
            <a:cxnSpLocks/>
          </p:cNvCxnSpPr>
          <p:nvPr/>
        </p:nvCxnSpPr>
        <p:spPr>
          <a:xfrm>
            <a:off x="74165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2">
            <a:extLst>
              <a:ext uri="{FF2B5EF4-FFF2-40B4-BE49-F238E27FC236}">
                <a16:creationId xmlns:a16="http://schemas.microsoft.com/office/drawing/2014/main" id="{974DE5AC-7F6F-4320-94E7-EA3B1E46C60C}"/>
              </a:ext>
            </a:extLst>
          </p:cNvPr>
          <p:cNvCxnSpPr>
            <a:cxnSpLocks/>
          </p:cNvCxnSpPr>
          <p:nvPr/>
        </p:nvCxnSpPr>
        <p:spPr>
          <a:xfrm>
            <a:off x="88566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2">
            <a:extLst>
              <a:ext uri="{FF2B5EF4-FFF2-40B4-BE49-F238E27FC236}">
                <a16:creationId xmlns:a16="http://schemas.microsoft.com/office/drawing/2014/main" id="{3B81D918-5FB8-4BB6-979B-B59EB0D01DC8}"/>
              </a:ext>
            </a:extLst>
          </p:cNvPr>
          <p:cNvCxnSpPr>
            <a:cxnSpLocks/>
          </p:cNvCxnSpPr>
          <p:nvPr/>
        </p:nvCxnSpPr>
        <p:spPr>
          <a:xfrm>
            <a:off x="59763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2">
            <a:extLst>
              <a:ext uri="{FF2B5EF4-FFF2-40B4-BE49-F238E27FC236}">
                <a16:creationId xmlns:a16="http://schemas.microsoft.com/office/drawing/2014/main" id="{797E0163-27E1-4F1B-AB49-F3C85C265C95}"/>
              </a:ext>
            </a:extLst>
          </p:cNvPr>
          <p:cNvCxnSpPr>
            <a:cxnSpLocks/>
          </p:cNvCxnSpPr>
          <p:nvPr/>
        </p:nvCxnSpPr>
        <p:spPr>
          <a:xfrm>
            <a:off x="74165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2">
            <a:extLst>
              <a:ext uri="{FF2B5EF4-FFF2-40B4-BE49-F238E27FC236}">
                <a16:creationId xmlns:a16="http://schemas.microsoft.com/office/drawing/2014/main" id="{201F6999-A37B-4681-8796-35EF49EEEB9A}"/>
              </a:ext>
            </a:extLst>
          </p:cNvPr>
          <p:cNvCxnSpPr>
            <a:cxnSpLocks/>
          </p:cNvCxnSpPr>
          <p:nvPr/>
        </p:nvCxnSpPr>
        <p:spPr>
          <a:xfrm>
            <a:off x="885669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/>
              <p:nvPr/>
            </p:nvSpPr>
            <p:spPr>
              <a:xfrm>
                <a:off x="12457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9" y="4111410"/>
                <a:ext cx="720080" cy="288032"/>
              </a:xfrm>
              <a:prstGeom prst="rect">
                <a:avLst/>
              </a:prstGeom>
              <a:blipFill>
                <a:blip r:embed="rId15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2">
            <a:extLst>
              <a:ext uri="{FF2B5EF4-FFF2-40B4-BE49-F238E27FC236}">
                <a16:creationId xmlns:a16="http://schemas.microsoft.com/office/drawing/2014/main" id="{A9A62A1F-1582-4861-B0C3-9356675C07C2}"/>
              </a:ext>
            </a:extLst>
          </p:cNvPr>
          <p:cNvCxnSpPr>
            <a:cxnSpLocks/>
          </p:cNvCxnSpPr>
          <p:nvPr/>
        </p:nvCxnSpPr>
        <p:spPr>
          <a:xfrm>
            <a:off x="13897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2">
            <a:extLst>
              <a:ext uri="{FF2B5EF4-FFF2-40B4-BE49-F238E27FC236}">
                <a16:creationId xmlns:a16="http://schemas.microsoft.com/office/drawing/2014/main" id="{2210C7AE-FA7E-498E-B269-BDF7D260F3E5}"/>
              </a:ext>
            </a:extLst>
          </p:cNvPr>
          <p:cNvCxnSpPr>
            <a:cxnSpLocks/>
          </p:cNvCxnSpPr>
          <p:nvPr/>
        </p:nvCxnSpPr>
        <p:spPr>
          <a:xfrm>
            <a:off x="1533741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2">
            <a:extLst>
              <a:ext uri="{FF2B5EF4-FFF2-40B4-BE49-F238E27FC236}">
                <a16:creationId xmlns:a16="http://schemas.microsoft.com/office/drawing/2014/main" id="{C6D39AB6-F4F4-4564-AFDD-834986E744A5}"/>
              </a:ext>
            </a:extLst>
          </p:cNvPr>
          <p:cNvCxnSpPr>
            <a:cxnSpLocks/>
          </p:cNvCxnSpPr>
          <p:nvPr/>
        </p:nvCxnSpPr>
        <p:spPr>
          <a:xfrm>
            <a:off x="167775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2">
            <a:extLst>
              <a:ext uri="{FF2B5EF4-FFF2-40B4-BE49-F238E27FC236}">
                <a16:creationId xmlns:a16="http://schemas.microsoft.com/office/drawing/2014/main" id="{1D9CCA14-6FB1-449F-9CFC-405FA470E012}"/>
              </a:ext>
            </a:extLst>
          </p:cNvPr>
          <p:cNvCxnSpPr>
            <a:cxnSpLocks/>
          </p:cNvCxnSpPr>
          <p:nvPr/>
        </p:nvCxnSpPr>
        <p:spPr>
          <a:xfrm>
            <a:off x="18217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2">
            <a:extLst>
              <a:ext uri="{FF2B5EF4-FFF2-40B4-BE49-F238E27FC236}">
                <a16:creationId xmlns:a16="http://schemas.microsoft.com/office/drawing/2014/main" id="{EA520B78-32EA-446B-8598-A7587A65E7B3}"/>
              </a:ext>
            </a:extLst>
          </p:cNvPr>
          <p:cNvCxnSpPr>
            <a:cxnSpLocks/>
          </p:cNvCxnSpPr>
          <p:nvPr/>
        </p:nvCxnSpPr>
        <p:spPr>
          <a:xfrm>
            <a:off x="13897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2">
            <a:extLst>
              <a:ext uri="{FF2B5EF4-FFF2-40B4-BE49-F238E27FC236}">
                <a16:creationId xmlns:a16="http://schemas.microsoft.com/office/drawing/2014/main" id="{3AAAD1EE-88B0-47CD-BE17-7DCD48422419}"/>
              </a:ext>
            </a:extLst>
          </p:cNvPr>
          <p:cNvCxnSpPr>
            <a:cxnSpLocks/>
          </p:cNvCxnSpPr>
          <p:nvPr/>
        </p:nvCxnSpPr>
        <p:spPr>
          <a:xfrm>
            <a:off x="167775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2">
            <a:extLst>
              <a:ext uri="{FF2B5EF4-FFF2-40B4-BE49-F238E27FC236}">
                <a16:creationId xmlns:a16="http://schemas.microsoft.com/office/drawing/2014/main" id="{2B89F595-6185-4586-BA0C-7B7B2DCBB63F}"/>
              </a:ext>
            </a:extLst>
          </p:cNvPr>
          <p:cNvCxnSpPr>
            <a:cxnSpLocks/>
          </p:cNvCxnSpPr>
          <p:nvPr/>
        </p:nvCxnSpPr>
        <p:spPr>
          <a:xfrm>
            <a:off x="18217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/>
              <p:nvPr/>
            </p:nvSpPr>
            <p:spPr>
              <a:xfrm>
                <a:off x="21818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12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2">
            <a:extLst>
              <a:ext uri="{FF2B5EF4-FFF2-40B4-BE49-F238E27FC236}">
                <a16:creationId xmlns:a16="http://schemas.microsoft.com/office/drawing/2014/main" id="{7B1010FB-5DF3-49BA-8145-AE5086A4904D}"/>
              </a:ext>
            </a:extLst>
          </p:cNvPr>
          <p:cNvCxnSpPr>
            <a:cxnSpLocks/>
          </p:cNvCxnSpPr>
          <p:nvPr/>
        </p:nvCxnSpPr>
        <p:spPr>
          <a:xfrm>
            <a:off x="23258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2">
            <a:extLst>
              <a:ext uri="{FF2B5EF4-FFF2-40B4-BE49-F238E27FC236}">
                <a16:creationId xmlns:a16="http://schemas.microsoft.com/office/drawing/2014/main" id="{7A2AF211-9E2E-43CF-9532-2F2BE443281E}"/>
              </a:ext>
            </a:extLst>
          </p:cNvPr>
          <p:cNvCxnSpPr>
            <a:cxnSpLocks/>
          </p:cNvCxnSpPr>
          <p:nvPr/>
        </p:nvCxnSpPr>
        <p:spPr>
          <a:xfrm>
            <a:off x="24698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2">
            <a:extLst>
              <a:ext uri="{FF2B5EF4-FFF2-40B4-BE49-F238E27FC236}">
                <a16:creationId xmlns:a16="http://schemas.microsoft.com/office/drawing/2014/main" id="{771849CF-E709-4618-BAB2-369A2E20750C}"/>
              </a:ext>
            </a:extLst>
          </p:cNvPr>
          <p:cNvCxnSpPr>
            <a:cxnSpLocks/>
          </p:cNvCxnSpPr>
          <p:nvPr/>
        </p:nvCxnSpPr>
        <p:spPr>
          <a:xfrm>
            <a:off x="26138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2">
            <a:extLst>
              <a:ext uri="{FF2B5EF4-FFF2-40B4-BE49-F238E27FC236}">
                <a16:creationId xmlns:a16="http://schemas.microsoft.com/office/drawing/2014/main" id="{0B3FFA44-47D4-4758-A68A-C0A08EEF4AB1}"/>
              </a:ext>
            </a:extLst>
          </p:cNvPr>
          <p:cNvCxnSpPr>
            <a:cxnSpLocks/>
          </p:cNvCxnSpPr>
          <p:nvPr/>
        </p:nvCxnSpPr>
        <p:spPr>
          <a:xfrm>
            <a:off x="27578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2">
            <a:extLst>
              <a:ext uri="{FF2B5EF4-FFF2-40B4-BE49-F238E27FC236}">
                <a16:creationId xmlns:a16="http://schemas.microsoft.com/office/drawing/2014/main" id="{C4F97E8E-A853-44CF-8BD4-A02D257D05D2}"/>
              </a:ext>
            </a:extLst>
          </p:cNvPr>
          <p:cNvCxnSpPr>
            <a:cxnSpLocks/>
          </p:cNvCxnSpPr>
          <p:nvPr/>
        </p:nvCxnSpPr>
        <p:spPr>
          <a:xfrm>
            <a:off x="23258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2">
            <a:extLst>
              <a:ext uri="{FF2B5EF4-FFF2-40B4-BE49-F238E27FC236}">
                <a16:creationId xmlns:a16="http://schemas.microsoft.com/office/drawing/2014/main" id="{ED54E20F-EACF-4CE5-9B7F-CCB6B392052D}"/>
              </a:ext>
            </a:extLst>
          </p:cNvPr>
          <p:cNvCxnSpPr>
            <a:cxnSpLocks/>
          </p:cNvCxnSpPr>
          <p:nvPr/>
        </p:nvCxnSpPr>
        <p:spPr>
          <a:xfrm>
            <a:off x="24698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2">
            <a:extLst>
              <a:ext uri="{FF2B5EF4-FFF2-40B4-BE49-F238E27FC236}">
                <a16:creationId xmlns:a16="http://schemas.microsoft.com/office/drawing/2014/main" id="{DF6AE185-6E2A-45CA-8EF4-07710B41BFEB}"/>
              </a:ext>
            </a:extLst>
          </p:cNvPr>
          <p:cNvCxnSpPr>
            <a:cxnSpLocks/>
          </p:cNvCxnSpPr>
          <p:nvPr/>
        </p:nvCxnSpPr>
        <p:spPr>
          <a:xfrm>
            <a:off x="275787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/>
              <p:nvPr/>
            </p:nvSpPr>
            <p:spPr>
              <a:xfrm>
                <a:off x="311791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15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矢印コネクタ 12">
            <a:extLst>
              <a:ext uri="{FF2B5EF4-FFF2-40B4-BE49-F238E27FC236}">
                <a16:creationId xmlns:a16="http://schemas.microsoft.com/office/drawing/2014/main" id="{B24D60DD-4EA8-40B6-97C2-31DDC11D8E75}"/>
              </a:ext>
            </a:extLst>
          </p:cNvPr>
          <p:cNvCxnSpPr>
            <a:cxnSpLocks/>
          </p:cNvCxnSpPr>
          <p:nvPr/>
        </p:nvCxnSpPr>
        <p:spPr>
          <a:xfrm>
            <a:off x="326193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2">
            <a:extLst>
              <a:ext uri="{FF2B5EF4-FFF2-40B4-BE49-F238E27FC236}">
                <a16:creationId xmlns:a16="http://schemas.microsoft.com/office/drawing/2014/main" id="{BFE975A0-87E3-414C-AC49-7EBF4FC5CD9E}"/>
              </a:ext>
            </a:extLst>
          </p:cNvPr>
          <p:cNvCxnSpPr>
            <a:cxnSpLocks/>
          </p:cNvCxnSpPr>
          <p:nvPr/>
        </p:nvCxnSpPr>
        <p:spPr>
          <a:xfrm>
            <a:off x="340594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2">
            <a:extLst>
              <a:ext uri="{FF2B5EF4-FFF2-40B4-BE49-F238E27FC236}">
                <a16:creationId xmlns:a16="http://schemas.microsoft.com/office/drawing/2014/main" id="{E456DF00-275E-4D1C-8EE0-628C3E106FEC}"/>
              </a:ext>
            </a:extLst>
          </p:cNvPr>
          <p:cNvCxnSpPr>
            <a:cxnSpLocks/>
          </p:cNvCxnSpPr>
          <p:nvPr/>
        </p:nvCxnSpPr>
        <p:spPr>
          <a:xfrm>
            <a:off x="354996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2">
            <a:extLst>
              <a:ext uri="{FF2B5EF4-FFF2-40B4-BE49-F238E27FC236}">
                <a16:creationId xmlns:a16="http://schemas.microsoft.com/office/drawing/2014/main" id="{D715955D-6A31-41AE-A43B-0AE2DED75C3D}"/>
              </a:ext>
            </a:extLst>
          </p:cNvPr>
          <p:cNvCxnSpPr>
            <a:cxnSpLocks/>
          </p:cNvCxnSpPr>
          <p:nvPr/>
        </p:nvCxnSpPr>
        <p:spPr>
          <a:xfrm>
            <a:off x="369397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2">
            <a:extLst>
              <a:ext uri="{FF2B5EF4-FFF2-40B4-BE49-F238E27FC236}">
                <a16:creationId xmlns:a16="http://schemas.microsoft.com/office/drawing/2014/main" id="{BDA058CD-BC63-489C-B815-6E17FF754F16}"/>
              </a:ext>
            </a:extLst>
          </p:cNvPr>
          <p:cNvCxnSpPr>
            <a:cxnSpLocks/>
          </p:cNvCxnSpPr>
          <p:nvPr/>
        </p:nvCxnSpPr>
        <p:spPr>
          <a:xfrm>
            <a:off x="3261931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2">
            <a:extLst>
              <a:ext uri="{FF2B5EF4-FFF2-40B4-BE49-F238E27FC236}">
                <a16:creationId xmlns:a16="http://schemas.microsoft.com/office/drawing/2014/main" id="{71D572DE-A9F7-46AA-8F90-C57BDE6AEBF1}"/>
              </a:ext>
            </a:extLst>
          </p:cNvPr>
          <p:cNvCxnSpPr>
            <a:cxnSpLocks/>
          </p:cNvCxnSpPr>
          <p:nvPr/>
        </p:nvCxnSpPr>
        <p:spPr>
          <a:xfrm>
            <a:off x="3405947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2">
            <a:extLst>
              <a:ext uri="{FF2B5EF4-FFF2-40B4-BE49-F238E27FC236}">
                <a16:creationId xmlns:a16="http://schemas.microsoft.com/office/drawing/2014/main" id="{85798A2E-C4DF-485B-8F86-1A1F9D9A8CB2}"/>
              </a:ext>
            </a:extLst>
          </p:cNvPr>
          <p:cNvCxnSpPr>
            <a:cxnSpLocks/>
          </p:cNvCxnSpPr>
          <p:nvPr/>
        </p:nvCxnSpPr>
        <p:spPr>
          <a:xfrm>
            <a:off x="354996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2">
            <a:extLst>
              <a:ext uri="{FF2B5EF4-FFF2-40B4-BE49-F238E27FC236}">
                <a16:creationId xmlns:a16="http://schemas.microsoft.com/office/drawing/2014/main" id="{E6DDA1F0-2076-42A8-AFDC-33FCD8BE4482}"/>
              </a:ext>
            </a:extLst>
          </p:cNvPr>
          <p:cNvCxnSpPr>
            <a:cxnSpLocks/>
          </p:cNvCxnSpPr>
          <p:nvPr/>
        </p:nvCxnSpPr>
        <p:spPr>
          <a:xfrm>
            <a:off x="45362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2">
            <a:extLst>
              <a:ext uri="{FF2B5EF4-FFF2-40B4-BE49-F238E27FC236}">
                <a16:creationId xmlns:a16="http://schemas.microsoft.com/office/drawing/2014/main" id="{008E38F6-3077-41D8-A24B-F388BABF20CD}"/>
              </a:ext>
            </a:extLst>
          </p:cNvPr>
          <p:cNvCxnSpPr>
            <a:cxnSpLocks/>
          </p:cNvCxnSpPr>
          <p:nvPr/>
        </p:nvCxnSpPr>
        <p:spPr>
          <a:xfrm>
            <a:off x="59763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2">
            <a:extLst>
              <a:ext uri="{FF2B5EF4-FFF2-40B4-BE49-F238E27FC236}">
                <a16:creationId xmlns:a16="http://schemas.microsoft.com/office/drawing/2014/main" id="{32CCD9B7-4CE3-4B42-B652-2BE9E9FB40E8}"/>
              </a:ext>
            </a:extLst>
          </p:cNvPr>
          <p:cNvCxnSpPr>
            <a:cxnSpLocks/>
          </p:cNvCxnSpPr>
          <p:nvPr/>
        </p:nvCxnSpPr>
        <p:spPr>
          <a:xfrm>
            <a:off x="74165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2">
            <a:extLst>
              <a:ext uri="{FF2B5EF4-FFF2-40B4-BE49-F238E27FC236}">
                <a16:creationId xmlns:a16="http://schemas.microsoft.com/office/drawing/2014/main" id="{8D71B387-8B0B-40AB-BE7F-C02B9D24F30C}"/>
              </a:ext>
            </a:extLst>
          </p:cNvPr>
          <p:cNvCxnSpPr>
            <a:cxnSpLocks/>
          </p:cNvCxnSpPr>
          <p:nvPr/>
        </p:nvCxnSpPr>
        <p:spPr>
          <a:xfrm>
            <a:off x="885671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2">
            <a:extLst>
              <a:ext uri="{FF2B5EF4-FFF2-40B4-BE49-F238E27FC236}">
                <a16:creationId xmlns:a16="http://schemas.microsoft.com/office/drawing/2014/main" id="{13FDC635-9F4F-4893-90C9-D4254D4641D8}"/>
              </a:ext>
            </a:extLst>
          </p:cNvPr>
          <p:cNvCxnSpPr>
            <a:cxnSpLocks/>
          </p:cNvCxnSpPr>
          <p:nvPr/>
        </p:nvCxnSpPr>
        <p:spPr>
          <a:xfrm>
            <a:off x="13897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2">
            <a:extLst>
              <a:ext uri="{FF2B5EF4-FFF2-40B4-BE49-F238E27FC236}">
                <a16:creationId xmlns:a16="http://schemas.microsoft.com/office/drawing/2014/main" id="{683A855D-E60D-44A9-91D0-DADAE954A5D2}"/>
              </a:ext>
            </a:extLst>
          </p:cNvPr>
          <p:cNvCxnSpPr>
            <a:cxnSpLocks/>
          </p:cNvCxnSpPr>
          <p:nvPr/>
        </p:nvCxnSpPr>
        <p:spPr>
          <a:xfrm>
            <a:off x="153374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2">
            <a:extLst>
              <a:ext uri="{FF2B5EF4-FFF2-40B4-BE49-F238E27FC236}">
                <a16:creationId xmlns:a16="http://schemas.microsoft.com/office/drawing/2014/main" id="{325653A4-8B64-412A-9A50-91EA0F3422BA}"/>
              </a:ext>
            </a:extLst>
          </p:cNvPr>
          <p:cNvCxnSpPr>
            <a:cxnSpLocks/>
          </p:cNvCxnSpPr>
          <p:nvPr/>
        </p:nvCxnSpPr>
        <p:spPr>
          <a:xfrm>
            <a:off x="167775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2">
            <a:extLst>
              <a:ext uri="{FF2B5EF4-FFF2-40B4-BE49-F238E27FC236}">
                <a16:creationId xmlns:a16="http://schemas.microsoft.com/office/drawing/2014/main" id="{78CD8F70-8CB8-46A5-9300-E0E080E2F2B9}"/>
              </a:ext>
            </a:extLst>
          </p:cNvPr>
          <p:cNvCxnSpPr>
            <a:cxnSpLocks/>
          </p:cNvCxnSpPr>
          <p:nvPr/>
        </p:nvCxnSpPr>
        <p:spPr>
          <a:xfrm>
            <a:off x="1821775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2">
            <a:extLst>
              <a:ext uri="{FF2B5EF4-FFF2-40B4-BE49-F238E27FC236}">
                <a16:creationId xmlns:a16="http://schemas.microsoft.com/office/drawing/2014/main" id="{81796FC3-EF17-44AE-AE18-A4A073AE7FD5}"/>
              </a:ext>
            </a:extLst>
          </p:cNvPr>
          <p:cNvCxnSpPr>
            <a:cxnSpLocks/>
          </p:cNvCxnSpPr>
          <p:nvPr/>
        </p:nvCxnSpPr>
        <p:spPr>
          <a:xfrm>
            <a:off x="23258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2">
            <a:extLst>
              <a:ext uri="{FF2B5EF4-FFF2-40B4-BE49-F238E27FC236}">
                <a16:creationId xmlns:a16="http://schemas.microsoft.com/office/drawing/2014/main" id="{C2E93232-6936-4A93-BE65-2756D77EC922}"/>
              </a:ext>
            </a:extLst>
          </p:cNvPr>
          <p:cNvCxnSpPr>
            <a:cxnSpLocks/>
          </p:cNvCxnSpPr>
          <p:nvPr/>
        </p:nvCxnSpPr>
        <p:spPr>
          <a:xfrm>
            <a:off x="246984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2">
            <a:extLst>
              <a:ext uri="{FF2B5EF4-FFF2-40B4-BE49-F238E27FC236}">
                <a16:creationId xmlns:a16="http://schemas.microsoft.com/office/drawing/2014/main" id="{DFF8B9DC-1FA6-432D-87E5-17547B6C6634}"/>
              </a:ext>
            </a:extLst>
          </p:cNvPr>
          <p:cNvCxnSpPr>
            <a:cxnSpLocks/>
          </p:cNvCxnSpPr>
          <p:nvPr/>
        </p:nvCxnSpPr>
        <p:spPr>
          <a:xfrm>
            <a:off x="2613862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2">
            <a:extLst>
              <a:ext uri="{FF2B5EF4-FFF2-40B4-BE49-F238E27FC236}">
                <a16:creationId xmlns:a16="http://schemas.microsoft.com/office/drawing/2014/main" id="{35B9AE56-A01B-4608-92D4-90F4D10AE722}"/>
              </a:ext>
            </a:extLst>
          </p:cNvPr>
          <p:cNvCxnSpPr>
            <a:cxnSpLocks/>
          </p:cNvCxnSpPr>
          <p:nvPr/>
        </p:nvCxnSpPr>
        <p:spPr>
          <a:xfrm>
            <a:off x="275787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2">
            <a:extLst>
              <a:ext uri="{FF2B5EF4-FFF2-40B4-BE49-F238E27FC236}">
                <a16:creationId xmlns:a16="http://schemas.microsoft.com/office/drawing/2014/main" id="{62500D86-8CFB-4C1B-AD76-61F4D23EDABB}"/>
              </a:ext>
            </a:extLst>
          </p:cNvPr>
          <p:cNvCxnSpPr>
            <a:cxnSpLocks/>
          </p:cNvCxnSpPr>
          <p:nvPr/>
        </p:nvCxnSpPr>
        <p:spPr>
          <a:xfrm>
            <a:off x="326193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2">
            <a:extLst>
              <a:ext uri="{FF2B5EF4-FFF2-40B4-BE49-F238E27FC236}">
                <a16:creationId xmlns:a16="http://schemas.microsoft.com/office/drawing/2014/main" id="{E6055E4B-9E26-4165-9B74-DE989C3A7CFF}"/>
              </a:ext>
            </a:extLst>
          </p:cNvPr>
          <p:cNvCxnSpPr>
            <a:cxnSpLocks/>
          </p:cNvCxnSpPr>
          <p:nvPr/>
        </p:nvCxnSpPr>
        <p:spPr>
          <a:xfrm>
            <a:off x="3405949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2">
            <a:extLst>
              <a:ext uri="{FF2B5EF4-FFF2-40B4-BE49-F238E27FC236}">
                <a16:creationId xmlns:a16="http://schemas.microsoft.com/office/drawing/2014/main" id="{7247E1F5-17A4-4157-AA72-12FA1644A0A4}"/>
              </a:ext>
            </a:extLst>
          </p:cNvPr>
          <p:cNvCxnSpPr>
            <a:cxnSpLocks/>
          </p:cNvCxnSpPr>
          <p:nvPr/>
        </p:nvCxnSpPr>
        <p:spPr>
          <a:xfrm>
            <a:off x="354996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2">
            <a:extLst>
              <a:ext uri="{FF2B5EF4-FFF2-40B4-BE49-F238E27FC236}">
                <a16:creationId xmlns:a16="http://schemas.microsoft.com/office/drawing/2014/main" id="{219C17F2-9EE8-45E2-8A9D-D718DC158E50}"/>
              </a:ext>
            </a:extLst>
          </p:cNvPr>
          <p:cNvCxnSpPr>
            <a:cxnSpLocks/>
          </p:cNvCxnSpPr>
          <p:nvPr/>
        </p:nvCxnSpPr>
        <p:spPr>
          <a:xfrm>
            <a:off x="3693981" y="439948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/>
              <p:nvPr/>
            </p:nvSpPr>
            <p:spPr>
              <a:xfrm>
                <a:off x="309606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6" y="5335602"/>
                <a:ext cx="3528380" cy="25200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5EEFFDA-6578-4BD9-9778-E968D36A562F}"/>
              </a:ext>
            </a:extLst>
          </p:cNvPr>
          <p:cNvCxnSpPr/>
          <p:nvPr/>
        </p:nvCxnSpPr>
        <p:spPr>
          <a:xfrm>
            <a:off x="597636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3312D732-D384-472E-8A3B-8D1491F239E3}"/>
              </a:ext>
            </a:extLst>
          </p:cNvPr>
          <p:cNvCxnSpPr>
            <a:cxnSpLocks/>
          </p:cNvCxnSpPr>
          <p:nvPr/>
        </p:nvCxnSpPr>
        <p:spPr>
          <a:xfrm>
            <a:off x="741654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DEEC576-28B5-4FA8-8BEB-76413B8E15B3}"/>
              </a:ext>
            </a:extLst>
          </p:cNvPr>
          <p:cNvCxnSpPr>
            <a:cxnSpLocks/>
          </p:cNvCxnSpPr>
          <p:nvPr/>
        </p:nvCxnSpPr>
        <p:spPr>
          <a:xfrm>
            <a:off x="885668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682BC43-259D-44C2-BAA0-B44111BAC13B}"/>
              </a:ext>
            </a:extLst>
          </p:cNvPr>
          <p:cNvCxnSpPr>
            <a:cxnSpLocks/>
          </p:cNvCxnSpPr>
          <p:nvPr/>
        </p:nvCxnSpPr>
        <p:spPr>
          <a:xfrm flipH="1">
            <a:off x="593440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55AF01B-E3E6-4706-9E39-FA50CD63BA7A}"/>
              </a:ext>
            </a:extLst>
          </p:cNvPr>
          <p:cNvCxnSpPr>
            <a:cxnSpLocks/>
          </p:cNvCxnSpPr>
          <p:nvPr/>
        </p:nvCxnSpPr>
        <p:spPr>
          <a:xfrm>
            <a:off x="1675658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F996CAF-601E-48E4-B8FF-7BA95D1D416D}"/>
              </a:ext>
            </a:extLst>
          </p:cNvPr>
          <p:cNvCxnSpPr>
            <a:cxnSpLocks/>
          </p:cNvCxnSpPr>
          <p:nvPr/>
        </p:nvCxnSpPr>
        <p:spPr>
          <a:xfrm>
            <a:off x="1817787" y="4498678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DB8BF7-0902-4C40-A1A6-E1058349ACE0}"/>
              </a:ext>
            </a:extLst>
          </p:cNvPr>
          <p:cNvCxnSpPr>
            <a:cxnSpLocks/>
          </p:cNvCxnSpPr>
          <p:nvPr/>
        </p:nvCxnSpPr>
        <p:spPr>
          <a:xfrm flipH="1">
            <a:off x="737454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F6248197-09DE-475C-8383-B700B03FFA0D}"/>
              </a:ext>
            </a:extLst>
          </p:cNvPr>
          <p:cNvCxnSpPr>
            <a:cxnSpLocks/>
          </p:cNvCxnSpPr>
          <p:nvPr/>
        </p:nvCxnSpPr>
        <p:spPr>
          <a:xfrm flipH="1">
            <a:off x="1671668" y="4507362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258DC5A-1D9A-4D6E-97B4-4A2437307682}"/>
              </a:ext>
            </a:extLst>
          </p:cNvPr>
          <p:cNvCxnSpPr>
            <a:cxnSpLocks/>
          </p:cNvCxnSpPr>
          <p:nvPr/>
        </p:nvCxnSpPr>
        <p:spPr>
          <a:xfrm>
            <a:off x="2757874" y="4497985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966C327-2428-44DF-9255-E50ED8B9A68A}"/>
              </a:ext>
            </a:extLst>
          </p:cNvPr>
          <p:cNvCxnSpPr>
            <a:cxnSpLocks/>
          </p:cNvCxnSpPr>
          <p:nvPr/>
        </p:nvCxnSpPr>
        <p:spPr>
          <a:xfrm flipH="1">
            <a:off x="886617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B1DF507-7B95-4CA4-918F-CC7066711B73}"/>
              </a:ext>
            </a:extLst>
          </p:cNvPr>
          <p:cNvCxnSpPr>
            <a:cxnSpLocks/>
          </p:cNvCxnSpPr>
          <p:nvPr/>
        </p:nvCxnSpPr>
        <p:spPr>
          <a:xfrm flipH="1">
            <a:off x="1826811" y="4503120"/>
            <a:ext cx="1586275" cy="69278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781C8A3-BDB2-44AB-89C4-758062F42B05}"/>
              </a:ext>
            </a:extLst>
          </p:cNvPr>
          <p:cNvCxnSpPr>
            <a:cxnSpLocks/>
          </p:cNvCxnSpPr>
          <p:nvPr/>
        </p:nvCxnSpPr>
        <p:spPr>
          <a:xfrm flipH="1">
            <a:off x="2758824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2">
            <a:extLst>
              <a:ext uri="{FF2B5EF4-FFF2-40B4-BE49-F238E27FC236}">
                <a16:creationId xmlns:a16="http://schemas.microsoft.com/office/drawing/2014/main" id="{FF059975-4BF5-4B47-90C5-6F51C18335F2}"/>
              </a:ext>
            </a:extLst>
          </p:cNvPr>
          <p:cNvCxnSpPr>
            <a:cxnSpLocks/>
          </p:cNvCxnSpPr>
          <p:nvPr/>
        </p:nvCxnSpPr>
        <p:spPr>
          <a:xfrm>
            <a:off x="2107573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/>
              <p:nvPr/>
            </p:nvSpPr>
            <p:spPr>
              <a:xfrm>
                <a:off x="2010916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16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4545" r="-42424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矢印コネクタ 12">
            <a:extLst>
              <a:ext uri="{FF2B5EF4-FFF2-40B4-BE49-F238E27FC236}">
                <a16:creationId xmlns:a16="http://schemas.microsoft.com/office/drawing/2014/main" id="{C808F77C-CB5D-4B5C-839E-50DB959C9B5F}"/>
              </a:ext>
            </a:extLst>
          </p:cNvPr>
          <p:cNvCxnSpPr>
            <a:cxnSpLocks/>
          </p:cNvCxnSpPr>
          <p:nvPr/>
        </p:nvCxnSpPr>
        <p:spPr>
          <a:xfrm>
            <a:off x="1389247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2">
            <a:extLst>
              <a:ext uri="{FF2B5EF4-FFF2-40B4-BE49-F238E27FC236}">
                <a16:creationId xmlns:a16="http://schemas.microsoft.com/office/drawing/2014/main" id="{F1CF7FF2-618B-4CA3-9831-16489191DAF1}"/>
              </a:ext>
            </a:extLst>
          </p:cNvPr>
          <p:cNvCxnSpPr>
            <a:cxnSpLocks/>
          </p:cNvCxnSpPr>
          <p:nvPr/>
        </p:nvCxnSpPr>
        <p:spPr>
          <a:xfrm>
            <a:off x="1677279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2">
            <a:extLst>
              <a:ext uri="{FF2B5EF4-FFF2-40B4-BE49-F238E27FC236}">
                <a16:creationId xmlns:a16="http://schemas.microsoft.com/office/drawing/2014/main" id="{7A2B2360-4602-4DC1-8F9B-90981FBBEEC6}"/>
              </a:ext>
            </a:extLst>
          </p:cNvPr>
          <p:cNvCxnSpPr>
            <a:cxnSpLocks/>
          </p:cNvCxnSpPr>
          <p:nvPr/>
        </p:nvCxnSpPr>
        <p:spPr>
          <a:xfrm>
            <a:off x="1821295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2">
            <a:extLst>
              <a:ext uri="{FF2B5EF4-FFF2-40B4-BE49-F238E27FC236}">
                <a16:creationId xmlns:a16="http://schemas.microsoft.com/office/drawing/2014/main" id="{B99C9BA1-451A-488B-928C-1F3517055022}"/>
              </a:ext>
            </a:extLst>
          </p:cNvPr>
          <p:cNvCxnSpPr>
            <a:cxnSpLocks/>
          </p:cNvCxnSpPr>
          <p:nvPr/>
        </p:nvCxnSpPr>
        <p:spPr>
          <a:xfrm>
            <a:off x="1677279" y="115906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2">
            <a:extLst>
              <a:ext uri="{FF2B5EF4-FFF2-40B4-BE49-F238E27FC236}">
                <a16:creationId xmlns:a16="http://schemas.microsoft.com/office/drawing/2014/main" id="{C2D1740B-639A-4169-9FBE-3ACD56826375}"/>
              </a:ext>
            </a:extLst>
          </p:cNvPr>
          <p:cNvCxnSpPr>
            <a:cxnSpLocks/>
          </p:cNvCxnSpPr>
          <p:nvPr/>
        </p:nvCxnSpPr>
        <p:spPr>
          <a:xfrm>
            <a:off x="2469368" y="195117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CDD525D-D911-4EF8-A8E3-F9784179EFF0}"/>
              </a:ext>
            </a:extLst>
          </p:cNvPr>
          <p:cNvCxnSpPr>
            <a:cxnSpLocks/>
          </p:cNvCxnSpPr>
          <p:nvPr/>
        </p:nvCxnSpPr>
        <p:spPr>
          <a:xfrm>
            <a:off x="1675180" y="126698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2">
            <a:extLst>
              <a:ext uri="{FF2B5EF4-FFF2-40B4-BE49-F238E27FC236}">
                <a16:creationId xmlns:a16="http://schemas.microsoft.com/office/drawing/2014/main" id="{837DB756-71B8-4E70-B9BE-780B34752E17}"/>
              </a:ext>
            </a:extLst>
          </p:cNvPr>
          <p:cNvCxnSpPr>
            <a:cxnSpLocks/>
          </p:cNvCxnSpPr>
          <p:nvPr/>
        </p:nvCxnSpPr>
        <p:spPr>
          <a:xfrm>
            <a:off x="2466796" y="23471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2">
            <a:extLst>
              <a:ext uri="{FF2B5EF4-FFF2-40B4-BE49-F238E27FC236}">
                <a16:creationId xmlns:a16="http://schemas.microsoft.com/office/drawing/2014/main" id="{73127134-E69A-4EEC-BC15-84E16D8CD8C7}"/>
              </a:ext>
            </a:extLst>
          </p:cNvPr>
          <p:cNvCxnSpPr>
            <a:cxnSpLocks/>
          </p:cNvCxnSpPr>
          <p:nvPr/>
        </p:nvCxnSpPr>
        <p:spPr>
          <a:xfrm>
            <a:off x="2610814" y="277923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E5E4C7A1-A46D-46E5-B6DB-B6ECDF98E9EC}"/>
              </a:ext>
            </a:extLst>
          </p:cNvPr>
          <p:cNvCxnSpPr>
            <a:cxnSpLocks/>
          </p:cNvCxnSpPr>
          <p:nvPr/>
        </p:nvCxnSpPr>
        <p:spPr>
          <a:xfrm flipH="1">
            <a:off x="1668620" y="288711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12">
            <a:extLst>
              <a:ext uri="{FF2B5EF4-FFF2-40B4-BE49-F238E27FC236}">
                <a16:creationId xmlns:a16="http://schemas.microsoft.com/office/drawing/2014/main" id="{587E7B91-F4E2-41D4-BE42-D1BDF7E4415C}"/>
              </a:ext>
            </a:extLst>
          </p:cNvPr>
          <p:cNvCxnSpPr>
            <a:cxnSpLocks/>
          </p:cNvCxnSpPr>
          <p:nvPr/>
        </p:nvCxnSpPr>
        <p:spPr>
          <a:xfrm>
            <a:off x="1679511" y="396735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12">
            <a:extLst>
              <a:ext uri="{FF2B5EF4-FFF2-40B4-BE49-F238E27FC236}">
                <a16:creationId xmlns:a16="http://schemas.microsoft.com/office/drawing/2014/main" id="{275D6134-BF97-4D41-943D-C5C312A99A70}"/>
              </a:ext>
            </a:extLst>
          </p:cNvPr>
          <p:cNvCxnSpPr>
            <a:cxnSpLocks/>
          </p:cNvCxnSpPr>
          <p:nvPr/>
        </p:nvCxnSpPr>
        <p:spPr>
          <a:xfrm>
            <a:off x="1535497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46F4A2-F0D2-47CC-BC72-DEA2CC655EE5}"/>
              </a:ext>
            </a:extLst>
          </p:cNvPr>
          <p:cNvCxnSpPr>
            <a:cxnSpLocks/>
          </p:cNvCxnSpPr>
          <p:nvPr/>
        </p:nvCxnSpPr>
        <p:spPr>
          <a:xfrm>
            <a:off x="1819541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/>
              <p:nvPr/>
            </p:nvSpPr>
            <p:spPr>
              <a:xfrm>
                <a:off x="304800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99583"/>
                <a:ext cx="3528380" cy="328043"/>
              </a:xfrm>
              <a:prstGeom prst="rect">
                <a:avLst/>
              </a:prstGeom>
              <a:blipFill>
                <a:blip r:embed="rId20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12">
            <a:extLst>
              <a:ext uri="{FF2B5EF4-FFF2-40B4-BE49-F238E27FC236}">
                <a16:creationId xmlns:a16="http://schemas.microsoft.com/office/drawing/2014/main" id="{99B8290D-4454-4F4C-B236-5218CBCE41FB}"/>
              </a:ext>
            </a:extLst>
          </p:cNvPr>
          <p:cNvCxnSpPr>
            <a:cxnSpLocks/>
          </p:cNvCxnSpPr>
          <p:nvPr/>
        </p:nvCxnSpPr>
        <p:spPr>
          <a:xfrm>
            <a:off x="2099056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/>
              <p:nvPr/>
            </p:nvSpPr>
            <p:spPr>
              <a:xfrm>
                <a:off x="5438195" y="5646300"/>
                <a:ext cx="2687210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95" y="5646300"/>
                <a:ext cx="2687210" cy="373500"/>
              </a:xfrm>
              <a:prstGeom prst="rect">
                <a:avLst/>
              </a:prstGeom>
              <a:blipFill>
                <a:blip r:embed="rId21"/>
                <a:stretch>
                  <a:fillRect l="-2721" t="-22581" r="-1587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8" name="图片 207">
            <a:extLst>
              <a:ext uri="{FF2B5EF4-FFF2-40B4-BE49-F238E27FC236}">
                <a16:creationId xmlns:a16="http://schemas.microsoft.com/office/drawing/2014/main" id="{6E0F3A39-3932-4D3F-92AD-687C9CD66B86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6390" t="6774"/>
          <a:stretch/>
        </p:blipFill>
        <p:spPr>
          <a:xfrm>
            <a:off x="4266986" y="1415952"/>
            <a:ext cx="4446995" cy="28512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7C3D42-60F8-4CC7-A00C-F0014E5FC0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62" y="4424000"/>
            <a:ext cx="5053066" cy="106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69DB0129-F6F5-4B61-86D9-A92132CA4410}"/>
                  </a:ext>
                </a:extLst>
              </p:cNvPr>
              <p:cNvSpPr txBox="1"/>
              <p:nvPr/>
            </p:nvSpPr>
            <p:spPr>
              <a:xfrm>
                <a:off x="4343404" y="6197768"/>
                <a:ext cx="4800596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Require around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B732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rgbClr val="B7322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B732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pairs of (P,C)</a:t>
                </a:r>
                <a:endParaRPr lang="zh-CN" altLang="en-US" dirty="0"/>
              </a:p>
            </p:txBody>
          </p:sp>
        </mc:Choice>
        <mc:Fallback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69DB0129-F6F5-4B61-86D9-A92132CA4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4" y="6197768"/>
                <a:ext cx="4800596" cy="615874"/>
              </a:xfrm>
              <a:prstGeom prst="rect">
                <a:avLst/>
              </a:prstGeom>
              <a:blipFill>
                <a:blip r:embed="rId24"/>
                <a:stretch>
                  <a:fillRect l="-2033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标题 1">
            <a:extLst>
              <a:ext uri="{FF2B5EF4-FFF2-40B4-BE49-F238E27FC236}">
                <a16:creationId xmlns:a16="http://schemas.microsoft.com/office/drawing/2014/main" id="{6CDAABF3-29FF-4158-AE5B-4B3A0433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939" y="259098"/>
            <a:ext cx="3923663" cy="1143000"/>
          </a:xfrm>
        </p:spPr>
        <p:txBody>
          <a:bodyPr/>
          <a:lstStyle/>
          <a:p>
            <a:r>
              <a:rPr lang="en-US" altLang="zh-CN" sz="2800" dirty="0"/>
              <a:t>Example: correlation of linear trail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61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4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F1B5-C247-4F47-BDE1-3BB7DFF9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/>
          <a:lstStyle/>
          <a:p>
            <a:r>
              <a:rPr lang="en-US" altLang="zh-CN" sz="3600" cap="none" dirty="0"/>
              <a:t>How to design a block cipher with  resistance against DC/LC?</a:t>
            </a:r>
            <a:endParaRPr lang="zh-CN" alt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44225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/>
              <p:nvPr/>
            </p:nvSpPr>
            <p:spPr>
              <a:xfrm>
                <a:off x="688371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1" y="475098"/>
                <a:ext cx="3528380" cy="25200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12">
            <a:extLst>
              <a:ext uri="{FF2B5EF4-FFF2-40B4-BE49-F238E27FC236}">
                <a16:creationId xmlns:a16="http://schemas.microsoft.com/office/drawing/2014/main" id="{83085EE9-32FF-4ACC-98DD-D2ECB7B4EE09}"/>
              </a:ext>
            </a:extLst>
          </p:cNvPr>
          <p:cNvCxnSpPr>
            <a:cxnSpLocks/>
          </p:cNvCxnSpPr>
          <p:nvPr/>
        </p:nvCxnSpPr>
        <p:spPr>
          <a:xfrm>
            <a:off x="2488570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/>
              <p:nvPr/>
            </p:nvSpPr>
            <p:spPr>
              <a:xfrm>
                <a:off x="2391913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3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1515" r="-4848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/>
              <p:nvPr/>
            </p:nvSpPr>
            <p:spPr>
              <a:xfrm>
                <a:off x="68837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0" y="871074"/>
                <a:ext cx="720080" cy="288032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12">
            <a:extLst>
              <a:ext uri="{FF2B5EF4-FFF2-40B4-BE49-F238E27FC236}">
                <a16:creationId xmlns:a16="http://schemas.microsoft.com/office/drawing/2014/main" id="{C9B23DE8-CF47-4981-BE4E-AD93849B92CD}"/>
              </a:ext>
            </a:extLst>
          </p:cNvPr>
          <p:cNvCxnSpPr>
            <a:cxnSpLocks/>
          </p:cNvCxnSpPr>
          <p:nvPr/>
        </p:nvCxnSpPr>
        <p:spPr>
          <a:xfrm>
            <a:off x="83238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0D0DD623-8D32-469A-BEF1-A2AC88358855}"/>
              </a:ext>
            </a:extLst>
          </p:cNvPr>
          <p:cNvCxnSpPr>
            <a:cxnSpLocks/>
          </p:cNvCxnSpPr>
          <p:nvPr/>
        </p:nvCxnSpPr>
        <p:spPr>
          <a:xfrm>
            <a:off x="97640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2">
            <a:extLst>
              <a:ext uri="{FF2B5EF4-FFF2-40B4-BE49-F238E27FC236}">
                <a16:creationId xmlns:a16="http://schemas.microsoft.com/office/drawing/2014/main" id="{05794DE2-1119-403B-B560-14FC11CD8FA3}"/>
              </a:ext>
            </a:extLst>
          </p:cNvPr>
          <p:cNvCxnSpPr>
            <a:cxnSpLocks/>
          </p:cNvCxnSpPr>
          <p:nvPr/>
        </p:nvCxnSpPr>
        <p:spPr>
          <a:xfrm>
            <a:off x="112041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2">
            <a:extLst>
              <a:ext uri="{FF2B5EF4-FFF2-40B4-BE49-F238E27FC236}">
                <a16:creationId xmlns:a16="http://schemas.microsoft.com/office/drawing/2014/main" id="{1ECF7472-9F6E-467C-B2FE-BAE227CA61BD}"/>
              </a:ext>
            </a:extLst>
          </p:cNvPr>
          <p:cNvCxnSpPr>
            <a:cxnSpLocks/>
          </p:cNvCxnSpPr>
          <p:nvPr/>
        </p:nvCxnSpPr>
        <p:spPr>
          <a:xfrm>
            <a:off x="126443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3224F5-4917-4347-9250-2EE91B876572}"/>
              </a:ext>
            </a:extLst>
          </p:cNvPr>
          <p:cNvCxnSpPr>
            <a:cxnSpLocks/>
          </p:cNvCxnSpPr>
          <p:nvPr/>
        </p:nvCxnSpPr>
        <p:spPr>
          <a:xfrm>
            <a:off x="97640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2">
            <a:extLst>
              <a:ext uri="{FF2B5EF4-FFF2-40B4-BE49-F238E27FC236}">
                <a16:creationId xmlns:a16="http://schemas.microsoft.com/office/drawing/2014/main" id="{983CBEA1-C7E4-4EE1-8130-CC0DFA758578}"/>
              </a:ext>
            </a:extLst>
          </p:cNvPr>
          <p:cNvCxnSpPr>
            <a:cxnSpLocks/>
          </p:cNvCxnSpPr>
          <p:nvPr/>
        </p:nvCxnSpPr>
        <p:spPr>
          <a:xfrm>
            <a:off x="112041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2">
            <a:extLst>
              <a:ext uri="{FF2B5EF4-FFF2-40B4-BE49-F238E27FC236}">
                <a16:creationId xmlns:a16="http://schemas.microsoft.com/office/drawing/2014/main" id="{A453EA56-DBCC-4F37-8B9C-33014D771F9C}"/>
              </a:ext>
            </a:extLst>
          </p:cNvPr>
          <p:cNvCxnSpPr>
            <a:cxnSpLocks/>
          </p:cNvCxnSpPr>
          <p:nvPr/>
        </p:nvCxnSpPr>
        <p:spPr>
          <a:xfrm>
            <a:off x="126443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/>
              <p:nvPr/>
            </p:nvSpPr>
            <p:spPr>
              <a:xfrm>
                <a:off x="1624474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74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2">
            <a:extLst>
              <a:ext uri="{FF2B5EF4-FFF2-40B4-BE49-F238E27FC236}">
                <a16:creationId xmlns:a16="http://schemas.microsoft.com/office/drawing/2014/main" id="{9C180A78-28BE-48FB-A64D-D2700CA08DE9}"/>
              </a:ext>
            </a:extLst>
          </p:cNvPr>
          <p:cNvCxnSpPr>
            <a:cxnSpLocks/>
          </p:cNvCxnSpPr>
          <p:nvPr/>
        </p:nvCxnSpPr>
        <p:spPr>
          <a:xfrm>
            <a:off x="1768490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2">
            <a:extLst>
              <a:ext uri="{FF2B5EF4-FFF2-40B4-BE49-F238E27FC236}">
                <a16:creationId xmlns:a16="http://schemas.microsoft.com/office/drawing/2014/main" id="{82FE98B6-1D8E-44E5-B2D0-841C129B59B3}"/>
              </a:ext>
            </a:extLst>
          </p:cNvPr>
          <p:cNvCxnSpPr>
            <a:cxnSpLocks/>
          </p:cNvCxnSpPr>
          <p:nvPr/>
        </p:nvCxnSpPr>
        <p:spPr>
          <a:xfrm>
            <a:off x="191250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2">
            <a:extLst>
              <a:ext uri="{FF2B5EF4-FFF2-40B4-BE49-F238E27FC236}">
                <a16:creationId xmlns:a16="http://schemas.microsoft.com/office/drawing/2014/main" id="{9DF88916-31E8-4F8C-8303-DF1A51B0A523}"/>
              </a:ext>
            </a:extLst>
          </p:cNvPr>
          <p:cNvCxnSpPr>
            <a:cxnSpLocks/>
          </p:cNvCxnSpPr>
          <p:nvPr/>
        </p:nvCxnSpPr>
        <p:spPr>
          <a:xfrm>
            <a:off x="2056522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2">
            <a:extLst>
              <a:ext uri="{FF2B5EF4-FFF2-40B4-BE49-F238E27FC236}">
                <a16:creationId xmlns:a16="http://schemas.microsoft.com/office/drawing/2014/main" id="{0F348844-5FA9-4E49-AE5A-8108762ED6C3}"/>
              </a:ext>
            </a:extLst>
          </p:cNvPr>
          <p:cNvCxnSpPr>
            <a:cxnSpLocks/>
          </p:cNvCxnSpPr>
          <p:nvPr/>
        </p:nvCxnSpPr>
        <p:spPr>
          <a:xfrm>
            <a:off x="2200538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12">
            <a:extLst>
              <a:ext uri="{FF2B5EF4-FFF2-40B4-BE49-F238E27FC236}">
                <a16:creationId xmlns:a16="http://schemas.microsoft.com/office/drawing/2014/main" id="{052DA8B5-4CD5-425C-B9D1-BF945FEF1ECF}"/>
              </a:ext>
            </a:extLst>
          </p:cNvPr>
          <p:cNvCxnSpPr>
            <a:cxnSpLocks/>
          </p:cNvCxnSpPr>
          <p:nvPr/>
        </p:nvCxnSpPr>
        <p:spPr>
          <a:xfrm>
            <a:off x="1768490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2">
            <a:extLst>
              <a:ext uri="{FF2B5EF4-FFF2-40B4-BE49-F238E27FC236}">
                <a16:creationId xmlns:a16="http://schemas.microsoft.com/office/drawing/2014/main" id="{A624BE09-D8F4-4FE0-A51F-1B697BB57AD6}"/>
              </a:ext>
            </a:extLst>
          </p:cNvPr>
          <p:cNvCxnSpPr>
            <a:cxnSpLocks/>
          </p:cNvCxnSpPr>
          <p:nvPr/>
        </p:nvCxnSpPr>
        <p:spPr>
          <a:xfrm>
            <a:off x="2056522" y="1159146"/>
            <a:ext cx="0" cy="10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EE946419-763F-4FD8-B0B5-521A9C5E619E}"/>
              </a:ext>
            </a:extLst>
          </p:cNvPr>
          <p:cNvCxnSpPr>
            <a:cxnSpLocks/>
          </p:cNvCxnSpPr>
          <p:nvPr/>
        </p:nvCxnSpPr>
        <p:spPr>
          <a:xfrm>
            <a:off x="220053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/>
              <p:nvPr/>
            </p:nvSpPr>
            <p:spPr>
              <a:xfrm>
                <a:off x="25605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577" y="871074"/>
                <a:ext cx="720080" cy="28803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12">
            <a:extLst>
              <a:ext uri="{FF2B5EF4-FFF2-40B4-BE49-F238E27FC236}">
                <a16:creationId xmlns:a16="http://schemas.microsoft.com/office/drawing/2014/main" id="{2F145C9C-7F71-475C-9B22-3E043A64057E}"/>
              </a:ext>
            </a:extLst>
          </p:cNvPr>
          <p:cNvCxnSpPr>
            <a:cxnSpLocks/>
          </p:cNvCxnSpPr>
          <p:nvPr/>
        </p:nvCxnSpPr>
        <p:spPr>
          <a:xfrm>
            <a:off x="27045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12">
            <a:extLst>
              <a:ext uri="{FF2B5EF4-FFF2-40B4-BE49-F238E27FC236}">
                <a16:creationId xmlns:a16="http://schemas.microsoft.com/office/drawing/2014/main" id="{7F5CEAF8-3F63-4414-A0CE-6C1551CFE68E}"/>
              </a:ext>
            </a:extLst>
          </p:cNvPr>
          <p:cNvCxnSpPr>
            <a:cxnSpLocks/>
          </p:cNvCxnSpPr>
          <p:nvPr/>
        </p:nvCxnSpPr>
        <p:spPr>
          <a:xfrm>
            <a:off x="28486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12">
            <a:extLst>
              <a:ext uri="{FF2B5EF4-FFF2-40B4-BE49-F238E27FC236}">
                <a16:creationId xmlns:a16="http://schemas.microsoft.com/office/drawing/2014/main" id="{6C8D19CF-0C77-489B-BA36-2880A90E094B}"/>
              </a:ext>
            </a:extLst>
          </p:cNvPr>
          <p:cNvCxnSpPr>
            <a:cxnSpLocks/>
          </p:cNvCxnSpPr>
          <p:nvPr/>
        </p:nvCxnSpPr>
        <p:spPr>
          <a:xfrm>
            <a:off x="29926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2">
            <a:extLst>
              <a:ext uri="{FF2B5EF4-FFF2-40B4-BE49-F238E27FC236}">
                <a16:creationId xmlns:a16="http://schemas.microsoft.com/office/drawing/2014/main" id="{0C71D308-2C3F-43F8-8F87-3DAB72516E89}"/>
              </a:ext>
            </a:extLst>
          </p:cNvPr>
          <p:cNvCxnSpPr>
            <a:cxnSpLocks/>
          </p:cNvCxnSpPr>
          <p:nvPr/>
        </p:nvCxnSpPr>
        <p:spPr>
          <a:xfrm>
            <a:off x="31366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12">
            <a:extLst>
              <a:ext uri="{FF2B5EF4-FFF2-40B4-BE49-F238E27FC236}">
                <a16:creationId xmlns:a16="http://schemas.microsoft.com/office/drawing/2014/main" id="{C9E26FF1-D783-4658-84ED-E3F365DCD205}"/>
              </a:ext>
            </a:extLst>
          </p:cNvPr>
          <p:cNvCxnSpPr>
            <a:cxnSpLocks/>
          </p:cNvCxnSpPr>
          <p:nvPr/>
        </p:nvCxnSpPr>
        <p:spPr>
          <a:xfrm>
            <a:off x="27045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12">
            <a:extLst>
              <a:ext uri="{FF2B5EF4-FFF2-40B4-BE49-F238E27FC236}">
                <a16:creationId xmlns:a16="http://schemas.microsoft.com/office/drawing/2014/main" id="{ACB5631F-B141-403B-A382-5583749ACE73}"/>
              </a:ext>
            </a:extLst>
          </p:cNvPr>
          <p:cNvCxnSpPr>
            <a:cxnSpLocks/>
          </p:cNvCxnSpPr>
          <p:nvPr/>
        </p:nvCxnSpPr>
        <p:spPr>
          <a:xfrm>
            <a:off x="284860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2">
            <a:extLst>
              <a:ext uri="{FF2B5EF4-FFF2-40B4-BE49-F238E27FC236}">
                <a16:creationId xmlns:a16="http://schemas.microsoft.com/office/drawing/2014/main" id="{86CECA7F-A242-4BE0-982A-3B195B3A4D3E}"/>
              </a:ext>
            </a:extLst>
          </p:cNvPr>
          <p:cNvCxnSpPr>
            <a:cxnSpLocks/>
          </p:cNvCxnSpPr>
          <p:nvPr/>
        </p:nvCxnSpPr>
        <p:spPr>
          <a:xfrm>
            <a:off x="31366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/>
              <p:nvPr/>
            </p:nvSpPr>
            <p:spPr>
              <a:xfrm>
                <a:off x="34966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80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12">
            <a:extLst>
              <a:ext uri="{FF2B5EF4-FFF2-40B4-BE49-F238E27FC236}">
                <a16:creationId xmlns:a16="http://schemas.microsoft.com/office/drawing/2014/main" id="{CF1C2E96-1140-4744-AB8D-7C2D7FBA4E10}"/>
              </a:ext>
            </a:extLst>
          </p:cNvPr>
          <p:cNvCxnSpPr>
            <a:cxnSpLocks/>
          </p:cNvCxnSpPr>
          <p:nvPr/>
        </p:nvCxnSpPr>
        <p:spPr>
          <a:xfrm>
            <a:off x="36406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2">
            <a:extLst>
              <a:ext uri="{FF2B5EF4-FFF2-40B4-BE49-F238E27FC236}">
                <a16:creationId xmlns:a16="http://schemas.microsoft.com/office/drawing/2014/main" id="{E1D1503C-25A4-4AED-B139-6AEC46391F01}"/>
              </a:ext>
            </a:extLst>
          </p:cNvPr>
          <p:cNvCxnSpPr>
            <a:cxnSpLocks/>
          </p:cNvCxnSpPr>
          <p:nvPr/>
        </p:nvCxnSpPr>
        <p:spPr>
          <a:xfrm>
            <a:off x="37847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2">
            <a:extLst>
              <a:ext uri="{FF2B5EF4-FFF2-40B4-BE49-F238E27FC236}">
                <a16:creationId xmlns:a16="http://schemas.microsoft.com/office/drawing/2014/main" id="{5E462AB8-695B-4C74-A8FD-8FBA3294564E}"/>
              </a:ext>
            </a:extLst>
          </p:cNvPr>
          <p:cNvCxnSpPr>
            <a:cxnSpLocks/>
          </p:cNvCxnSpPr>
          <p:nvPr/>
        </p:nvCxnSpPr>
        <p:spPr>
          <a:xfrm>
            <a:off x="39287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12">
            <a:extLst>
              <a:ext uri="{FF2B5EF4-FFF2-40B4-BE49-F238E27FC236}">
                <a16:creationId xmlns:a16="http://schemas.microsoft.com/office/drawing/2014/main" id="{6F5CCF26-8550-40EB-9EF4-3073E97D70F1}"/>
              </a:ext>
            </a:extLst>
          </p:cNvPr>
          <p:cNvCxnSpPr>
            <a:cxnSpLocks/>
          </p:cNvCxnSpPr>
          <p:nvPr/>
        </p:nvCxnSpPr>
        <p:spPr>
          <a:xfrm>
            <a:off x="40727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2">
            <a:extLst>
              <a:ext uri="{FF2B5EF4-FFF2-40B4-BE49-F238E27FC236}">
                <a16:creationId xmlns:a16="http://schemas.microsoft.com/office/drawing/2014/main" id="{1FCA9100-0FF1-45D8-812B-94229BFC69B6}"/>
              </a:ext>
            </a:extLst>
          </p:cNvPr>
          <p:cNvCxnSpPr>
            <a:cxnSpLocks/>
          </p:cNvCxnSpPr>
          <p:nvPr/>
        </p:nvCxnSpPr>
        <p:spPr>
          <a:xfrm>
            <a:off x="36406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2">
            <a:extLst>
              <a:ext uri="{FF2B5EF4-FFF2-40B4-BE49-F238E27FC236}">
                <a16:creationId xmlns:a16="http://schemas.microsoft.com/office/drawing/2014/main" id="{4BD83D86-8A10-4CB5-B12F-4AAB710FDA04}"/>
              </a:ext>
            </a:extLst>
          </p:cNvPr>
          <p:cNvCxnSpPr>
            <a:cxnSpLocks/>
          </p:cNvCxnSpPr>
          <p:nvPr/>
        </p:nvCxnSpPr>
        <p:spPr>
          <a:xfrm>
            <a:off x="37847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>
            <a:extLst>
              <a:ext uri="{FF2B5EF4-FFF2-40B4-BE49-F238E27FC236}">
                <a16:creationId xmlns:a16="http://schemas.microsoft.com/office/drawing/2014/main" id="{D06A631C-6071-4102-85CF-BBAFD6B616AA}"/>
              </a:ext>
            </a:extLst>
          </p:cNvPr>
          <p:cNvCxnSpPr>
            <a:cxnSpLocks/>
          </p:cNvCxnSpPr>
          <p:nvPr/>
        </p:nvCxnSpPr>
        <p:spPr>
          <a:xfrm>
            <a:off x="392872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12">
            <a:extLst>
              <a:ext uri="{FF2B5EF4-FFF2-40B4-BE49-F238E27FC236}">
                <a16:creationId xmlns:a16="http://schemas.microsoft.com/office/drawing/2014/main" id="{75A206E9-092B-4F6F-B76C-2FEB3D18B434}"/>
              </a:ext>
            </a:extLst>
          </p:cNvPr>
          <p:cNvCxnSpPr>
            <a:cxnSpLocks/>
          </p:cNvCxnSpPr>
          <p:nvPr/>
        </p:nvCxnSpPr>
        <p:spPr>
          <a:xfrm>
            <a:off x="832388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12">
            <a:extLst>
              <a:ext uri="{FF2B5EF4-FFF2-40B4-BE49-F238E27FC236}">
                <a16:creationId xmlns:a16="http://schemas.microsoft.com/office/drawing/2014/main" id="{E99FC5D4-23AA-43E6-8C89-AB4B3535F260}"/>
              </a:ext>
            </a:extLst>
          </p:cNvPr>
          <p:cNvCxnSpPr>
            <a:cxnSpLocks/>
          </p:cNvCxnSpPr>
          <p:nvPr/>
        </p:nvCxnSpPr>
        <p:spPr>
          <a:xfrm>
            <a:off x="97640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2">
            <a:extLst>
              <a:ext uri="{FF2B5EF4-FFF2-40B4-BE49-F238E27FC236}">
                <a16:creationId xmlns:a16="http://schemas.microsoft.com/office/drawing/2014/main" id="{5FC20662-35F3-4867-9920-177628F34D8F}"/>
              </a:ext>
            </a:extLst>
          </p:cNvPr>
          <p:cNvCxnSpPr>
            <a:cxnSpLocks/>
          </p:cNvCxnSpPr>
          <p:nvPr/>
        </p:nvCxnSpPr>
        <p:spPr>
          <a:xfrm>
            <a:off x="112042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12">
            <a:extLst>
              <a:ext uri="{FF2B5EF4-FFF2-40B4-BE49-F238E27FC236}">
                <a16:creationId xmlns:a16="http://schemas.microsoft.com/office/drawing/2014/main" id="{FB13B113-7F0C-4602-90CC-2C2C1AEC5607}"/>
              </a:ext>
            </a:extLst>
          </p:cNvPr>
          <p:cNvCxnSpPr>
            <a:cxnSpLocks/>
          </p:cNvCxnSpPr>
          <p:nvPr/>
        </p:nvCxnSpPr>
        <p:spPr>
          <a:xfrm>
            <a:off x="126443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2">
            <a:extLst>
              <a:ext uri="{FF2B5EF4-FFF2-40B4-BE49-F238E27FC236}">
                <a16:creationId xmlns:a16="http://schemas.microsoft.com/office/drawing/2014/main" id="{C93717F0-D4F2-4BFA-B0E2-9990AAB00E6D}"/>
              </a:ext>
            </a:extLst>
          </p:cNvPr>
          <p:cNvCxnSpPr>
            <a:cxnSpLocks/>
          </p:cNvCxnSpPr>
          <p:nvPr/>
        </p:nvCxnSpPr>
        <p:spPr>
          <a:xfrm>
            <a:off x="1768492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2">
            <a:extLst>
              <a:ext uri="{FF2B5EF4-FFF2-40B4-BE49-F238E27FC236}">
                <a16:creationId xmlns:a16="http://schemas.microsoft.com/office/drawing/2014/main" id="{D125EFD9-7D84-495E-9ADF-8273CC6F79D6}"/>
              </a:ext>
            </a:extLst>
          </p:cNvPr>
          <p:cNvCxnSpPr>
            <a:cxnSpLocks/>
          </p:cNvCxnSpPr>
          <p:nvPr/>
        </p:nvCxnSpPr>
        <p:spPr>
          <a:xfrm>
            <a:off x="1912508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12">
            <a:extLst>
              <a:ext uri="{FF2B5EF4-FFF2-40B4-BE49-F238E27FC236}">
                <a16:creationId xmlns:a16="http://schemas.microsoft.com/office/drawing/2014/main" id="{B2AC7B30-1885-4EC4-AE96-6931A333A155}"/>
              </a:ext>
            </a:extLst>
          </p:cNvPr>
          <p:cNvCxnSpPr>
            <a:cxnSpLocks/>
          </p:cNvCxnSpPr>
          <p:nvPr/>
        </p:nvCxnSpPr>
        <p:spPr>
          <a:xfrm>
            <a:off x="205652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12">
            <a:extLst>
              <a:ext uri="{FF2B5EF4-FFF2-40B4-BE49-F238E27FC236}">
                <a16:creationId xmlns:a16="http://schemas.microsoft.com/office/drawing/2014/main" id="{A9092F5D-6E5C-4E3C-B086-821923855A3F}"/>
              </a:ext>
            </a:extLst>
          </p:cNvPr>
          <p:cNvCxnSpPr>
            <a:cxnSpLocks/>
          </p:cNvCxnSpPr>
          <p:nvPr/>
        </p:nvCxnSpPr>
        <p:spPr>
          <a:xfrm>
            <a:off x="220054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2">
            <a:extLst>
              <a:ext uri="{FF2B5EF4-FFF2-40B4-BE49-F238E27FC236}">
                <a16:creationId xmlns:a16="http://schemas.microsoft.com/office/drawing/2014/main" id="{7ED48272-A33A-41D1-9AA6-24DB7FC9D867}"/>
              </a:ext>
            </a:extLst>
          </p:cNvPr>
          <p:cNvCxnSpPr>
            <a:cxnSpLocks/>
          </p:cNvCxnSpPr>
          <p:nvPr/>
        </p:nvCxnSpPr>
        <p:spPr>
          <a:xfrm>
            <a:off x="27045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2">
            <a:extLst>
              <a:ext uri="{FF2B5EF4-FFF2-40B4-BE49-F238E27FC236}">
                <a16:creationId xmlns:a16="http://schemas.microsoft.com/office/drawing/2014/main" id="{A5F50CC4-686D-45AA-9396-4E22D21C18B3}"/>
              </a:ext>
            </a:extLst>
          </p:cNvPr>
          <p:cNvCxnSpPr>
            <a:cxnSpLocks/>
          </p:cNvCxnSpPr>
          <p:nvPr/>
        </p:nvCxnSpPr>
        <p:spPr>
          <a:xfrm>
            <a:off x="2848611" y="1951250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">
            <a:extLst>
              <a:ext uri="{FF2B5EF4-FFF2-40B4-BE49-F238E27FC236}">
                <a16:creationId xmlns:a16="http://schemas.microsoft.com/office/drawing/2014/main" id="{5317EB72-2025-4F40-A402-E6B6B787711C}"/>
              </a:ext>
            </a:extLst>
          </p:cNvPr>
          <p:cNvCxnSpPr>
            <a:cxnSpLocks/>
          </p:cNvCxnSpPr>
          <p:nvPr/>
        </p:nvCxnSpPr>
        <p:spPr>
          <a:xfrm>
            <a:off x="2992627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12">
            <a:extLst>
              <a:ext uri="{FF2B5EF4-FFF2-40B4-BE49-F238E27FC236}">
                <a16:creationId xmlns:a16="http://schemas.microsoft.com/office/drawing/2014/main" id="{A9685063-055D-4951-95E5-BF3D446BD5DD}"/>
              </a:ext>
            </a:extLst>
          </p:cNvPr>
          <p:cNvCxnSpPr>
            <a:cxnSpLocks/>
          </p:cNvCxnSpPr>
          <p:nvPr/>
        </p:nvCxnSpPr>
        <p:spPr>
          <a:xfrm>
            <a:off x="31366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2">
            <a:extLst>
              <a:ext uri="{FF2B5EF4-FFF2-40B4-BE49-F238E27FC236}">
                <a16:creationId xmlns:a16="http://schemas.microsoft.com/office/drawing/2014/main" id="{D5973AFB-2569-42F3-B088-A9502ADCC479}"/>
              </a:ext>
            </a:extLst>
          </p:cNvPr>
          <p:cNvCxnSpPr>
            <a:cxnSpLocks/>
          </p:cNvCxnSpPr>
          <p:nvPr/>
        </p:nvCxnSpPr>
        <p:spPr>
          <a:xfrm>
            <a:off x="36406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">
            <a:extLst>
              <a:ext uri="{FF2B5EF4-FFF2-40B4-BE49-F238E27FC236}">
                <a16:creationId xmlns:a16="http://schemas.microsoft.com/office/drawing/2014/main" id="{9635A147-86DF-4F9B-8353-BCF3929A5E7F}"/>
              </a:ext>
            </a:extLst>
          </p:cNvPr>
          <p:cNvCxnSpPr>
            <a:cxnSpLocks/>
          </p:cNvCxnSpPr>
          <p:nvPr/>
        </p:nvCxnSpPr>
        <p:spPr>
          <a:xfrm>
            <a:off x="37847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">
            <a:extLst>
              <a:ext uri="{FF2B5EF4-FFF2-40B4-BE49-F238E27FC236}">
                <a16:creationId xmlns:a16="http://schemas.microsoft.com/office/drawing/2014/main" id="{6B3EFA84-A7C7-426E-BF3E-CF0C7D7B6659}"/>
              </a:ext>
            </a:extLst>
          </p:cNvPr>
          <p:cNvCxnSpPr>
            <a:cxnSpLocks/>
          </p:cNvCxnSpPr>
          <p:nvPr/>
        </p:nvCxnSpPr>
        <p:spPr>
          <a:xfrm>
            <a:off x="392873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2">
            <a:extLst>
              <a:ext uri="{FF2B5EF4-FFF2-40B4-BE49-F238E27FC236}">
                <a16:creationId xmlns:a16="http://schemas.microsoft.com/office/drawing/2014/main" id="{CA99EE0F-07C4-4A70-9D9B-77C4F6E3B787}"/>
              </a:ext>
            </a:extLst>
          </p:cNvPr>
          <p:cNvCxnSpPr>
            <a:cxnSpLocks/>
          </p:cNvCxnSpPr>
          <p:nvPr/>
        </p:nvCxnSpPr>
        <p:spPr>
          <a:xfrm>
            <a:off x="4072746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/>
              <p:nvPr/>
            </p:nvSpPr>
            <p:spPr>
              <a:xfrm>
                <a:off x="688371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1" y="2095266"/>
                <a:ext cx="3528380" cy="252000"/>
              </a:xfrm>
              <a:prstGeom prst="rect">
                <a:avLst/>
              </a:prstGeom>
              <a:blipFill>
                <a:blip r:embed="rId8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CD01B0-E93C-4481-8EE4-83AB83CA1643}"/>
              </a:ext>
            </a:extLst>
          </p:cNvPr>
          <p:cNvCxnSpPr/>
          <p:nvPr/>
        </p:nvCxnSpPr>
        <p:spPr>
          <a:xfrm>
            <a:off x="976401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2A1599-2B84-4436-827C-646157A15787}"/>
              </a:ext>
            </a:extLst>
          </p:cNvPr>
          <p:cNvCxnSpPr>
            <a:cxnSpLocks/>
          </p:cNvCxnSpPr>
          <p:nvPr/>
        </p:nvCxnSpPr>
        <p:spPr>
          <a:xfrm>
            <a:off x="1120419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10E4DD-8B96-49BE-9F5B-1F5DB7E2727A}"/>
              </a:ext>
            </a:extLst>
          </p:cNvPr>
          <p:cNvCxnSpPr>
            <a:cxnSpLocks/>
          </p:cNvCxnSpPr>
          <p:nvPr/>
        </p:nvCxnSpPr>
        <p:spPr>
          <a:xfrm>
            <a:off x="1264433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2852B30-78FA-403B-B922-573A63C1FA0D}"/>
              </a:ext>
            </a:extLst>
          </p:cNvPr>
          <p:cNvCxnSpPr>
            <a:cxnSpLocks/>
          </p:cNvCxnSpPr>
          <p:nvPr/>
        </p:nvCxnSpPr>
        <p:spPr>
          <a:xfrm flipH="1">
            <a:off x="972205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F34E1D-AF96-4383-9FE9-341953AE174A}"/>
              </a:ext>
            </a:extLst>
          </p:cNvPr>
          <p:cNvCxnSpPr>
            <a:cxnSpLocks/>
          </p:cNvCxnSpPr>
          <p:nvPr/>
        </p:nvCxnSpPr>
        <p:spPr>
          <a:xfrm>
            <a:off x="2054423" y="1267066"/>
            <a:ext cx="792087" cy="684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D21397B-EE3A-4168-BBE6-552A5CF98A98}"/>
              </a:ext>
            </a:extLst>
          </p:cNvPr>
          <p:cNvCxnSpPr>
            <a:cxnSpLocks/>
          </p:cNvCxnSpPr>
          <p:nvPr/>
        </p:nvCxnSpPr>
        <p:spPr>
          <a:xfrm>
            <a:off x="2196552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6F45FF3-C738-4342-A75F-06CB2C85E0BC}"/>
              </a:ext>
            </a:extLst>
          </p:cNvPr>
          <p:cNvCxnSpPr>
            <a:cxnSpLocks/>
          </p:cNvCxnSpPr>
          <p:nvPr/>
        </p:nvCxnSpPr>
        <p:spPr>
          <a:xfrm flipH="1">
            <a:off x="1116219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98BA3B-59A5-4203-9545-6E0CF943D124}"/>
              </a:ext>
            </a:extLst>
          </p:cNvPr>
          <p:cNvCxnSpPr>
            <a:cxnSpLocks/>
          </p:cNvCxnSpPr>
          <p:nvPr/>
        </p:nvCxnSpPr>
        <p:spPr>
          <a:xfrm flipH="1">
            <a:off x="2050433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394289-D61B-4EF3-AB05-CC61A1F0B9DC}"/>
              </a:ext>
            </a:extLst>
          </p:cNvPr>
          <p:cNvCxnSpPr>
            <a:cxnSpLocks/>
          </p:cNvCxnSpPr>
          <p:nvPr/>
        </p:nvCxnSpPr>
        <p:spPr>
          <a:xfrm>
            <a:off x="3136639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90885A9-E904-4F4B-B134-BB44D6A60A61}"/>
              </a:ext>
            </a:extLst>
          </p:cNvPr>
          <p:cNvCxnSpPr>
            <a:cxnSpLocks/>
          </p:cNvCxnSpPr>
          <p:nvPr/>
        </p:nvCxnSpPr>
        <p:spPr>
          <a:xfrm flipH="1">
            <a:off x="1265382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189D96-5721-46B9-9129-28A5ECF34452}"/>
              </a:ext>
            </a:extLst>
          </p:cNvPr>
          <p:cNvCxnSpPr>
            <a:cxnSpLocks/>
          </p:cNvCxnSpPr>
          <p:nvPr/>
        </p:nvCxnSpPr>
        <p:spPr>
          <a:xfrm flipH="1">
            <a:off x="2205576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7B759C-725B-4096-A4A0-26A075A1F1FE}"/>
              </a:ext>
            </a:extLst>
          </p:cNvPr>
          <p:cNvCxnSpPr>
            <a:cxnSpLocks/>
          </p:cNvCxnSpPr>
          <p:nvPr/>
        </p:nvCxnSpPr>
        <p:spPr>
          <a:xfrm flipH="1">
            <a:off x="3137589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/>
              <p:nvPr/>
            </p:nvSpPr>
            <p:spPr>
              <a:xfrm>
                <a:off x="68580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12">
            <a:extLst>
              <a:ext uri="{FF2B5EF4-FFF2-40B4-BE49-F238E27FC236}">
                <a16:creationId xmlns:a16="http://schemas.microsoft.com/office/drawing/2014/main" id="{DE01FB2D-FAA5-425C-ABA4-9005E352E36C}"/>
              </a:ext>
            </a:extLst>
          </p:cNvPr>
          <p:cNvCxnSpPr>
            <a:cxnSpLocks/>
          </p:cNvCxnSpPr>
          <p:nvPr/>
        </p:nvCxnSpPr>
        <p:spPr>
          <a:xfrm>
            <a:off x="82981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12">
            <a:extLst>
              <a:ext uri="{FF2B5EF4-FFF2-40B4-BE49-F238E27FC236}">
                <a16:creationId xmlns:a16="http://schemas.microsoft.com/office/drawing/2014/main" id="{BB3AD07B-2C62-42CF-BA8E-0155241D92B1}"/>
              </a:ext>
            </a:extLst>
          </p:cNvPr>
          <p:cNvCxnSpPr>
            <a:cxnSpLocks/>
          </p:cNvCxnSpPr>
          <p:nvPr/>
        </p:nvCxnSpPr>
        <p:spPr>
          <a:xfrm>
            <a:off x="97383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2">
            <a:extLst>
              <a:ext uri="{FF2B5EF4-FFF2-40B4-BE49-F238E27FC236}">
                <a16:creationId xmlns:a16="http://schemas.microsoft.com/office/drawing/2014/main" id="{96D117DB-FAF1-4842-8E81-DA4FFB4E5B59}"/>
              </a:ext>
            </a:extLst>
          </p:cNvPr>
          <p:cNvCxnSpPr>
            <a:cxnSpLocks/>
          </p:cNvCxnSpPr>
          <p:nvPr/>
        </p:nvCxnSpPr>
        <p:spPr>
          <a:xfrm>
            <a:off x="111784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2">
            <a:extLst>
              <a:ext uri="{FF2B5EF4-FFF2-40B4-BE49-F238E27FC236}">
                <a16:creationId xmlns:a16="http://schemas.microsoft.com/office/drawing/2014/main" id="{6E7C8FA0-1A3F-41F0-9000-09A8702F66EE}"/>
              </a:ext>
            </a:extLst>
          </p:cNvPr>
          <p:cNvCxnSpPr>
            <a:cxnSpLocks/>
          </p:cNvCxnSpPr>
          <p:nvPr/>
        </p:nvCxnSpPr>
        <p:spPr>
          <a:xfrm>
            <a:off x="126186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2">
            <a:extLst>
              <a:ext uri="{FF2B5EF4-FFF2-40B4-BE49-F238E27FC236}">
                <a16:creationId xmlns:a16="http://schemas.microsoft.com/office/drawing/2014/main" id="{E223B0C3-6CBA-4C80-9094-668F0A94183B}"/>
              </a:ext>
            </a:extLst>
          </p:cNvPr>
          <p:cNvCxnSpPr>
            <a:cxnSpLocks/>
          </p:cNvCxnSpPr>
          <p:nvPr/>
        </p:nvCxnSpPr>
        <p:spPr>
          <a:xfrm>
            <a:off x="97383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2">
            <a:extLst>
              <a:ext uri="{FF2B5EF4-FFF2-40B4-BE49-F238E27FC236}">
                <a16:creationId xmlns:a16="http://schemas.microsoft.com/office/drawing/2014/main" id="{61A71523-2B2D-443C-8B7D-05E0B37932C5}"/>
              </a:ext>
            </a:extLst>
          </p:cNvPr>
          <p:cNvCxnSpPr>
            <a:cxnSpLocks/>
          </p:cNvCxnSpPr>
          <p:nvPr/>
        </p:nvCxnSpPr>
        <p:spPr>
          <a:xfrm>
            <a:off x="111784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2">
            <a:extLst>
              <a:ext uri="{FF2B5EF4-FFF2-40B4-BE49-F238E27FC236}">
                <a16:creationId xmlns:a16="http://schemas.microsoft.com/office/drawing/2014/main" id="{E88DECA8-1ACE-4101-AAE0-651C3DA11061}"/>
              </a:ext>
            </a:extLst>
          </p:cNvPr>
          <p:cNvCxnSpPr>
            <a:cxnSpLocks/>
          </p:cNvCxnSpPr>
          <p:nvPr/>
        </p:nvCxnSpPr>
        <p:spPr>
          <a:xfrm>
            <a:off x="126186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/>
              <p:nvPr/>
            </p:nvSpPr>
            <p:spPr>
              <a:xfrm>
                <a:off x="1621904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04" y="2491242"/>
                <a:ext cx="720080" cy="288032"/>
              </a:xfrm>
              <a:prstGeom prst="rect">
                <a:avLst/>
              </a:prstGeom>
              <a:blipFill>
                <a:blip r:embed="rId10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12">
            <a:extLst>
              <a:ext uri="{FF2B5EF4-FFF2-40B4-BE49-F238E27FC236}">
                <a16:creationId xmlns:a16="http://schemas.microsoft.com/office/drawing/2014/main" id="{696CDE0F-6141-460D-BFB8-F33AD3660656}"/>
              </a:ext>
            </a:extLst>
          </p:cNvPr>
          <p:cNvCxnSpPr>
            <a:cxnSpLocks/>
          </p:cNvCxnSpPr>
          <p:nvPr/>
        </p:nvCxnSpPr>
        <p:spPr>
          <a:xfrm>
            <a:off x="1765920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2">
            <a:extLst>
              <a:ext uri="{FF2B5EF4-FFF2-40B4-BE49-F238E27FC236}">
                <a16:creationId xmlns:a16="http://schemas.microsoft.com/office/drawing/2014/main" id="{BD54A340-C733-4E70-8672-569CA853CF7A}"/>
              </a:ext>
            </a:extLst>
          </p:cNvPr>
          <p:cNvCxnSpPr>
            <a:cxnSpLocks/>
          </p:cNvCxnSpPr>
          <p:nvPr/>
        </p:nvCxnSpPr>
        <p:spPr>
          <a:xfrm>
            <a:off x="190993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12">
            <a:extLst>
              <a:ext uri="{FF2B5EF4-FFF2-40B4-BE49-F238E27FC236}">
                <a16:creationId xmlns:a16="http://schemas.microsoft.com/office/drawing/2014/main" id="{AE8C2E75-28D0-4675-A216-B16D6D12B191}"/>
              </a:ext>
            </a:extLst>
          </p:cNvPr>
          <p:cNvCxnSpPr>
            <a:cxnSpLocks/>
          </p:cNvCxnSpPr>
          <p:nvPr/>
        </p:nvCxnSpPr>
        <p:spPr>
          <a:xfrm>
            <a:off x="205395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12">
            <a:extLst>
              <a:ext uri="{FF2B5EF4-FFF2-40B4-BE49-F238E27FC236}">
                <a16:creationId xmlns:a16="http://schemas.microsoft.com/office/drawing/2014/main" id="{8C5075AB-C3C3-4D09-8536-F94290F5DF06}"/>
              </a:ext>
            </a:extLst>
          </p:cNvPr>
          <p:cNvCxnSpPr>
            <a:cxnSpLocks/>
          </p:cNvCxnSpPr>
          <p:nvPr/>
        </p:nvCxnSpPr>
        <p:spPr>
          <a:xfrm>
            <a:off x="219796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12">
            <a:extLst>
              <a:ext uri="{FF2B5EF4-FFF2-40B4-BE49-F238E27FC236}">
                <a16:creationId xmlns:a16="http://schemas.microsoft.com/office/drawing/2014/main" id="{EF274A0A-003D-4A8D-B824-85CE8098BB9A}"/>
              </a:ext>
            </a:extLst>
          </p:cNvPr>
          <p:cNvCxnSpPr>
            <a:cxnSpLocks/>
          </p:cNvCxnSpPr>
          <p:nvPr/>
        </p:nvCxnSpPr>
        <p:spPr>
          <a:xfrm>
            <a:off x="1765920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12">
            <a:extLst>
              <a:ext uri="{FF2B5EF4-FFF2-40B4-BE49-F238E27FC236}">
                <a16:creationId xmlns:a16="http://schemas.microsoft.com/office/drawing/2014/main" id="{D6D20B82-8A96-4212-A3A3-692E49CCBCEB}"/>
              </a:ext>
            </a:extLst>
          </p:cNvPr>
          <p:cNvCxnSpPr>
            <a:cxnSpLocks/>
          </p:cNvCxnSpPr>
          <p:nvPr/>
        </p:nvCxnSpPr>
        <p:spPr>
          <a:xfrm>
            <a:off x="205395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12">
            <a:extLst>
              <a:ext uri="{FF2B5EF4-FFF2-40B4-BE49-F238E27FC236}">
                <a16:creationId xmlns:a16="http://schemas.microsoft.com/office/drawing/2014/main" id="{FE6B8030-50CB-470E-BDF5-E2B87FF58744}"/>
              </a:ext>
            </a:extLst>
          </p:cNvPr>
          <p:cNvCxnSpPr>
            <a:cxnSpLocks/>
          </p:cNvCxnSpPr>
          <p:nvPr/>
        </p:nvCxnSpPr>
        <p:spPr>
          <a:xfrm>
            <a:off x="219796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/>
              <p:nvPr/>
            </p:nvSpPr>
            <p:spPr>
              <a:xfrm>
                <a:off x="25580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07" y="2491242"/>
                <a:ext cx="720080" cy="288032"/>
              </a:xfrm>
              <a:prstGeom prst="rect">
                <a:avLst/>
              </a:prstGeom>
              <a:blipFill>
                <a:blip r:embed="rId11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12">
            <a:extLst>
              <a:ext uri="{FF2B5EF4-FFF2-40B4-BE49-F238E27FC236}">
                <a16:creationId xmlns:a16="http://schemas.microsoft.com/office/drawing/2014/main" id="{AC796FB5-0027-4C49-8CAE-12731286D0D8}"/>
              </a:ext>
            </a:extLst>
          </p:cNvPr>
          <p:cNvCxnSpPr>
            <a:cxnSpLocks/>
          </p:cNvCxnSpPr>
          <p:nvPr/>
        </p:nvCxnSpPr>
        <p:spPr>
          <a:xfrm>
            <a:off x="27020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2">
            <a:extLst>
              <a:ext uri="{FF2B5EF4-FFF2-40B4-BE49-F238E27FC236}">
                <a16:creationId xmlns:a16="http://schemas.microsoft.com/office/drawing/2014/main" id="{E4D4C9A7-19B5-4011-B812-ED70F83F302A}"/>
              </a:ext>
            </a:extLst>
          </p:cNvPr>
          <p:cNvCxnSpPr>
            <a:cxnSpLocks/>
          </p:cNvCxnSpPr>
          <p:nvPr/>
        </p:nvCxnSpPr>
        <p:spPr>
          <a:xfrm>
            <a:off x="2846039" y="2347266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2">
            <a:extLst>
              <a:ext uri="{FF2B5EF4-FFF2-40B4-BE49-F238E27FC236}">
                <a16:creationId xmlns:a16="http://schemas.microsoft.com/office/drawing/2014/main" id="{1B6E82F2-81C1-47C4-AD39-4BF145A66BEA}"/>
              </a:ext>
            </a:extLst>
          </p:cNvPr>
          <p:cNvCxnSpPr>
            <a:cxnSpLocks/>
          </p:cNvCxnSpPr>
          <p:nvPr/>
        </p:nvCxnSpPr>
        <p:spPr>
          <a:xfrm>
            <a:off x="29900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2">
            <a:extLst>
              <a:ext uri="{FF2B5EF4-FFF2-40B4-BE49-F238E27FC236}">
                <a16:creationId xmlns:a16="http://schemas.microsoft.com/office/drawing/2014/main" id="{5FB41582-1789-4E05-AD5A-535BF88F1733}"/>
              </a:ext>
            </a:extLst>
          </p:cNvPr>
          <p:cNvCxnSpPr>
            <a:cxnSpLocks/>
          </p:cNvCxnSpPr>
          <p:nvPr/>
        </p:nvCxnSpPr>
        <p:spPr>
          <a:xfrm>
            <a:off x="31340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">
            <a:extLst>
              <a:ext uri="{FF2B5EF4-FFF2-40B4-BE49-F238E27FC236}">
                <a16:creationId xmlns:a16="http://schemas.microsoft.com/office/drawing/2014/main" id="{A2DEA307-1999-4E6A-990E-BF2AA8B715FE}"/>
              </a:ext>
            </a:extLst>
          </p:cNvPr>
          <p:cNvCxnSpPr>
            <a:cxnSpLocks/>
          </p:cNvCxnSpPr>
          <p:nvPr/>
        </p:nvCxnSpPr>
        <p:spPr>
          <a:xfrm>
            <a:off x="27020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">
            <a:extLst>
              <a:ext uri="{FF2B5EF4-FFF2-40B4-BE49-F238E27FC236}">
                <a16:creationId xmlns:a16="http://schemas.microsoft.com/office/drawing/2014/main" id="{CE22BD24-6A2C-4692-8FC7-D88BC1FC851C}"/>
              </a:ext>
            </a:extLst>
          </p:cNvPr>
          <p:cNvCxnSpPr>
            <a:cxnSpLocks/>
          </p:cNvCxnSpPr>
          <p:nvPr/>
        </p:nvCxnSpPr>
        <p:spPr>
          <a:xfrm>
            <a:off x="2846039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12">
            <a:extLst>
              <a:ext uri="{FF2B5EF4-FFF2-40B4-BE49-F238E27FC236}">
                <a16:creationId xmlns:a16="http://schemas.microsoft.com/office/drawing/2014/main" id="{6CF88D2B-D7C8-403A-BACC-71B87E0BA830}"/>
              </a:ext>
            </a:extLst>
          </p:cNvPr>
          <p:cNvCxnSpPr>
            <a:cxnSpLocks/>
          </p:cNvCxnSpPr>
          <p:nvPr/>
        </p:nvCxnSpPr>
        <p:spPr>
          <a:xfrm>
            <a:off x="313407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/>
              <p:nvPr/>
            </p:nvSpPr>
            <p:spPr>
              <a:xfrm>
                <a:off x="34941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10" y="2491242"/>
                <a:ext cx="720080" cy="288032"/>
              </a:xfrm>
              <a:prstGeom prst="rect">
                <a:avLst/>
              </a:prstGeom>
              <a:blipFill>
                <a:blip r:embed="rId12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12">
            <a:extLst>
              <a:ext uri="{FF2B5EF4-FFF2-40B4-BE49-F238E27FC236}">
                <a16:creationId xmlns:a16="http://schemas.microsoft.com/office/drawing/2014/main" id="{45D2D8A4-C369-4895-BB47-21CC6AD07778}"/>
              </a:ext>
            </a:extLst>
          </p:cNvPr>
          <p:cNvCxnSpPr>
            <a:cxnSpLocks/>
          </p:cNvCxnSpPr>
          <p:nvPr/>
        </p:nvCxnSpPr>
        <p:spPr>
          <a:xfrm>
            <a:off x="36381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12">
            <a:extLst>
              <a:ext uri="{FF2B5EF4-FFF2-40B4-BE49-F238E27FC236}">
                <a16:creationId xmlns:a16="http://schemas.microsoft.com/office/drawing/2014/main" id="{0A3A69D9-EDA6-4FDF-B2ED-9F4BBE2A6D01}"/>
              </a:ext>
            </a:extLst>
          </p:cNvPr>
          <p:cNvCxnSpPr>
            <a:cxnSpLocks/>
          </p:cNvCxnSpPr>
          <p:nvPr/>
        </p:nvCxnSpPr>
        <p:spPr>
          <a:xfrm>
            <a:off x="37821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12">
            <a:extLst>
              <a:ext uri="{FF2B5EF4-FFF2-40B4-BE49-F238E27FC236}">
                <a16:creationId xmlns:a16="http://schemas.microsoft.com/office/drawing/2014/main" id="{AB4AFC39-756F-4B90-8E14-4C5A8CC22E39}"/>
              </a:ext>
            </a:extLst>
          </p:cNvPr>
          <p:cNvCxnSpPr>
            <a:cxnSpLocks/>
          </p:cNvCxnSpPr>
          <p:nvPr/>
        </p:nvCxnSpPr>
        <p:spPr>
          <a:xfrm>
            <a:off x="39261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12">
            <a:extLst>
              <a:ext uri="{FF2B5EF4-FFF2-40B4-BE49-F238E27FC236}">
                <a16:creationId xmlns:a16="http://schemas.microsoft.com/office/drawing/2014/main" id="{D1E0A91B-BBA5-42A6-A6D1-38059DD88E7E}"/>
              </a:ext>
            </a:extLst>
          </p:cNvPr>
          <p:cNvCxnSpPr>
            <a:cxnSpLocks/>
          </p:cNvCxnSpPr>
          <p:nvPr/>
        </p:nvCxnSpPr>
        <p:spPr>
          <a:xfrm>
            <a:off x="40701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12">
            <a:extLst>
              <a:ext uri="{FF2B5EF4-FFF2-40B4-BE49-F238E27FC236}">
                <a16:creationId xmlns:a16="http://schemas.microsoft.com/office/drawing/2014/main" id="{40C54B2B-7BEE-4482-BEB0-F1F200A3E44C}"/>
              </a:ext>
            </a:extLst>
          </p:cNvPr>
          <p:cNvCxnSpPr>
            <a:cxnSpLocks/>
          </p:cNvCxnSpPr>
          <p:nvPr/>
        </p:nvCxnSpPr>
        <p:spPr>
          <a:xfrm>
            <a:off x="36381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12">
            <a:extLst>
              <a:ext uri="{FF2B5EF4-FFF2-40B4-BE49-F238E27FC236}">
                <a16:creationId xmlns:a16="http://schemas.microsoft.com/office/drawing/2014/main" id="{B639A050-A513-4839-AB0C-E04F8D5639E0}"/>
              </a:ext>
            </a:extLst>
          </p:cNvPr>
          <p:cNvCxnSpPr>
            <a:cxnSpLocks/>
          </p:cNvCxnSpPr>
          <p:nvPr/>
        </p:nvCxnSpPr>
        <p:spPr>
          <a:xfrm>
            <a:off x="37821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12">
            <a:extLst>
              <a:ext uri="{FF2B5EF4-FFF2-40B4-BE49-F238E27FC236}">
                <a16:creationId xmlns:a16="http://schemas.microsoft.com/office/drawing/2014/main" id="{6CE55A77-3AD5-4C88-93EA-1797CBCCF76D}"/>
              </a:ext>
            </a:extLst>
          </p:cNvPr>
          <p:cNvCxnSpPr>
            <a:cxnSpLocks/>
          </p:cNvCxnSpPr>
          <p:nvPr/>
        </p:nvCxnSpPr>
        <p:spPr>
          <a:xfrm>
            <a:off x="392615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2">
            <a:extLst>
              <a:ext uri="{FF2B5EF4-FFF2-40B4-BE49-F238E27FC236}">
                <a16:creationId xmlns:a16="http://schemas.microsoft.com/office/drawing/2014/main" id="{2A1FF886-9F7E-46E2-82E1-43C278C9FAD5}"/>
              </a:ext>
            </a:extLst>
          </p:cNvPr>
          <p:cNvCxnSpPr>
            <a:cxnSpLocks/>
          </p:cNvCxnSpPr>
          <p:nvPr/>
        </p:nvCxnSpPr>
        <p:spPr>
          <a:xfrm>
            <a:off x="829818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2">
            <a:extLst>
              <a:ext uri="{FF2B5EF4-FFF2-40B4-BE49-F238E27FC236}">
                <a16:creationId xmlns:a16="http://schemas.microsoft.com/office/drawing/2014/main" id="{8F62484E-418B-44D3-B758-197E6BEA779E}"/>
              </a:ext>
            </a:extLst>
          </p:cNvPr>
          <p:cNvCxnSpPr>
            <a:cxnSpLocks/>
          </p:cNvCxnSpPr>
          <p:nvPr/>
        </p:nvCxnSpPr>
        <p:spPr>
          <a:xfrm>
            <a:off x="97383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2">
            <a:extLst>
              <a:ext uri="{FF2B5EF4-FFF2-40B4-BE49-F238E27FC236}">
                <a16:creationId xmlns:a16="http://schemas.microsoft.com/office/drawing/2014/main" id="{AF1FC061-E37F-4736-B766-D1B6A09E5EC4}"/>
              </a:ext>
            </a:extLst>
          </p:cNvPr>
          <p:cNvCxnSpPr>
            <a:cxnSpLocks/>
          </p:cNvCxnSpPr>
          <p:nvPr/>
        </p:nvCxnSpPr>
        <p:spPr>
          <a:xfrm>
            <a:off x="111785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2">
            <a:extLst>
              <a:ext uri="{FF2B5EF4-FFF2-40B4-BE49-F238E27FC236}">
                <a16:creationId xmlns:a16="http://schemas.microsoft.com/office/drawing/2014/main" id="{B37F1961-238A-4FB8-A8B8-6C5FE566E731}"/>
              </a:ext>
            </a:extLst>
          </p:cNvPr>
          <p:cNvCxnSpPr>
            <a:cxnSpLocks/>
          </p:cNvCxnSpPr>
          <p:nvPr/>
        </p:nvCxnSpPr>
        <p:spPr>
          <a:xfrm>
            <a:off x="126186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2">
            <a:extLst>
              <a:ext uri="{FF2B5EF4-FFF2-40B4-BE49-F238E27FC236}">
                <a16:creationId xmlns:a16="http://schemas.microsoft.com/office/drawing/2014/main" id="{AB4A4A76-3835-4527-9B59-F4D76107118A}"/>
              </a:ext>
            </a:extLst>
          </p:cNvPr>
          <p:cNvCxnSpPr>
            <a:cxnSpLocks/>
          </p:cNvCxnSpPr>
          <p:nvPr/>
        </p:nvCxnSpPr>
        <p:spPr>
          <a:xfrm>
            <a:off x="1765922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2">
            <a:extLst>
              <a:ext uri="{FF2B5EF4-FFF2-40B4-BE49-F238E27FC236}">
                <a16:creationId xmlns:a16="http://schemas.microsoft.com/office/drawing/2014/main" id="{572D44CB-C02A-4228-82E8-0A04FD030C8D}"/>
              </a:ext>
            </a:extLst>
          </p:cNvPr>
          <p:cNvCxnSpPr>
            <a:cxnSpLocks/>
          </p:cNvCxnSpPr>
          <p:nvPr/>
        </p:nvCxnSpPr>
        <p:spPr>
          <a:xfrm>
            <a:off x="1909938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2">
            <a:extLst>
              <a:ext uri="{FF2B5EF4-FFF2-40B4-BE49-F238E27FC236}">
                <a16:creationId xmlns:a16="http://schemas.microsoft.com/office/drawing/2014/main" id="{B7F9B510-0C97-4314-81BA-9283EC631B6F}"/>
              </a:ext>
            </a:extLst>
          </p:cNvPr>
          <p:cNvCxnSpPr>
            <a:cxnSpLocks/>
          </p:cNvCxnSpPr>
          <p:nvPr/>
        </p:nvCxnSpPr>
        <p:spPr>
          <a:xfrm>
            <a:off x="2053954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2">
            <a:extLst>
              <a:ext uri="{FF2B5EF4-FFF2-40B4-BE49-F238E27FC236}">
                <a16:creationId xmlns:a16="http://schemas.microsoft.com/office/drawing/2014/main" id="{60C320D6-8663-47CD-A6BA-589A5059767B}"/>
              </a:ext>
            </a:extLst>
          </p:cNvPr>
          <p:cNvCxnSpPr>
            <a:cxnSpLocks/>
          </p:cNvCxnSpPr>
          <p:nvPr/>
        </p:nvCxnSpPr>
        <p:spPr>
          <a:xfrm>
            <a:off x="219797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2">
            <a:extLst>
              <a:ext uri="{FF2B5EF4-FFF2-40B4-BE49-F238E27FC236}">
                <a16:creationId xmlns:a16="http://schemas.microsoft.com/office/drawing/2014/main" id="{985A0551-D560-4297-BE0E-3C45A5FBF010}"/>
              </a:ext>
            </a:extLst>
          </p:cNvPr>
          <p:cNvCxnSpPr>
            <a:cxnSpLocks/>
          </p:cNvCxnSpPr>
          <p:nvPr/>
        </p:nvCxnSpPr>
        <p:spPr>
          <a:xfrm>
            <a:off x="27020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2">
            <a:extLst>
              <a:ext uri="{FF2B5EF4-FFF2-40B4-BE49-F238E27FC236}">
                <a16:creationId xmlns:a16="http://schemas.microsoft.com/office/drawing/2014/main" id="{554647BA-E2DD-4C55-A136-0BAE71D9F406}"/>
              </a:ext>
            </a:extLst>
          </p:cNvPr>
          <p:cNvCxnSpPr>
            <a:cxnSpLocks/>
          </p:cNvCxnSpPr>
          <p:nvPr/>
        </p:nvCxnSpPr>
        <p:spPr>
          <a:xfrm>
            <a:off x="284604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2">
            <a:extLst>
              <a:ext uri="{FF2B5EF4-FFF2-40B4-BE49-F238E27FC236}">
                <a16:creationId xmlns:a16="http://schemas.microsoft.com/office/drawing/2014/main" id="{2EC374FE-3A86-4518-B673-5F1BEC277895}"/>
              </a:ext>
            </a:extLst>
          </p:cNvPr>
          <p:cNvCxnSpPr>
            <a:cxnSpLocks/>
          </p:cNvCxnSpPr>
          <p:nvPr/>
        </p:nvCxnSpPr>
        <p:spPr>
          <a:xfrm>
            <a:off x="2990057" y="2779314"/>
            <a:ext cx="0" cy="93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2">
            <a:extLst>
              <a:ext uri="{FF2B5EF4-FFF2-40B4-BE49-F238E27FC236}">
                <a16:creationId xmlns:a16="http://schemas.microsoft.com/office/drawing/2014/main" id="{293B214E-8F83-4383-9E25-482477F3A7BB}"/>
              </a:ext>
            </a:extLst>
          </p:cNvPr>
          <p:cNvCxnSpPr>
            <a:cxnSpLocks/>
          </p:cNvCxnSpPr>
          <p:nvPr/>
        </p:nvCxnSpPr>
        <p:spPr>
          <a:xfrm>
            <a:off x="31340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2">
            <a:extLst>
              <a:ext uri="{FF2B5EF4-FFF2-40B4-BE49-F238E27FC236}">
                <a16:creationId xmlns:a16="http://schemas.microsoft.com/office/drawing/2014/main" id="{B7D45123-A5CD-4330-B40A-69D1DF46B200}"/>
              </a:ext>
            </a:extLst>
          </p:cNvPr>
          <p:cNvCxnSpPr>
            <a:cxnSpLocks/>
          </p:cNvCxnSpPr>
          <p:nvPr/>
        </p:nvCxnSpPr>
        <p:spPr>
          <a:xfrm>
            <a:off x="36381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2">
            <a:extLst>
              <a:ext uri="{FF2B5EF4-FFF2-40B4-BE49-F238E27FC236}">
                <a16:creationId xmlns:a16="http://schemas.microsoft.com/office/drawing/2014/main" id="{2F843721-E8E6-4054-A619-DD035FD0A00F}"/>
              </a:ext>
            </a:extLst>
          </p:cNvPr>
          <p:cNvCxnSpPr>
            <a:cxnSpLocks/>
          </p:cNvCxnSpPr>
          <p:nvPr/>
        </p:nvCxnSpPr>
        <p:spPr>
          <a:xfrm>
            <a:off x="37821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2">
            <a:extLst>
              <a:ext uri="{FF2B5EF4-FFF2-40B4-BE49-F238E27FC236}">
                <a16:creationId xmlns:a16="http://schemas.microsoft.com/office/drawing/2014/main" id="{15D17774-681E-4FC1-9AA1-D528394F216B}"/>
              </a:ext>
            </a:extLst>
          </p:cNvPr>
          <p:cNvCxnSpPr>
            <a:cxnSpLocks/>
          </p:cNvCxnSpPr>
          <p:nvPr/>
        </p:nvCxnSpPr>
        <p:spPr>
          <a:xfrm>
            <a:off x="392616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2">
            <a:extLst>
              <a:ext uri="{FF2B5EF4-FFF2-40B4-BE49-F238E27FC236}">
                <a16:creationId xmlns:a16="http://schemas.microsoft.com/office/drawing/2014/main" id="{B2422CCB-F17D-41BE-8145-8BDEB6B334D3}"/>
              </a:ext>
            </a:extLst>
          </p:cNvPr>
          <p:cNvCxnSpPr>
            <a:cxnSpLocks/>
          </p:cNvCxnSpPr>
          <p:nvPr/>
        </p:nvCxnSpPr>
        <p:spPr>
          <a:xfrm>
            <a:off x="4070176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/>
              <p:nvPr/>
            </p:nvSpPr>
            <p:spPr>
              <a:xfrm>
                <a:off x="685801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715434"/>
                <a:ext cx="3528380" cy="25200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902DE1C-FEDA-4A53-ACFD-3678EB3EF9C9}"/>
              </a:ext>
            </a:extLst>
          </p:cNvPr>
          <p:cNvCxnSpPr/>
          <p:nvPr/>
        </p:nvCxnSpPr>
        <p:spPr>
          <a:xfrm>
            <a:off x="973831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CEEC5B3-22AE-4AF3-A31D-7FB4951F71FB}"/>
              </a:ext>
            </a:extLst>
          </p:cNvPr>
          <p:cNvCxnSpPr>
            <a:cxnSpLocks/>
          </p:cNvCxnSpPr>
          <p:nvPr/>
        </p:nvCxnSpPr>
        <p:spPr>
          <a:xfrm>
            <a:off x="1117849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37F2369-3471-44F7-A6F0-0CB4C042D54A}"/>
              </a:ext>
            </a:extLst>
          </p:cNvPr>
          <p:cNvCxnSpPr>
            <a:cxnSpLocks/>
          </p:cNvCxnSpPr>
          <p:nvPr/>
        </p:nvCxnSpPr>
        <p:spPr>
          <a:xfrm>
            <a:off x="1261863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E61FBD2-4B36-4346-8D9B-4CDBB20D2973}"/>
              </a:ext>
            </a:extLst>
          </p:cNvPr>
          <p:cNvCxnSpPr>
            <a:cxnSpLocks/>
          </p:cNvCxnSpPr>
          <p:nvPr/>
        </p:nvCxnSpPr>
        <p:spPr>
          <a:xfrm flipH="1">
            <a:off x="969635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FD65286-078A-4A4C-8308-78FCB5F66DDC}"/>
              </a:ext>
            </a:extLst>
          </p:cNvPr>
          <p:cNvCxnSpPr>
            <a:cxnSpLocks/>
          </p:cNvCxnSpPr>
          <p:nvPr/>
        </p:nvCxnSpPr>
        <p:spPr>
          <a:xfrm>
            <a:off x="2051853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BC76B63-D142-4310-A6CC-74DD4D421945}"/>
              </a:ext>
            </a:extLst>
          </p:cNvPr>
          <p:cNvCxnSpPr>
            <a:cxnSpLocks/>
          </p:cNvCxnSpPr>
          <p:nvPr/>
        </p:nvCxnSpPr>
        <p:spPr>
          <a:xfrm>
            <a:off x="2193982" y="2878510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1DD24B5-768E-4DAA-BA24-060D81BFA21A}"/>
              </a:ext>
            </a:extLst>
          </p:cNvPr>
          <p:cNvCxnSpPr>
            <a:cxnSpLocks/>
          </p:cNvCxnSpPr>
          <p:nvPr/>
        </p:nvCxnSpPr>
        <p:spPr>
          <a:xfrm flipH="1">
            <a:off x="1113649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50213E-86A1-48FE-B3EE-105A67D58B80}"/>
              </a:ext>
            </a:extLst>
          </p:cNvPr>
          <p:cNvCxnSpPr>
            <a:cxnSpLocks/>
          </p:cNvCxnSpPr>
          <p:nvPr/>
        </p:nvCxnSpPr>
        <p:spPr>
          <a:xfrm flipH="1">
            <a:off x="2047863" y="2887194"/>
            <a:ext cx="799124" cy="6841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648051-524F-45AE-8729-C0432FC8F2F1}"/>
              </a:ext>
            </a:extLst>
          </p:cNvPr>
          <p:cNvCxnSpPr>
            <a:cxnSpLocks/>
          </p:cNvCxnSpPr>
          <p:nvPr/>
        </p:nvCxnSpPr>
        <p:spPr>
          <a:xfrm>
            <a:off x="3134069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126A293-7D77-4CBA-9AE6-00E4B3A8C16B}"/>
              </a:ext>
            </a:extLst>
          </p:cNvPr>
          <p:cNvCxnSpPr>
            <a:cxnSpLocks/>
          </p:cNvCxnSpPr>
          <p:nvPr/>
        </p:nvCxnSpPr>
        <p:spPr>
          <a:xfrm flipH="1">
            <a:off x="1262812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883F916-8E82-4999-B938-1F248D567370}"/>
              </a:ext>
            </a:extLst>
          </p:cNvPr>
          <p:cNvCxnSpPr>
            <a:cxnSpLocks/>
          </p:cNvCxnSpPr>
          <p:nvPr/>
        </p:nvCxnSpPr>
        <p:spPr>
          <a:xfrm flipH="1">
            <a:off x="2203006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C8F217D-71CC-40BA-A5B1-DB12F7905C71}"/>
              </a:ext>
            </a:extLst>
          </p:cNvPr>
          <p:cNvCxnSpPr>
            <a:cxnSpLocks/>
          </p:cNvCxnSpPr>
          <p:nvPr/>
        </p:nvCxnSpPr>
        <p:spPr>
          <a:xfrm flipH="1">
            <a:off x="3135019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/>
              <p:nvPr/>
            </p:nvSpPr>
            <p:spPr>
              <a:xfrm>
                <a:off x="69060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2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矢印コネクタ 12">
            <a:extLst>
              <a:ext uri="{FF2B5EF4-FFF2-40B4-BE49-F238E27FC236}">
                <a16:creationId xmlns:a16="http://schemas.microsoft.com/office/drawing/2014/main" id="{3A12D61F-E2B6-47B9-B5F6-12D61DA18587}"/>
              </a:ext>
            </a:extLst>
          </p:cNvPr>
          <p:cNvCxnSpPr>
            <a:cxnSpLocks/>
          </p:cNvCxnSpPr>
          <p:nvPr/>
        </p:nvCxnSpPr>
        <p:spPr>
          <a:xfrm>
            <a:off x="83461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2">
            <a:extLst>
              <a:ext uri="{FF2B5EF4-FFF2-40B4-BE49-F238E27FC236}">
                <a16:creationId xmlns:a16="http://schemas.microsoft.com/office/drawing/2014/main" id="{679C4B9F-FD5D-4CEA-84B7-3104090CFF17}"/>
              </a:ext>
            </a:extLst>
          </p:cNvPr>
          <p:cNvCxnSpPr>
            <a:cxnSpLocks/>
          </p:cNvCxnSpPr>
          <p:nvPr/>
        </p:nvCxnSpPr>
        <p:spPr>
          <a:xfrm>
            <a:off x="97863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2">
            <a:extLst>
              <a:ext uri="{FF2B5EF4-FFF2-40B4-BE49-F238E27FC236}">
                <a16:creationId xmlns:a16="http://schemas.microsoft.com/office/drawing/2014/main" id="{E90FD26F-DD8F-4351-B800-58EBC0CE2642}"/>
              </a:ext>
            </a:extLst>
          </p:cNvPr>
          <p:cNvCxnSpPr>
            <a:cxnSpLocks/>
          </p:cNvCxnSpPr>
          <p:nvPr/>
        </p:nvCxnSpPr>
        <p:spPr>
          <a:xfrm>
            <a:off x="112265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2">
            <a:extLst>
              <a:ext uri="{FF2B5EF4-FFF2-40B4-BE49-F238E27FC236}">
                <a16:creationId xmlns:a16="http://schemas.microsoft.com/office/drawing/2014/main" id="{974DE5AC-7F6F-4320-94E7-EA3B1E46C60C}"/>
              </a:ext>
            </a:extLst>
          </p:cNvPr>
          <p:cNvCxnSpPr>
            <a:cxnSpLocks/>
          </p:cNvCxnSpPr>
          <p:nvPr/>
        </p:nvCxnSpPr>
        <p:spPr>
          <a:xfrm>
            <a:off x="126666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2">
            <a:extLst>
              <a:ext uri="{FF2B5EF4-FFF2-40B4-BE49-F238E27FC236}">
                <a16:creationId xmlns:a16="http://schemas.microsoft.com/office/drawing/2014/main" id="{3B81D918-5FB8-4BB6-979B-B59EB0D01DC8}"/>
              </a:ext>
            </a:extLst>
          </p:cNvPr>
          <p:cNvCxnSpPr>
            <a:cxnSpLocks/>
          </p:cNvCxnSpPr>
          <p:nvPr/>
        </p:nvCxnSpPr>
        <p:spPr>
          <a:xfrm>
            <a:off x="97863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2">
            <a:extLst>
              <a:ext uri="{FF2B5EF4-FFF2-40B4-BE49-F238E27FC236}">
                <a16:creationId xmlns:a16="http://schemas.microsoft.com/office/drawing/2014/main" id="{797E0163-27E1-4F1B-AB49-F3C85C265C95}"/>
              </a:ext>
            </a:extLst>
          </p:cNvPr>
          <p:cNvCxnSpPr>
            <a:cxnSpLocks/>
          </p:cNvCxnSpPr>
          <p:nvPr/>
        </p:nvCxnSpPr>
        <p:spPr>
          <a:xfrm>
            <a:off x="1122650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2">
            <a:extLst>
              <a:ext uri="{FF2B5EF4-FFF2-40B4-BE49-F238E27FC236}">
                <a16:creationId xmlns:a16="http://schemas.microsoft.com/office/drawing/2014/main" id="{201F6999-A37B-4681-8796-35EF49EEEB9A}"/>
              </a:ext>
            </a:extLst>
          </p:cNvPr>
          <p:cNvCxnSpPr>
            <a:cxnSpLocks/>
          </p:cNvCxnSpPr>
          <p:nvPr/>
        </p:nvCxnSpPr>
        <p:spPr>
          <a:xfrm>
            <a:off x="126666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/>
              <p:nvPr/>
            </p:nvSpPr>
            <p:spPr>
              <a:xfrm>
                <a:off x="1626706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06" y="4111410"/>
                <a:ext cx="720080" cy="288032"/>
              </a:xfrm>
              <a:prstGeom prst="rect">
                <a:avLst/>
              </a:prstGeom>
              <a:blipFill>
                <a:blip r:embed="rId15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2">
            <a:extLst>
              <a:ext uri="{FF2B5EF4-FFF2-40B4-BE49-F238E27FC236}">
                <a16:creationId xmlns:a16="http://schemas.microsoft.com/office/drawing/2014/main" id="{A9A62A1F-1582-4861-B0C3-9356675C07C2}"/>
              </a:ext>
            </a:extLst>
          </p:cNvPr>
          <p:cNvCxnSpPr>
            <a:cxnSpLocks/>
          </p:cNvCxnSpPr>
          <p:nvPr/>
        </p:nvCxnSpPr>
        <p:spPr>
          <a:xfrm>
            <a:off x="1770722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2">
            <a:extLst>
              <a:ext uri="{FF2B5EF4-FFF2-40B4-BE49-F238E27FC236}">
                <a16:creationId xmlns:a16="http://schemas.microsoft.com/office/drawing/2014/main" id="{2210C7AE-FA7E-498E-B269-BDF7D260F3E5}"/>
              </a:ext>
            </a:extLst>
          </p:cNvPr>
          <p:cNvCxnSpPr>
            <a:cxnSpLocks/>
          </p:cNvCxnSpPr>
          <p:nvPr/>
        </p:nvCxnSpPr>
        <p:spPr>
          <a:xfrm>
            <a:off x="191473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2">
            <a:extLst>
              <a:ext uri="{FF2B5EF4-FFF2-40B4-BE49-F238E27FC236}">
                <a16:creationId xmlns:a16="http://schemas.microsoft.com/office/drawing/2014/main" id="{C6D39AB6-F4F4-4564-AFDD-834986E744A5}"/>
              </a:ext>
            </a:extLst>
          </p:cNvPr>
          <p:cNvCxnSpPr>
            <a:cxnSpLocks/>
          </p:cNvCxnSpPr>
          <p:nvPr/>
        </p:nvCxnSpPr>
        <p:spPr>
          <a:xfrm>
            <a:off x="2058754" y="3967434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2">
            <a:extLst>
              <a:ext uri="{FF2B5EF4-FFF2-40B4-BE49-F238E27FC236}">
                <a16:creationId xmlns:a16="http://schemas.microsoft.com/office/drawing/2014/main" id="{1D9CCA14-6FB1-449F-9CFC-405FA470E012}"/>
              </a:ext>
            </a:extLst>
          </p:cNvPr>
          <p:cNvCxnSpPr>
            <a:cxnSpLocks/>
          </p:cNvCxnSpPr>
          <p:nvPr/>
        </p:nvCxnSpPr>
        <p:spPr>
          <a:xfrm>
            <a:off x="220277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2">
            <a:extLst>
              <a:ext uri="{FF2B5EF4-FFF2-40B4-BE49-F238E27FC236}">
                <a16:creationId xmlns:a16="http://schemas.microsoft.com/office/drawing/2014/main" id="{EA520B78-32EA-446B-8598-A7587A65E7B3}"/>
              </a:ext>
            </a:extLst>
          </p:cNvPr>
          <p:cNvCxnSpPr>
            <a:cxnSpLocks/>
          </p:cNvCxnSpPr>
          <p:nvPr/>
        </p:nvCxnSpPr>
        <p:spPr>
          <a:xfrm>
            <a:off x="1770722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2">
            <a:extLst>
              <a:ext uri="{FF2B5EF4-FFF2-40B4-BE49-F238E27FC236}">
                <a16:creationId xmlns:a16="http://schemas.microsoft.com/office/drawing/2014/main" id="{3AAAD1EE-88B0-47CD-BE17-7DCD48422419}"/>
              </a:ext>
            </a:extLst>
          </p:cNvPr>
          <p:cNvCxnSpPr>
            <a:cxnSpLocks/>
          </p:cNvCxnSpPr>
          <p:nvPr/>
        </p:nvCxnSpPr>
        <p:spPr>
          <a:xfrm>
            <a:off x="205875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2">
            <a:extLst>
              <a:ext uri="{FF2B5EF4-FFF2-40B4-BE49-F238E27FC236}">
                <a16:creationId xmlns:a16="http://schemas.microsoft.com/office/drawing/2014/main" id="{2B89F595-6185-4586-BA0C-7B7B2DCBB63F}"/>
              </a:ext>
            </a:extLst>
          </p:cNvPr>
          <p:cNvCxnSpPr>
            <a:cxnSpLocks/>
          </p:cNvCxnSpPr>
          <p:nvPr/>
        </p:nvCxnSpPr>
        <p:spPr>
          <a:xfrm>
            <a:off x="2202770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/>
              <p:nvPr/>
            </p:nvSpPr>
            <p:spPr>
              <a:xfrm>
                <a:off x="25628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09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2">
            <a:extLst>
              <a:ext uri="{FF2B5EF4-FFF2-40B4-BE49-F238E27FC236}">
                <a16:creationId xmlns:a16="http://schemas.microsoft.com/office/drawing/2014/main" id="{7B1010FB-5DF3-49BA-8145-AE5086A4904D}"/>
              </a:ext>
            </a:extLst>
          </p:cNvPr>
          <p:cNvCxnSpPr>
            <a:cxnSpLocks/>
          </p:cNvCxnSpPr>
          <p:nvPr/>
        </p:nvCxnSpPr>
        <p:spPr>
          <a:xfrm>
            <a:off x="27068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2">
            <a:extLst>
              <a:ext uri="{FF2B5EF4-FFF2-40B4-BE49-F238E27FC236}">
                <a16:creationId xmlns:a16="http://schemas.microsoft.com/office/drawing/2014/main" id="{7A2AF211-9E2E-43CF-9532-2F2BE443281E}"/>
              </a:ext>
            </a:extLst>
          </p:cNvPr>
          <p:cNvCxnSpPr>
            <a:cxnSpLocks/>
          </p:cNvCxnSpPr>
          <p:nvPr/>
        </p:nvCxnSpPr>
        <p:spPr>
          <a:xfrm>
            <a:off x="285084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2">
            <a:extLst>
              <a:ext uri="{FF2B5EF4-FFF2-40B4-BE49-F238E27FC236}">
                <a16:creationId xmlns:a16="http://schemas.microsoft.com/office/drawing/2014/main" id="{771849CF-E709-4618-BAB2-369A2E20750C}"/>
              </a:ext>
            </a:extLst>
          </p:cNvPr>
          <p:cNvCxnSpPr>
            <a:cxnSpLocks/>
          </p:cNvCxnSpPr>
          <p:nvPr/>
        </p:nvCxnSpPr>
        <p:spPr>
          <a:xfrm>
            <a:off x="2994857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2">
            <a:extLst>
              <a:ext uri="{FF2B5EF4-FFF2-40B4-BE49-F238E27FC236}">
                <a16:creationId xmlns:a16="http://schemas.microsoft.com/office/drawing/2014/main" id="{0B3FFA44-47D4-4758-A68A-C0A08EEF4AB1}"/>
              </a:ext>
            </a:extLst>
          </p:cNvPr>
          <p:cNvCxnSpPr>
            <a:cxnSpLocks/>
          </p:cNvCxnSpPr>
          <p:nvPr/>
        </p:nvCxnSpPr>
        <p:spPr>
          <a:xfrm>
            <a:off x="31388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2">
            <a:extLst>
              <a:ext uri="{FF2B5EF4-FFF2-40B4-BE49-F238E27FC236}">
                <a16:creationId xmlns:a16="http://schemas.microsoft.com/office/drawing/2014/main" id="{C4F97E8E-A853-44CF-8BD4-A02D257D05D2}"/>
              </a:ext>
            </a:extLst>
          </p:cNvPr>
          <p:cNvCxnSpPr>
            <a:cxnSpLocks/>
          </p:cNvCxnSpPr>
          <p:nvPr/>
        </p:nvCxnSpPr>
        <p:spPr>
          <a:xfrm>
            <a:off x="27068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2">
            <a:extLst>
              <a:ext uri="{FF2B5EF4-FFF2-40B4-BE49-F238E27FC236}">
                <a16:creationId xmlns:a16="http://schemas.microsoft.com/office/drawing/2014/main" id="{ED54E20F-EACF-4CE5-9B7F-CCB6B392052D}"/>
              </a:ext>
            </a:extLst>
          </p:cNvPr>
          <p:cNvCxnSpPr>
            <a:cxnSpLocks/>
          </p:cNvCxnSpPr>
          <p:nvPr/>
        </p:nvCxnSpPr>
        <p:spPr>
          <a:xfrm>
            <a:off x="2850841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2">
            <a:extLst>
              <a:ext uri="{FF2B5EF4-FFF2-40B4-BE49-F238E27FC236}">
                <a16:creationId xmlns:a16="http://schemas.microsoft.com/office/drawing/2014/main" id="{DF6AE185-6E2A-45CA-8EF4-07710B41BFEB}"/>
              </a:ext>
            </a:extLst>
          </p:cNvPr>
          <p:cNvCxnSpPr>
            <a:cxnSpLocks/>
          </p:cNvCxnSpPr>
          <p:nvPr/>
        </p:nvCxnSpPr>
        <p:spPr>
          <a:xfrm>
            <a:off x="31388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/>
              <p:nvPr/>
            </p:nvSpPr>
            <p:spPr>
              <a:xfrm>
                <a:off x="34989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12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矢印コネクタ 12">
            <a:extLst>
              <a:ext uri="{FF2B5EF4-FFF2-40B4-BE49-F238E27FC236}">
                <a16:creationId xmlns:a16="http://schemas.microsoft.com/office/drawing/2014/main" id="{B24D60DD-4EA8-40B6-97C2-31DDC11D8E75}"/>
              </a:ext>
            </a:extLst>
          </p:cNvPr>
          <p:cNvCxnSpPr>
            <a:cxnSpLocks/>
          </p:cNvCxnSpPr>
          <p:nvPr/>
        </p:nvCxnSpPr>
        <p:spPr>
          <a:xfrm>
            <a:off x="36429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2">
            <a:extLst>
              <a:ext uri="{FF2B5EF4-FFF2-40B4-BE49-F238E27FC236}">
                <a16:creationId xmlns:a16="http://schemas.microsoft.com/office/drawing/2014/main" id="{BFE975A0-87E3-414C-AC49-7EBF4FC5CD9E}"/>
              </a:ext>
            </a:extLst>
          </p:cNvPr>
          <p:cNvCxnSpPr>
            <a:cxnSpLocks/>
          </p:cNvCxnSpPr>
          <p:nvPr/>
        </p:nvCxnSpPr>
        <p:spPr>
          <a:xfrm>
            <a:off x="37869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2">
            <a:extLst>
              <a:ext uri="{FF2B5EF4-FFF2-40B4-BE49-F238E27FC236}">
                <a16:creationId xmlns:a16="http://schemas.microsoft.com/office/drawing/2014/main" id="{E456DF00-275E-4D1C-8EE0-628C3E106FEC}"/>
              </a:ext>
            </a:extLst>
          </p:cNvPr>
          <p:cNvCxnSpPr>
            <a:cxnSpLocks/>
          </p:cNvCxnSpPr>
          <p:nvPr/>
        </p:nvCxnSpPr>
        <p:spPr>
          <a:xfrm>
            <a:off x="39309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2">
            <a:extLst>
              <a:ext uri="{FF2B5EF4-FFF2-40B4-BE49-F238E27FC236}">
                <a16:creationId xmlns:a16="http://schemas.microsoft.com/office/drawing/2014/main" id="{D715955D-6A31-41AE-A43B-0AE2DED75C3D}"/>
              </a:ext>
            </a:extLst>
          </p:cNvPr>
          <p:cNvCxnSpPr>
            <a:cxnSpLocks/>
          </p:cNvCxnSpPr>
          <p:nvPr/>
        </p:nvCxnSpPr>
        <p:spPr>
          <a:xfrm>
            <a:off x="40749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2">
            <a:extLst>
              <a:ext uri="{FF2B5EF4-FFF2-40B4-BE49-F238E27FC236}">
                <a16:creationId xmlns:a16="http://schemas.microsoft.com/office/drawing/2014/main" id="{BDA058CD-BC63-489C-B815-6E17FF754F16}"/>
              </a:ext>
            </a:extLst>
          </p:cNvPr>
          <p:cNvCxnSpPr>
            <a:cxnSpLocks/>
          </p:cNvCxnSpPr>
          <p:nvPr/>
        </p:nvCxnSpPr>
        <p:spPr>
          <a:xfrm>
            <a:off x="36429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2">
            <a:extLst>
              <a:ext uri="{FF2B5EF4-FFF2-40B4-BE49-F238E27FC236}">
                <a16:creationId xmlns:a16="http://schemas.microsoft.com/office/drawing/2014/main" id="{71D572DE-A9F7-46AA-8F90-C57BDE6AEBF1}"/>
              </a:ext>
            </a:extLst>
          </p:cNvPr>
          <p:cNvCxnSpPr>
            <a:cxnSpLocks/>
          </p:cNvCxnSpPr>
          <p:nvPr/>
        </p:nvCxnSpPr>
        <p:spPr>
          <a:xfrm>
            <a:off x="37869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2">
            <a:extLst>
              <a:ext uri="{FF2B5EF4-FFF2-40B4-BE49-F238E27FC236}">
                <a16:creationId xmlns:a16="http://schemas.microsoft.com/office/drawing/2014/main" id="{85798A2E-C4DF-485B-8F86-1A1F9D9A8CB2}"/>
              </a:ext>
            </a:extLst>
          </p:cNvPr>
          <p:cNvCxnSpPr>
            <a:cxnSpLocks/>
          </p:cNvCxnSpPr>
          <p:nvPr/>
        </p:nvCxnSpPr>
        <p:spPr>
          <a:xfrm>
            <a:off x="3930960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2">
            <a:extLst>
              <a:ext uri="{FF2B5EF4-FFF2-40B4-BE49-F238E27FC236}">
                <a16:creationId xmlns:a16="http://schemas.microsoft.com/office/drawing/2014/main" id="{E6DDA1F0-2076-42A8-AFDC-33FCD8BE4482}"/>
              </a:ext>
            </a:extLst>
          </p:cNvPr>
          <p:cNvCxnSpPr>
            <a:cxnSpLocks/>
          </p:cNvCxnSpPr>
          <p:nvPr/>
        </p:nvCxnSpPr>
        <p:spPr>
          <a:xfrm>
            <a:off x="834620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2">
            <a:extLst>
              <a:ext uri="{FF2B5EF4-FFF2-40B4-BE49-F238E27FC236}">
                <a16:creationId xmlns:a16="http://schemas.microsoft.com/office/drawing/2014/main" id="{008E38F6-3077-41D8-A24B-F388BABF20CD}"/>
              </a:ext>
            </a:extLst>
          </p:cNvPr>
          <p:cNvCxnSpPr>
            <a:cxnSpLocks/>
          </p:cNvCxnSpPr>
          <p:nvPr/>
        </p:nvCxnSpPr>
        <p:spPr>
          <a:xfrm>
            <a:off x="97863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2">
            <a:extLst>
              <a:ext uri="{FF2B5EF4-FFF2-40B4-BE49-F238E27FC236}">
                <a16:creationId xmlns:a16="http://schemas.microsoft.com/office/drawing/2014/main" id="{32CCD9B7-4CE3-4B42-B652-2BE9E9FB40E8}"/>
              </a:ext>
            </a:extLst>
          </p:cNvPr>
          <p:cNvCxnSpPr>
            <a:cxnSpLocks/>
          </p:cNvCxnSpPr>
          <p:nvPr/>
        </p:nvCxnSpPr>
        <p:spPr>
          <a:xfrm>
            <a:off x="1122652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2">
            <a:extLst>
              <a:ext uri="{FF2B5EF4-FFF2-40B4-BE49-F238E27FC236}">
                <a16:creationId xmlns:a16="http://schemas.microsoft.com/office/drawing/2014/main" id="{8D71B387-8B0B-40AB-BE7F-C02B9D24F30C}"/>
              </a:ext>
            </a:extLst>
          </p:cNvPr>
          <p:cNvCxnSpPr>
            <a:cxnSpLocks/>
          </p:cNvCxnSpPr>
          <p:nvPr/>
        </p:nvCxnSpPr>
        <p:spPr>
          <a:xfrm>
            <a:off x="126666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2">
            <a:extLst>
              <a:ext uri="{FF2B5EF4-FFF2-40B4-BE49-F238E27FC236}">
                <a16:creationId xmlns:a16="http://schemas.microsoft.com/office/drawing/2014/main" id="{13FDC635-9F4F-4893-90C9-D4254D4641D8}"/>
              </a:ext>
            </a:extLst>
          </p:cNvPr>
          <p:cNvCxnSpPr>
            <a:cxnSpLocks/>
          </p:cNvCxnSpPr>
          <p:nvPr/>
        </p:nvCxnSpPr>
        <p:spPr>
          <a:xfrm>
            <a:off x="1770724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2">
            <a:extLst>
              <a:ext uri="{FF2B5EF4-FFF2-40B4-BE49-F238E27FC236}">
                <a16:creationId xmlns:a16="http://schemas.microsoft.com/office/drawing/2014/main" id="{683A855D-E60D-44A9-91D0-DADAE954A5D2}"/>
              </a:ext>
            </a:extLst>
          </p:cNvPr>
          <p:cNvCxnSpPr>
            <a:cxnSpLocks/>
          </p:cNvCxnSpPr>
          <p:nvPr/>
        </p:nvCxnSpPr>
        <p:spPr>
          <a:xfrm>
            <a:off x="1914740" y="4399482"/>
            <a:ext cx="0" cy="93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2">
            <a:extLst>
              <a:ext uri="{FF2B5EF4-FFF2-40B4-BE49-F238E27FC236}">
                <a16:creationId xmlns:a16="http://schemas.microsoft.com/office/drawing/2014/main" id="{325653A4-8B64-412A-9A50-91EA0F3422BA}"/>
              </a:ext>
            </a:extLst>
          </p:cNvPr>
          <p:cNvCxnSpPr>
            <a:cxnSpLocks/>
          </p:cNvCxnSpPr>
          <p:nvPr/>
        </p:nvCxnSpPr>
        <p:spPr>
          <a:xfrm>
            <a:off x="2058756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2">
            <a:extLst>
              <a:ext uri="{FF2B5EF4-FFF2-40B4-BE49-F238E27FC236}">
                <a16:creationId xmlns:a16="http://schemas.microsoft.com/office/drawing/2014/main" id="{78CD8F70-8CB8-46A5-9300-E0E080E2F2B9}"/>
              </a:ext>
            </a:extLst>
          </p:cNvPr>
          <p:cNvCxnSpPr>
            <a:cxnSpLocks/>
          </p:cNvCxnSpPr>
          <p:nvPr/>
        </p:nvCxnSpPr>
        <p:spPr>
          <a:xfrm>
            <a:off x="2202772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2">
            <a:extLst>
              <a:ext uri="{FF2B5EF4-FFF2-40B4-BE49-F238E27FC236}">
                <a16:creationId xmlns:a16="http://schemas.microsoft.com/office/drawing/2014/main" id="{81796FC3-EF17-44AE-AE18-A4A073AE7FD5}"/>
              </a:ext>
            </a:extLst>
          </p:cNvPr>
          <p:cNvCxnSpPr>
            <a:cxnSpLocks/>
          </p:cNvCxnSpPr>
          <p:nvPr/>
        </p:nvCxnSpPr>
        <p:spPr>
          <a:xfrm>
            <a:off x="27068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2">
            <a:extLst>
              <a:ext uri="{FF2B5EF4-FFF2-40B4-BE49-F238E27FC236}">
                <a16:creationId xmlns:a16="http://schemas.microsoft.com/office/drawing/2014/main" id="{C2E93232-6936-4A93-BE65-2756D77EC922}"/>
              </a:ext>
            </a:extLst>
          </p:cNvPr>
          <p:cNvCxnSpPr>
            <a:cxnSpLocks/>
          </p:cNvCxnSpPr>
          <p:nvPr/>
        </p:nvCxnSpPr>
        <p:spPr>
          <a:xfrm>
            <a:off x="285084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2">
            <a:extLst>
              <a:ext uri="{FF2B5EF4-FFF2-40B4-BE49-F238E27FC236}">
                <a16:creationId xmlns:a16="http://schemas.microsoft.com/office/drawing/2014/main" id="{DFF8B9DC-1FA6-432D-87E5-17547B6C6634}"/>
              </a:ext>
            </a:extLst>
          </p:cNvPr>
          <p:cNvCxnSpPr>
            <a:cxnSpLocks/>
          </p:cNvCxnSpPr>
          <p:nvPr/>
        </p:nvCxnSpPr>
        <p:spPr>
          <a:xfrm>
            <a:off x="2994859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2">
            <a:extLst>
              <a:ext uri="{FF2B5EF4-FFF2-40B4-BE49-F238E27FC236}">
                <a16:creationId xmlns:a16="http://schemas.microsoft.com/office/drawing/2014/main" id="{35B9AE56-A01B-4608-92D4-90F4D10AE722}"/>
              </a:ext>
            </a:extLst>
          </p:cNvPr>
          <p:cNvCxnSpPr>
            <a:cxnSpLocks/>
          </p:cNvCxnSpPr>
          <p:nvPr/>
        </p:nvCxnSpPr>
        <p:spPr>
          <a:xfrm>
            <a:off x="313887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2">
            <a:extLst>
              <a:ext uri="{FF2B5EF4-FFF2-40B4-BE49-F238E27FC236}">
                <a16:creationId xmlns:a16="http://schemas.microsoft.com/office/drawing/2014/main" id="{62500D86-8CFB-4C1B-AD76-61F4D23EDABB}"/>
              </a:ext>
            </a:extLst>
          </p:cNvPr>
          <p:cNvCxnSpPr>
            <a:cxnSpLocks/>
          </p:cNvCxnSpPr>
          <p:nvPr/>
        </p:nvCxnSpPr>
        <p:spPr>
          <a:xfrm>
            <a:off x="36429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2">
            <a:extLst>
              <a:ext uri="{FF2B5EF4-FFF2-40B4-BE49-F238E27FC236}">
                <a16:creationId xmlns:a16="http://schemas.microsoft.com/office/drawing/2014/main" id="{E6055E4B-9E26-4165-9B74-DE989C3A7CFF}"/>
              </a:ext>
            </a:extLst>
          </p:cNvPr>
          <p:cNvCxnSpPr>
            <a:cxnSpLocks/>
          </p:cNvCxnSpPr>
          <p:nvPr/>
        </p:nvCxnSpPr>
        <p:spPr>
          <a:xfrm>
            <a:off x="3786946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2">
            <a:extLst>
              <a:ext uri="{FF2B5EF4-FFF2-40B4-BE49-F238E27FC236}">
                <a16:creationId xmlns:a16="http://schemas.microsoft.com/office/drawing/2014/main" id="{7247E1F5-17A4-4157-AA72-12FA1644A0A4}"/>
              </a:ext>
            </a:extLst>
          </p:cNvPr>
          <p:cNvCxnSpPr>
            <a:cxnSpLocks/>
          </p:cNvCxnSpPr>
          <p:nvPr/>
        </p:nvCxnSpPr>
        <p:spPr>
          <a:xfrm>
            <a:off x="3930962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2">
            <a:extLst>
              <a:ext uri="{FF2B5EF4-FFF2-40B4-BE49-F238E27FC236}">
                <a16:creationId xmlns:a16="http://schemas.microsoft.com/office/drawing/2014/main" id="{219C17F2-9EE8-45E2-8A9D-D718DC158E50}"/>
              </a:ext>
            </a:extLst>
          </p:cNvPr>
          <p:cNvCxnSpPr>
            <a:cxnSpLocks/>
          </p:cNvCxnSpPr>
          <p:nvPr/>
        </p:nvCxnSpPr>
        <p:spPr>
          <a:xfrm>
            <a:off x="4074978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/>
              <p:nvPr/>
            </p:nvSpPr>
            <p:spPr>
              <a:xfrm>
                <a:off x="690603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3" y="5335602"/>
                <a:ext cx="3528380" cy="25200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5EEFFDA-6578-4BD9-9778-E968D36A562F}"/>
              </a:ext>
            </a:extLst>
          </p:cNvPr>
          <p:cNvCxnSpPr/>
          <p:nvPr/>
        </p:nvCxnSpPr>
        <p:spPr>
          <a:xfrm>
            <a:off x="978633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3312D732-D384-472E-8A3B-8D1491F239E3}"/>
              </a:ext>
            </a:extLst>
          </p:cNvPr>
          <p:cNvCxnSpPr>
            <a:cxnSpLocks/>
          </p:cNvCxnSpPr>
          <p:nvPr/>
        </p:nvCxnSpPr>
        <p:spPr>
          <a:xfrm>
            <a:off x="1122651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DEEC576-28B5-4FA8-8BEB-76413B8E15B3}"/>
              </a:ext>
            </a:extLst>
          </p:cNvPr>
          <p:cNvCxnSpPr>
            <a:cxnSpLocks/>
          </p:cNvCxnSpPr>
          <p:nvPr/>
        </p:nvCxnSpPr>
        <p:spPr>
          <a:xfrm>
            <a:off x="1266665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682BC43-259D-44C2-BAA0-B44111BAC13B}"/>
              </a:ext>
            </a:extLst>
          </p:cNvPr>
          <p:cNvCxnSpPr>
            <a:cxnSpLocks/>
          </p:cNvCxnSpPr>
          <p:nvPr/>
        </p:nvCxnSpPr>
        <p:spPr>
          <a:xfrm flipH="1">
            <a:off x="974437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55AF01B-E3E6-4706-9E39-FA50CD63BA7A}"/>
              </a:ext>
            </a:extLst>
          </p:cNvPr>
          <p:cNvCxnSpPr>
            <a:cxnSpLocks/>
          </p:cNvCxnSpPr>
          <p:nvPr/>
        </p:nvCxnSpPr>
        <p:spPr>
          <a:xfrm>
            <a:off x="2056655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F996CAF-601E-48E4-B8FF-7BA95D1D416D}"/>
              </a:ext>
            </a:extLst>
          </p:cNvPr>
          <p:cNvCxnSpPr>
            <a:cxnSpLocks/>
          </p:cNvCxnSpPr>
          <p:nvPr/>
        </p:nvCxnSpPr>
        <p:spPr>
          <a:xfrm>
            <a:off x="2198784" y="4498678"/>
            <a:ext cx="1588163" cy="6928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DB8BF7-0902-4C40-A1A6-E1058349ACE0}"/>
              </a:ext>
            </a:extLst>
          </p:cNvPr>
          <p:cNvCxnSpPr>
            <a:cxnSpLocks/>
          </p:cNvCxnSpPr>
          <p:nvPr/>
        </p:nvCxnSpPr>
        <p:spPr>
          <a:xfrm flipH="1">
            <a:off x="1118451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F6248197-09DE-475C-8383-B700B03FFA0D}"/>
              </a:ext>
            </a:extLst>
          </p:cNvPr>
          <p:cNvCxnSpPr>
            <a:cxnSpLocks/>
          </p:cNvCxnSpPr>
          <p:nvPr/>
        </p:nvCxnSpPr>
        <p:spPr>
          <a:xfrm flipH="1">
            <a:off x="2052665" y="4507362"/>
            <a:ext cx="799124" cy="68410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258DC5A-1D9A-4D6E-97B4-4A2437307682}"/>
              </a:ext>
            </a:extLst>
          </p:cNvPr>
          <p:cNvCxnSpPr>
            <a:cxnSpLocks/>
          </p:cNvCxnSpPr>
          <p:nvPr/>
        </p:nvCxnSpPr>
        <p:spPr>
          <a:xfrm>
            <a:off x="3138871" y="4497985"/>
            <a:ext cx="798183" cy="703715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966C327-2428-44DF-9255-E50ED8B9A68A}"/>
              </a:ext>
            </a:extLst>
          </p:cNvPr>
          <p:cNvCxnSpPr>
            <a:cxnSpLocks/>
          </p:cNvCxnSpPr>
          <p:nvPr/>
        </p:nvCxnSpPr>
        <p:spPr>
          <a:xfrm flipH="1">
            <a:off x="1267614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B1DF507-7B95-4CA4-918F-CC7066711B73}"/>
              </a:ext>
            </a:extLst>
          </p:cNvPr>
          <p:cNvCxnSpPr>
            <a:cxnSpLocks/>
          </p:cNvCxnSpPr>
          <p:nvPr/>
        </p:nvCxnSpPr>
        <p:spPr>
          <a:xfrm flipH="1">
            <a:off x="2207808" y="450312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781C8A3-BDB2-44AB-89C4-758062F42B05}"/>
              </a:ext>
            </a:extLst>
          </p:cNvPr>
          <p:cNvCxnSpPr>
            <a:cxnSpLocks/>
          </p:cNvCxnSpPr>
          <p:nvPr/>
        </p:nvCxnSpPr>
        <p:spPr>
          <a:xfrm flipH="1">
            <a:off x="3139821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2">
            <a:extLst>
              <a:ext uri="{FF2B5EF4-FFF2-40B4-BE49-F238E27FC236}">
                <a16:creationId xmlns:a16="http://schemas.microsoft.com/office/drawing/2014/main" id="{FF059975-4BF5-4B47-90C5-6F51C18335F2}"/>
              </a:ext>
            </a:extLst>
          </p:cNvPr>
          <p:cNvCxnSpPr>
            <a:cxnSpLocks/>
          </p:cNvCxnSpPr>
          <p:nvPr/>
        </p:nvCxnSpPr>
        <p:spPr>
          <a:xfrm>
            <a:off x="2488570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/>
              <p:nvPr/>
            </p:nvSpPr>
            <p:spPr>
              <a:xfrm>
                <a:off x="2391913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3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1515" r="-45455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矢印コネクタ 12">
            <a:extLst>
              <a:ext uri="{FF2B5EF4-FFF2-40B4-BE49-F238E27FC236}">
                <a16:creationId xmlns:a16="http://schemas.microsoft.com/office/drawing/2014/main" id="{C808F77C-CB5D-4B5C-839E-50DB959C9B5F}"/>
              </a:ext>
            </a:extLst>
          </p:cNvPr>
          <p:cNvCxnSpPr>
            <a:cxnSpLocks/>
          </p:cNvCxnSpPr>
          <p:nvPr/>
        </p:nvCxnSpPr>
        <p:spPr>
          <a:xfrm>
            <a:off x="1770244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2">
            <a:extLst>
              <a:ext uri="{FF2B5EF4-FFF2-40B4-BE49-F238E27FC236}">
                <a16:creationId xmlns:a16="http://schemas.microsoft.com/office/drawing/2014/main" id="{F1CF7FF2-618B-4CA3-9831-16489191DAF1}"/>
              </a:ext>
            </a:extLst>
          </p:cNvPr>
          <p:cNvCxnSpPr>
            <a:cxnSpLocks/>
          </p:cNvCxnSpPr>
          <p:nvPr/>
        </p:nvCxnSpPr>
        <p:spPr>
          <a:xfrm>
            <a:off x="2058276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2">
            <a:extLst>
              <a:ext uri="{FF2B5EF4-FFF2-40B4-BE49-F238E27FC236}">
                <a16:creationId xmlns:a16="http://schemas.microsoft.com/office/drawing/2014/main" id="{7A2B2360-4602-4DC1-8F9B-90981FBBEEC6}"/>
              </a:ext>
            </a:extLst>
          </p:cNvPr>
          <p:cNvCxnSpPr>
            <a:cxnSpLocks/>
          </p:cNvCxnSpPr>
          <p:nvPr/>
        </p:nvCxnSpPr>
        <p:spPr>
          <a:xfrm>
            <a:off x="2202292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2">
            <a:extLst>
              <a:ext uri="{FF2B5EF4-FFF2-40B4-BE49-F238E27FC236}">
                <a16:creationId xmlns:a16="http://schemas.microsoft.com/office/drawing/2014/main" id="{B99C9BA1-451A-488B-928C-1F3517055022}"/>
              </a:ext>
            </a:extLst>
          </p:cNvPr>
          <p:cNvCxnSpPr>
            <a:cxnSpLocks/>
          </p:cNvCxnSpPr>
          <p:nvPr/>
        </p:nvCxnSpPr>
        <p:spPr>
          <a:xfrm>
            <a:off x="2058276" y="1159066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2">
            <a:extLst>
              <a:ext uri="{FF2B5EF4-FFF2-40B4-BE49-F238E27FC236}">
                <a16:creationId xmlns:a16="http://schemas.microsoft.com/office/drawing/2014/main" id="{C2D1740B-639A-4169-9FBE-3ACD56826375}"/>
              </a:ext>
            </a:extLst>
          </p:cNvPr>
          <p:cNvCxnSpPr>
            <a:cxnSpLocks/>
          </p:cNvCxnSpPr>
          <p:nvPr/>
        </p:nvCxnSpPr>
        <p:spPr>
          <a:xfrm>
            <a:off x="2850365" y="1951170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CDD525D-D911-4EF8-A8E3-F9784179EFF0}"/>
              </a:ext>
            </a:extLst>
          </p:cNvPr>
          <p:cNvCxnSpPr>
            <a:cxnSpLocks/>
          </p:cNvCxnSpPr>
          <p:nvPr/>
        </p:nvCxnSpPr>
        <p:spPr>
          <a:xfrm>
            <a:off x="2056177" y="1266986"/>
            <a:ext cx="792087" cy="68414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2">
            <a:extLst>
              <a:ext uri="{FF2B5EF4-FFF2-40B4-BE49-F238E27FC236}">
                <a16:creationId xmlns:a16="http://schemas.microsoft.com/office/drawing/2014/main" id="{837DB756-71B8-4E70-B9BE-780B34752E17}"/>
              </a:ext>
            </a:extLst>
          </p:cNvPr>
          <p:cNvCxnSpPr>
            <a:cxnSpLocks/>
          </p:cNvCxnSpPr>
          <p:nvPr/>
        </p:nvCxnSpPr>
        <p:spPr>
          <a:xfrm>
            <a:off x="2847793" y="23471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2">
            <a:extLst>
              <a:ext uri="{FF2B5EF4-FFF2-40B4-BE49-F238E27FC236}">
                <a16:creationId xmlns:a16="http://schemas.microsoft.com/office/drawing/2014/main" id="{73127134-E69A-4EEC-BC15-84E16D8CD8C7}"/>
              </a:ext>
            </a:extLst>
          </p:cNvPr>
          <p:cNvCxnSpPr>
            <a:cxnSpLocks/>
          </p:cNvCxnSpPr>
          <p:nvPr/>
        </p:nvCxnSpPr>
        <p:spPr>
          <a:xfrm>
            <a:off x="2991811" y="277923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E5E4C7A1-A46D-46E5-B6DB-B6ECDF98E9EC}"/>
              </a:ext>
            </a:extLst>
          </p:cNvPr>
          <p:cNvCxnSpPr>
            <a:cxnSpLocks/>
          </p:cNvCxnSpPr>
          <p:nvPr/>
        </p:nvCxnSpPr>
        <p:spPr>
          <a:xfrm flipH="1">
            <a:off x="2049617" y="2887114"/>
            <a:ext cx="799124" cy="68410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12">
            <a:extLst>
              <a:ext uri="{FF2B5EF4-FFF2-40B4-BE49-F238E27FC236}">
                <a16:creationId xmlns:a16="http://schemas.microsoft.com/office/drawing/2014/main" id="{587E7B91-F4E2-41D4-BE42-D1BDF7E4415C}"/>
              </a:ext>
            </a:extLst>
          </p:cNvPr>
          <p:cNvCxnSpPr>
            <a:cxnSpLocks/>
          </p:cNvCxnSpPr>
          <p:nvPr/>
        </p:nvCxnSpPr>
        <p:spPr>
          <a:xfrm>
            <a:off x="2060508" y="396735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12">
            <a:extLst>
              <a:ext uri="{FF2B5EF4-FFF2-40B4-BE49-F238E27FC236}">
                <a16:creationId xmlns:a16="http://schemas.microsoft.com/office/drawing/2014/main" id="{275D6134-BF97-4D41-943D-C5C312A99A70}"/>
              </a:ext>
            </a:extLst>
          </p:cNvPr>
          <p:cNvCxnSpPr>
            <a:cxnSpLocks/>
          </p:cNvCxnSpPr>
          <p:nvPr/>
        </p:nvCxnSpPr>
        <p:spPr>
          <a:xfrm>
            <a:off x="1916494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46F4A2-F0D2-47CC-BC72-DEA2CC655EE5}"/>
              </a:ext>
            </a:extLst>
          </p:cNvPr>
          <p:cNvCxnSpPr>
            <a:cxnSpLocks/>
          </p:cNvCxnSpPr>
          <p:nvPr/>
        </p:nvCxnSpPr>
        <p:spPr>
          <a:xfrm>
            <a:off x="2200538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/>
              <p:nvPr/>
            </p:nvSpPr>
            <p:spPr>
              <a:xfrm>
                <a:off x="685797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7" y="5799583"/>
                <a:ext cx="3528380" cy="328043"/>
              </a:xfrm>
              <a:prstGeom prst="rect">
                <a:avLst/>
              </a:prstGeom>
              <a:blipFill>
                <a:blip r:embed="rId20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12">
            <a:extLst>
              <a:ext uri="{FF2B5EF4-FFF2-40B4-BE49-F238E27FC236}">
                <a16:creationId xmlns:a16="http://schemas.microsoft.com/office/drawing/2014/main" id="{99B8290D-4454-4F4C-B236-5218CBCE41FB}"/>
              </a:ext>
            </a:extLst>
          </p:cNvPr>
          <p:cNvCxnSpPr>
            <a:cxnSpLocks/>
          </p:cNvCxnSpPr>
          <p:nvPr/>
        </p:nvCxnSpPr>
        <p:spPr>
          <a:xfrm>
            <a:off x="2480053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3AE1C97-15D1-4BE9-944A-E4F1989402C3}"/>
                  </a:ext>
                </a:extLst>
              </p:cNvPr>
              <p:cNvSpPr txBox="1"/>
              <p:nvPr/>
            </p:nvSpPr>
            <p:spPr>
              <a:xfrm>
                <a:off x="4869" y="6065604"/>
                <a:ext cx="2231097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/>
                  <a:t>Require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B73223"/>
                    </a:solidFill>
                  </a:rPr>
                  <a:t>  </a:t>
                </a:r>
                <a:r>
                  <a:rPr lang="en-US" altLang="zh-CN" sz="1800" dirty="0"/>
                  <a:t>pairs 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3AE1C97-15D1-4BE9-944A-E4F19894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" y="6065604"/>
                <a:ext cx="2231097" cy="792396"/>
              </a:xfrm>
              <a:prstGeom prst="rect">
                <a:avLst/>
              </a:prstGeom>
              <a:blipFill>
                <a:blip r:embed="rId21"/>
                <a:stretch>
                  <a:fillRect l="-245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65E64B7-FE04-4791-BEF9-26BEC80FC2DD}"/>
                  </a:ext>
                </a:extLst>
              </p:cNvPr>
              <p:cNvSpPr/>
              <p:nvPr/>
            </p:nvSpPr>
            <p:spPr>
              <a:xfrm>
                <a:off x="4803174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65E64B7-FE04-4791-BEF9-26BEC80FC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74" y="475098"/>
                <a:ext cx="3528380" cy="252000"/>
              </a:xfrm>
              <a:prstGeom prst="rect">
                <a:avLst/>
              </a:prstGeom>
              <a:blipFill>
                <a:blip r:embed="rId2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線矢印コネクタ 12">
            <a:extLst>
              <a:ext uri="{FF2B5EF4-FFF2-40B4-BE49-F238E27FC236}">
                <a16:creationId xmlns:a16="http://schemas.microsoft.com/office/drawing/2014/main" id="{8CE3498C-1F53-46F4-831D-853B9AA3D213}"/>
              </a:ext>
            </a:extLst>
          </p:cNvPr>
          <p:cNvCxnSpPr>
            <a:cxnSpLocks/>
          </p:cNvCxnSpPr>
          <p:nvPr/>
        </p:nvCxnSpPr>
        <p:spPr>
          <a:xfrm>
            <a:off x="6603373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C0216EF5-6A33-406D-B945-EDC654971B6B}"/>
                  </a:ext>
                </a:extLst>
              </p:cNvPr>
              <p:cNvSpPr txBox="1"/>
              <p:nvPr/>
            </p:nvSpPr>
            <p:spPr>
              <a:xfrm>
                <a:off x="6506716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C0216EF5-6A33-406D-B945-EDC6549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16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1515" r="-4848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7FBB114-CB7D-4847-B1D4-1F86B3F63E46}"/>
                  </a:ext>
                </a:extLst>
              </p:cNvPr>
              <p:cNvSpPr/>
              <p:nvPr/>
            </p:nvSpPr>
            <p:spPr>
              <a:xfrm>
                <a:off x="480317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7FBB114-CB7D-4847-B1D4-1F86B3F63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73" y="871074"/>
                <a:ext cx="720080" cy="288032"/>
              </a:xfrm>
              <a:prstGeom prst="rect">
                <a:avLst/>
              </a:prstGeom>
              <a:blipFill>
                <a:blip r:embed="rId23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直線矢印コネクタ 12">
            <a:extLst>
              <a:ext uri="{FF2B5EF4-FFF2-40B4-BE49-F238E27FC236}">
                <a16:creationId xmlns:a16="http://schemas.microsoft.com/office/drawing/2014/main" id="{CB17ED6F-0621-4251-806F-E810FA3CEBE9}"/>
              </a:ext>
            </a:extLst>
          </p:cNvPr>
          <p:cNvCxnSpPr>
            <a:cxnSpLocks/>
          </p:cNvCxnSpPr>
          <p:nvPr/>
        </p:nvCxnSpPr>
        <p:spPr>
          <a:xfrm>
            <a:off x="494718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12">
            <a:extLst>
              <a:ext uri="{FF2B5EF4-FFF2-40B4-BE49-F238E27FC236}">
                <a16:creationId xmlns:a16="http://schemas.microsoft.com/office/drawing/2014/main" id="{D0241553-37E5-4587-8185-1806D37FA859}"/>
              </a:ext>
            </a:extLst>
          </p:cNvPr>
          <p:cNvCxnSpPr>
            <a:cxnSpLocks/>
          </p:cNvCxnSpPr>
          <p:nvPr/>
        </p:nvCxnSpPr>
        <p:spPr>
          <a:xfrm>
            <a:off x="509120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12">
            <a:extLst>
              <a:ext uri="{FF2B5EF4-FFF2-40B4-BE49-F238E27FC236}">
                <a16:creationId xmlns:a16="http://schemas.microsoft.com/office/drawing/2014/main" id="{0FA0146A-BBE6-4DB8-9743-33D4252B4ACA}"/>
              </a:ext>
            </a:extLst>
          </p:cNvPr>
          <p:cNvCxnSpPr>
            <a:cxnSpLocks/>
          </p:cNvCxnSpPr>
          <p:nvPr/>
        </p:nvCxnSpPr>
        <p:spPr>
          <a:xfrm>
            <a:off x="523522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12">
            <a:extLst>
              <a:ext uri="{FF2B5EF4-FFF2-40B4-BE49-F238E27FC236}">
                <a16:creationId xmlns:a16="http://schemas.microsoft.com/office/drawing/2014/main" id="{2B9AB4C1-AE3D-46C3-9386-8ED42F1BA829}"/>
              </a:ext>
            </a:extLst>
          </p:cNvPr>
          <p:cNvCxnSpPr>
            <a:cxnSpLocks/>
          </p:cNvCxnSpPr>
          <p:nvPr/>
        </p:nvCxnSpPr>
        <p:spPr>
          <a:xfrm>
            <a:off x="537923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12">
            <a:extLst>
              <a:ext uri="{FF2B5EF4-FFF2-40B4-BE49-F238E27FC236}">
                <a16:creationId xmlns:a16="http://schemas.microsoft.com/office/drawing/2014/main" id="{324E7972-6056-43F8-AAD5-2ED381F5D00A}"/>
              </a:ext>
            </a:extLst>
          </p:cNvPr>
          <p:cNvCxnSpPr>
            <a:cxnSpLocks/>
          </p:cNvCxnSpPr>
          <p:nvPr/>
        </p:nvCxnSpPr>
        <p:spPr>
          <a:xfrm>
            <a:off x="509120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12">
            <a:extLst>
              <a:ext uri="{FF2B5EF4-FFF2-40B4-BE49-F238E27FC236}">
                <a16:creationId xmlns:a16="http://schemas.microsoft.com/office/drawing/2014/main" id="{AC5FE665-CD69-4DDF-9746-2A29249C37C8}"/>
              </a:ext>
            </a:extLst>
          </p:cNvPr>
          <p:cNvCxnSpPr>
            <a:cxnSpLocks/>
          </p:cNvCxnSpPr>
          <p:nvPr/>
        </p:nvCxnSpPr>
        <p:spPr>
          <a:xfrm>
            <a:off x="523522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12">
            <a:extLst>
              <a:ext uri="{FF2B5EF4-FFF2-40B4-BE49-F238E27FC236}">
                <a16:creationId xmlns:a16="http://schemas.microsoft.com/office/drawing/2014/main" id="{62788AAC-9A8A-48B1-B2C7-C9770A0971C8}"/>
              </a:ext>
            </a:extLst>
          </p:cNvPr>
          <p:cNvCxnSpPr>
            <a:cxnSpLocks/>
          </p:cNvCxnSpPr>
          <p:nvPr/>
        </p:nvCxnSpPr>
        <p:spPr>
          <a:xfrm>
            <a:off x="5379237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BE25548E-2398-421E-B885-D874EE7ED4F3}"/>
                  </a:ext>
                </a:extLst>
              </p:cNvPr>
              <p:cNvSpPr/>
              <p:nvPr/>
            </p:nvSpPr>
            <p:spPr>
              <a:xfrm>
                <a:off x="57392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BE25548E-2398-421E-B885-D874EE7ED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277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矢印コネクタ 12">
            <a:extLst>
              <a:ext uri="{FF2B5EF4-FFF2-40B4-BE49-F238E27FC236}">
                <a16:creationId xmlns:a16="http://schemas.microsoft.com/office/drawing/2014/main" id="{E28599D1-3374-41F2-85E9-F826B6289AB2}"/>
              </a:ext>
            </a:extLst>
          </p:cNvPr>
          <p:cNvCxnSpPr>
            <a:cxnSpLocks/>
          </p:cNvCxnSpPr>
          <p:nvPr/>
        </p:nvCxnSpPr>
        <p:spPr>
          <a:xfrm>
            <a:off x="58832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12">
            <a:extLst>
              <a:ext uri="{FF2B5EF4-FFF2-40B4-BE49-F238E27FC236}">
                <a16:creationId xmlns:a16="http://schemas.microsoft.com/office/drawing/2014/main" id="{2D010E06-FB43-4AF2-B318-68757D6F3725}"/>
              </a:ext>
            </a:extLst>
          </p:cNvPr>
          <p:cNvCxnSpPr>
            <a:cxnSpLocks/>
          </p:cNvCxnSpPr>
          <p:nvPr/>
        </p:nvCxnSpPr>
        <p:spPr>
          <a:xfrm>
            <a:off x="60273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12">
            <a:extLst>
              <a:ext uri="{FF2B5EF4-FFF2-40B4-BE49-F238E27FC236}">
                <a16:creationId xmlns:a16="http://schemas.microsoft.com/office/drawing/2014/main" id="{C8BBDB8B-15C6-404B-90B8-963C01820133}"/>
              </a:ext>
            </a:extLst>
          </p:cNvPr>
          <p:cNvCxnSpPr>
            <a:cxnSpLocks/>
          </p:cNvCxnSpPr>
          <p:nvPr/>
        </p:nvCxnSpPr>
        <p:spPr>
          <a:xfrm>
            <a:off x="61713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12">
            <a:extLst>
              <a:ext uri="{FF2B5EF4-FFF2-40B4-BE49-F238E27FC236}">
                <a16:creationId xmlns:a16="http://schemas.microsoft.com/office/drawing/2014/main" id="{887D453F-79E5-42E5-B0AE-6DE5B72C5B99}"/>
              </a:ext>
            </a:extLst>
          </p:cNvPr>
          <p:cNvCxnSpPr>
            <a:cxnSpLocks/>
          </p:cNvCxnSpPr>
          <p:nvPr/>
        </p:nvCxnSpPr>
        <p:spPr>
          <a:xfrm>
            <a:off x="63153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12">
            <a:extLst>
              <a:ext uri="{FF2B5EF4-FFF2-40B4-BE49-F238E27FC236}">
                <a16:creationId xmlns:a16="http://schemas.microsoft.com/office/drawing/2014/main" id="{28DDC856-A37A-4FC7-8C5F-3501DDFAD91A}"/>
              </a:ext>
            </a:extLst>
          </p:cNvPr>
          <p:cNvCxnSpPr>
            <a:cxnSpLocks/>
          </p:cNvCxnSpPr>
          <p:nvPr/>
        </p:nvCxnSpPr>
        <p:spPr>
          <a:xfrm>
            <a:off x="58832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12">
            <a:extLst>
              <a:ext uri="{FF2B5EF4-FFF2-40B4-BE49-F238E27FC236}">
                <a16:creationId xmlns:a16="http://schemas.microsoft.com/office/drawing/2014/main" id="{3FD766E3-79A2-47CC-AD40-03A4E1C7AB6E}"/>
              </a:ext>
            </a:extLst>
          </p:cNvPr>
          <p:cNvCxnSpPr>
            <a:cxnSpLocks/>
          </p:cNvCxnSpPr>
          <p:nvPr/>
        </p:nvCxnSpPr>
        <p:spPr>
          <a:xfrm>
            <a:off x="617132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12">
            <a:extLst>
              <a:ext uri="{FF2B5EF4-FFF2-40B4-BE49-F238E27FC236}">
                <a16:creationId xmlns:a16="http://schemas.microsoft.com/office/drawing/2014/main" id="{10E2889F-AB66-4B4B-B46C-709A41741991}"/>
              </a:ext>
            </a:extLst>
          </p:cNvPr>
          <p:cNvCxnSpPr>
            <a:cxnSpLocks/>
          </p:cNvCxnSpPr>
          <p:nvPr/>
        </p:nvCxnSpPr>
        <p:spPr>
          <a:xfrm>
            <a:off x="63153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1E947A70-E3F2-418C-A7D4-C8BBB1EFC502}"/>
                  </a:ext>
                </a:extLst>
              </p:cNvPr>
              <p:cNvSpPr/>
              <p:nvPr/>
            </p:nvSpPr>
            <p:spPr>
              <a:xfrm>
                <a:off x="66753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1E947A70-E3F2-418C-A7D4-C8BBB1EFC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80" y="871074"/>
                <a:ext cx="720080" cy="288032"/>
              </a:xfrm>
              <a:prstGeom prst="rect">
                <a:avLst/>
              </a:prstGeom>
              <a:blipFill>
                <a:blip r:embed="rId2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直線矢印コネクタ 12">
            <a:extLst>
              <a:ext uri="{FF2B5EF4-FFF2-40B4-BE49-F238E27FC236}">
                <a16:creationId xmlns:a16="http://schemas.microsoft.com/office/drawing/2014/main" id="{EBAF96D0-4D6D-481F-A406-0E04B584DCCA}"/>
              </a:ext>
            </a:extLst>
          </p:cNvPr>
          <p:cNvCxnSpPr>
            <a:cxnSpLocks/>
          </p:cNvCxnSpPr>
          <p:nvPr/>
        </p:nvCxnSpPr>
        <p:spPr>
          <a:xfrm>
            <a:off x="68193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矢印コネクタ 12">
            <a:extLst>
              <a:ext uri="{FF2B5EF4-FFF2-40B4-BE49-F238E27FC236}">
                <a16:creationId xmlns:a16="http://schemas.microsoft.com/office/drawing/2014/main" id="{1F9ACD4D-C8B0-419D-AB5A-F7F0DFC3807B}"/>
              </a:ext>
            </a:extLst>
          </p:cNvPr>
          <p:cNvCxnSpPr>
            <a:cxnSpLocks/>
          </p:cNvCxnSpPr>
          <p:nvPr/>
        </p:nvCxnSpPr>
        <p:spPr>
          <a:xfrm>
            <a:off x="69634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12">
            <a:extLst>
              <a:ext uri="{FF2B5EF4-FFF2-40B4-BE49-F238E27FC236}">
                <a16:creationId xmlns:a16="http://schemas.microsoft.com/office/drawing/2014/main" id="{920B18E7-1BB2-4C85-8246-47F325E13B72}"/>
              </a:ext>
            </a:extLst>
          </p:cNvPr>
          <p:cNvCxnSpPr>
            <a:cxnSpLocks/>
          </p:cNvCxnSpPr>
          <p:nvPr/>
        </p:nvCxnSpPr>
        <p:spPr>
          <a:xfrm>
            <a:off x="71074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12">
            <a:extLst>
              <a:ext uri="{FF2B5EF4-FFF2-40B4-BE49-F238E27FC236}">
                <a16:creationId xmlns:a16="http://schemas.microsoft.com/office/drawing/2014/main" id="{ACA8FA17-B415-4C8F-9D79-58DAF526E04E}"/>
              </a:ext>
            </a:extLst>
          </p:cNvPr>
          <p:cNvCxnSpPr>
            <a:cxnSpLocks/>
          </p:cNvCxnSpPr>
          <p:nvPr/>
        </p:nvCxnSpPr>
        <p:spPr>
          <a:xfrm>
            <a:off x="72514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12">
            <a:extLst>
              <a:ext uri="{FF2B5EF4-FFF2-40B4-BE49-F238E27FC236}">
                <a16:creationId xmlns:a16="http://schemas.microsoft.com/office/drawing/2014/main" id="{F3622DAC-CD3F-4BD4-9BA8-A851D8AFB3D3}"/>
              </a:ext>
            </a:extLst>
          </p:cNvPr>
          <p:cNvCxnSpPr>
            <a:cxnSpLocks/>
          </p:cNvCxnSpPr>
          <p:nvPr/>
        </p:nvCxnSpPr>
        <p:spPr>
          <a:xfrm>
            <a:off x="68193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12">
            <a:extLst>
              <a:ext uri="{FF2B5EF4-FFF2-40B4-BE49-F238E27FC236}">
                <a16:creationId xmlns:a16="http://schemas.microsoft.com/office/drawing/2014/main" id="{E75A3E98-5711-4386-BC0F-7A546E2EF6ED}"/>
              </a:ext>
            </a:extLst>
          </p:cNvPr>
          <p:cNvCxnSpPr>
            <a:cxnSpLocks/>
          </p:cNvCxnSpPr>
          <p:nvPr/>
        </p:nvCxnSpPr>
        <p:spPr>
          <a:xfrm>
            <a:off x="69634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12">
            <a:extLst>
              <a:ext uri="{FF2B5EF4-FFF2-40B4-BE49-F238E27FC236}">
                <a16:creationId xmlns:a16="http://schemas.microsoft.com/office/drawing/2014/main" id="{01667E51-42E2-44BE-917A-1F5983B07212}"/>
              </a:ext>
            </a:extLst>
          </p:cNvPr>
          <p:cNvCxnSpPr>
            <a:cxnSpLocks/>
          </p:cNvCxnSpPr>
          <p:nvPr/>
        </p:nvCxnSpPr>
        <p:spPr>
          <a:xfrm>
            <a:off x="725144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A3757C7-17F1-4DAF-8AE7-7D777A7AEF7C}"/>
                  </a:ext>
                </a:extLst>
              </p:cNvPr>
              <p:cNvSpPr/>
              <p:nvPr/>
            </p:nvSpPr>
            <p:spPr>
              <a:xfrm>
                <a:off x="761148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A3757C7-17F1-4DAF-8AE7-7D777A7AE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83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線矢印コネクタ 12">
            <a:extLst>
              <a:ext uri="{FF2B5EF4-FFF2-40B4-BE49-F238E27FC236}">
                <a16:creationId xmlns:a16="http://schemas.microsoft.com/office/drawing/2014/main" id="{038F651A-8713-4B02-80EA-D72A9AF787D1}"/>
              </a:ext>
            </a:extLst>
          </p:cNvPr>
          <p:cNvCxnSpPr>
            <a:cxnSpLocks/>
          </p:cNvCxnSpPr>
          <p:nvPr/>
        </p:nvCxnSpPr>
        <p:spPr>
          <a:xfrm>
            <a:off x="775549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12">
            <a:extLst>
              <a:ext uri="{FF2B5EF4-FFF2-40B4-BE49-F238E27FC236}">
                <a16:creationId xmlns:a16="http://schemas.microsoft.com/office/drawing/2014/main" id="{7235BCED-7198-4458-B44F-9FB7719021AE}"/>
              </a:ext>
            </a:extLst>
          </p:cNvPr>
          <p:cNvCxnSpPr>
            <a:cxnSpLocks/>
          </p:cNvCxnSpPr>
          <p:nvPr/>
        </p:nvCxnSpPr>
        <p:spPr>
          <a:xfrm>
            <a:off x="789951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12">
            <a:extLst>
              <a:ext uri="{FF2B5EF4-FFF2-40B4-BE49-F238E27FC236}">
                <a16:creationId xmlns:a16="http://schemas.microsoft.com/office/drawing/2014/main" id="{EBC4A402-4838-4C26-9630-1970905C024C}"/>
              </a:ext>
            </a:extLst>
          </p:cNvPr>
          <p:cNvCxnSpPr>
            <a:cxnSpLocks/>
          </p:cNvCxnSpPr>
          <p:nvPr/>
        </p:nvCxnSpPr>
        <p:spPr>
          <a:xfrm>
            <a:off x="804353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12">
            <a:extLst>
              <a:ext uri="{FF2B5EF4-FFF2-40B4-BE49-F238E27FC236}">
                <a16:creationId xmlns:a16="http://schemas.microsoft.com/office/drawing/2014/main" id="{7EFC28BC-EAF1-4B67-9C80-D95225660E08}"/>
              </a:ext>
            </a:extLst>
          </p:cNvPr>
          <p:cNvCxnSpPr>
            <a:cxnSpLocks/>
          </p:cNvCxnSpPr>
          <p:nvPr/>
        </p:nvCxnSpPr>
        <p:spPr>
          <a:xfrm>
            <a:off x="818754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矢印コネクタ 12">
            <a:extLst>
              <a:ext uri="{FF2B5EF4-FFF2-40B4-BE49-F238E27FC236}">
                <a16:creationId xmlns:a16="http://schemas.microsoft.com/office/drawing/2014/main" id="{A09A1126-2856-4B56-AA06-B012EBC91965}"/>
              </a:ext>
            </a:extLst>
          </p:cNvPr>
          <p:cNvCxnSpPr>
            <a:cxnSpLocks/>
          </p:cNvCxnSpPr>
          <p:nvPr/>
        </p:nvCxnSpPr>
        <p:spPr>
          <a:xfrm>
            <a:off x="775549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12">
            <a:extLst>
              <a:ext uri="{FF2B5EF4-FFF2-40B4-BE49-F238E27FC236}">
                <a16:creationId xmlns:a16="http://schemas.microsoft.com/office/drawing/2014/main" id="{5AB72A7A-AA9F-4FCA-BF02-B6FB04E4FD4A}"/>
              </a:ext>
            </a:extLst>
          </p:cNvPr>
          <p:cNvCxnSpPr>
            <a:cxnSpLocks/>
          </p:cNvCxnSpPr>
          <p:nvPr/>
        </p:nvCxnSpPr>
        <p:spPr>
          <a:xfrm>
            <a:off x="789951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12">
            <a:extLst>
              <a:ext uri="{FF2B5EF4-FFF2-40B4-BE49-F238E27FC236}">
                <a16:creationId xmlns:a16="http://schemas.microsoft.com/office/drawing/2014/main" id="{78306227-685D-4A07-80C3-AB3DD15E82E6}"/>
              </a:ext>
            </a:extLst>
          </p:cNvPr>
          <p:cNvCxnSpPr>
            <a:cxnSpLocks/>
          </p:cNvCxnSpPr>
          <p:nvPr/>
        </p:nvCxnSpPr>
        <p:spPr>
          <a:xfrm>
            <a:off x="804353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矢印コネクタ 12">
            <a:extLst>
              <a:ext uri="{FF2B5EF4-FFF2-40B4-BE49-F238E27FC236}">
                <a16:creationId xmlns:a16="http://schemas.microsoft.com/office/drawing/2014/main" id="{A6940DDD-AB0B-4ABF-B7EE-9D2874259DFF}"/>
              </a:ext>
            </a:extLst>
          </p:cNvPr>
          <p:cNvCxnSpPr>
            <a:cxnSpLocks/>
          </p:cNvCxnSpPr>
          <p:nvPr/>
        </p:nvCxnSpPr>
        <p:spPr>
          <a:xfrm>
            <a:off x="4947191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12">
            <a:extLst>
              <a:ext uri="{FF2B5EF4-FFF2-40B4-BE49-F238E27FC236}">
                <a16:creationId xmlns:a16="http://schemas.microsoft.com/office/drawing/2014/main" id="{A4864ECB-CDDE-42B5-A098-47D2FF934CE9}"/>
              </a:ext>
            </a:extLst>
          </p:cNvPr>
          <p:cNvCxnSpPr>
            <a:cxnSpLocks/>
          </p:cNvCxnSpPr>
          <p:nvPr/>
        </p:nvCxnSpPr>
        <p:spPr>
          <a:xfrm>
            <a:off x="509120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12">
            <a:extLst>
              <a:ext uri="{FF2B5EF4-FFF2-40B4-BE49-F238E27FC236}">
                <a16:creationId xmlns:a16="http://schemas.microsoft.com/office/drawing/2014/main" id="{F980C523-2074-4276-8522-2E16085F3CE4}"/>
              </a:ext>
            </a:extLst>
          </p:cNvPr>
          <p:cNvCxnSpPr>
            <a:cxnSpLocks/>
          </p:cNvCxnSpPr>
          <p:nvPr/>
        </p:nvCxnSpPr>
        <p:spPr>
          <a:xfrm>
            <a:off x="523522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12">
            <a:extLst>
              <a:ext uri="{FF2B5EF4-FFF2-40B4-BE49-F238E27FC236}">
                <a16:creationId xmlns:a16="http://schemas.microsoft.com/office/drawing/2014/main" id="{FDD2D910-239C-45EC-9354-A7553CD976FA}"/>
              </a:ext>
            </a:extLst>
          </p:cNvPr>
          <p:cNvCxnSpPr>
            <a:cxnSpLocks/>
          </p:cNvCxnSpPr>
          <p:nvPr/>
        </p:nvCxnSpPr>
        <p:spPr>
          <a:xfrm>
            <a:off x="5379239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12">
            <a:extLst>
              <a:ext uri="{FF2B5EF4-FFF2-40B4-BE49-F238E27FC236}">
                <a16:creationId xmlns:a16="http://schemas.microsoft.com/office/drawing/2014/main" id="{32174E2A-1EDD-418D-BD56-0CF06315FBEA}"/>
              </a:ext>
            </a:extLst>
          </p:cNvPr>
          <p:cNvCxnSpPr>
            <a:cxnSpLocks/>
          </p:cNvCxnSpPr>
          <p:nvPr/>
        </p:nvCxnSpPr>
        <p:spPr>
          <a:xfrm>
            <a:off x="58832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12">
            <a:extLst>
              <a:ext uri="{FF2B5EF4-FFF2-40B4-BE49-F238E27FC236}">
                <a16:creationId xmlns:a16="http://schemas.microsoft.com/office/drawing/2014/main" id="{F906BB0E-A28A-474D-A9DA-C2E7AECE06BA}"/>
              </a:ext>
            </a:extLst>
          </p:cNvPr>
          <p:cNvCxnSpPr>
            <a:cxnSpLocks/>
          </p:cNvCxnSpPr>
          <p:nvPr/>
        </p:nvCxnSpPr>
        <p:spPr>
          <a:xfrm>
            <a:off x="6027311" y="1159146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12">
            <a:extLst>
              <a:ext uri="{FF2B5EF4-FFF2-40B4-BE49-F238E27FC236}">
                <a16:creationId xmlns:a16="http://schemas.microsoft.com/office/drawing/2014/main" id="{C8EB38B6-13E6-40DB-B6FF-15D5F99ED2B8}"/>
              </a:ext>
            </a:extLst>
          </p:cNvPr>
          <p:cNvCxnSpPr>
            <a:cxnSpLocks/>
          </p:cNvCxnSpPr>
          <p:nvPr/>
        </p:nvCxnSpPr>
        <p:spPr>
          <a:xfrm>
            <a:off x="617132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12">
            <a:extLst>
              <a:ext uri="{FF2B5EF4-FFF2-40B4-BE49-F238E27FC236}">
                <a16:creationId xmlns:a16="http://schemas.microsoft.com/office/drawing/2014/main" id="{7F5E92BF-9E59-43C4-8215-A80468E64926}"/>
              </a:ext>
            </a:extLst>
          </p:cNvPr>
          <p:cNvCxnSpPr>
            <a:cxnSpLocks/>
          </p:cNvCxnSpPr>
          <p:nvPr/>
        </p:nvCxnSpPr>
        <p:spPr>
          <a:xfrm>
            <a:off x="63153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12">
            <a:extLst>
              <a:ext uri="{FF2B5EF4-FFF2-40B4-BE49-F238E27FC236}">
                <a16:creationId xmlns:a16="http://schemas.microsoft.com/office/drawing/2014/main" id="{78ED9A23-5213-417D-92F2-170BBB136DF1}"/>
              </a:ext>
            </a:extLst>
          </p:cNvPr>
          <p:cNvCxnSpPr>
            <a:cxnSpLocks/>
          </p:cNvCxnSpPr>
          <p:nvPr/>
        </p:nvCxnSpPr>
        <p:spPr>
          <a:xfrm>
            <a:off x="68193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12">
            <a:extLst>
              <a:ext uri="{FF2B5EF4-FFF2-40B4-BE49-F238E27FC236}">
                <a16:creationId xmlns:a16="http://schemas.microsoft.com/office/drawing/2014/main" id="{0B9C2974-EF9E-4DD2-A623-60D1419B4A8D}"/>
              </a:ext>
            </a:extLst>
          </p:cNvPr>
          <p:cNvCxnSpPr>
            <a:cxnSpLocks/>
          </p:cNvCxnSpPr>
          <p:nvPr/>
        </p:nvCxnSpPr>
        <p:spPr>
          <a:xfrm>
            <a:off x="69634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2">
            <a:extLst>
              <a:ext uri="{FF2B5EF4-FFF2-40B4-BE49-F238E27FC236}">
                <a16:creationId xmlns:a16="http://schemas.microsoft.com/office/drawing/2014/main" id="{9F97EC1A-C033-405B-BA1A-D5CB0988E219}"/>
              </a:ext>
            </a:extLst>
          </p:cNvPr>
          <p:cNvCxnSpPr>
            <a:cxnSpLocks/>
          </p:cNvCxnSpPr>
          <p:nvPr/>
        </p:nvCxnSpPr>
        <p:spPr>
          <a:xfrm>
            <a:off x="7107430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12">
            <a:extLst>
              <a:ext uri="{FF2B5EF4-FFF2-40B4-BE49-F238E27FC236}">
                <a16:creationId xmlns:a16="http://schemas.microsoft.com/office/drawing/2014/main" id="{702324D6-6AB9-4692-891F-6A375E0E1246}"/>
              </a:ext>
            </a:extLst>
          </p:cNvPr>
          <p:cNvCxnSpPr>
            <a:cxnSpLocks/>
          </p:cNvCxnSpPr>
          <p:nvPr/>
        </p:nvCxnSpPr>
        <p:spPr>
          <a:xfrm>
            <a:off x="725144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12">
            <a:extLst>
              <a:ext uri="{FF2B5EF4-FFF2-40B4-BE49-F238E27FC236}">
                <a16:creationId xmlns:a16="http://schemas.microsoft.com/office/drawing/2014/main" id="{979AB31B-D61E-409E-8FEE-919075D799AC}"/>
              </a:ext>
            </a:extLst>
          </p:cNvPr>
          <p:cNvCxnSpPr>
            <a:cxnSpLocks/>
          </p:cNvCxnSpPr>
          <p:nvPr/>
        </p:nvCxnSpPr>
        <p:spPr>
          <a:xfrm>
            <a:off x="7755501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矢印コネクタ 12">
            <a:extLst>
              <a:ext uri="{FF2B5EF4-FFF2-40B4-BE49-F238E27FC236}">
                <a16:creationId xmlns:a16="http://schemas.microsoft.com/office/drawing/2014/main" id="{F0E4401C-BB2B-49C2-9358-6D1447DA3E13}"/>
              </a:ext>
            </a:extLst>
          </p:cNvPr>
          <p:cNvCxnSpPr>
            <a:cxnSpLocks/>
          </p:cNvCxnSpPr>
          <p:nvPr/>
        </p:nvCxnSpPr>
        <p:spPr>
          <a:xfrm>
            <a:off x="789951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12">
            <a:extLst>
              <a:ext uri="{FF2B5EF4-FFF2-40B4-BE49-F238E27FC236}">
                <a16:creationId xmlns:a16="http://schemas.microsoft.com/office/drawing/2014/main" id="{05E483F9-2FC1-4845-A057-9AE695A46EB7}"/>
              </a:ext>
            </a:extLst>
          </p:cNvPr>
          <p:cNvCxnSpPr>
            <a:cxnSpLocks/>
          </p:cNvCxnSpPr>
          <p:nvPr/>
        </p:nvCxnSpPr>
        <p:spPr>
          <a:xfrm>
            <a:off x="804353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12">
            <a:extLst>
              <a:ext uri="{FF2B5EF4-FFF2-40B4-BE49-F238E27FC236}">
                <a16:creationId xmlns:a16="http://schemas.microsoft.com/office/drawing/2014/main" id="{F7A99361-A7D5-45BF-8549-86E361C7653A}"/>
              </a:ext>
            </a:extLst>
          </p:cNvPr>
          <p:cNvCxnSpPr>
            <a:cxnSpLocks/>
          </p:cNvCxnSpPr>
          <p:nvPr/>
        </p:nvCxnSpPr>
        <p:spPr>
          <a:xfrm>
            <a:off x="8187549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E3D058DE-AA7F-41F6-A932-5446C9B1194F}"/>
                  </a:ext>
                </a:extLst>
              </p:cNvPr>
              <p:cNvSpPr/>
              <p:nvPr/>
            </p:nvSpPr>
            <p:spPr>
              <a:xfrm>
                <a:off x="4803174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E3D058DE-AA7F-41F6-A932-5446C9B11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74" y="2095266"/>
                <a:ext cx="3528380" cy="252000"/>
              </a:xfrm>
              <a:prstGeom prst="rect">
                <a:avLst/>
              </a:prstGeom>
              <a:blipFill>
                <a:blip r:embed="rId25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947A5123-3A4B-4365-91F3-B70CFB7B45BD}"/>
              </a:ext>
            </a:extLst>
          </p:cNvPr>
          <p:cNvCxnSpPr/>
          <p:nvPr/>
        </p:nvCxnSpPr>
        <p:spPr>
          <a:xfrm>
            <a:off x="5091204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9B8460C0-FDFC-44CD-9AE3-07A258DD6CD8}"/>
              </a:ext>
            </a:extLst>
          </p:cNvPr>
          <p:cNvCxnSpPr>
            <a:cxnSpLocks/>
          </p:cNvCxnSpPr>
          <p:nvPr/>
        </p:nvCxnSpPr>
        <p:spPr>
          <a:xfrm>
            <a:off x="5235222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06202A00-3F3A-4315-B2FE-ED14C354754A}"/>
              </a:ext>
            </a:extLst>
          </p:cNvPr>
          <p:cNvCxnSpPr>
            <a:cxnSpLocks/>
          </p:cNvCxnSpPr>
          <p:nvPr/>
        </p:nvCxnSpPr>
        <p:spPr>
          <a:xfrm>
            <a:off x="5379236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5C681343-4858-42DC-A4A8-D45D3DCBB128}"/>
              </a:ext>
            </a:extLst>
          </p:cNvPr>
          <p:cNvCxnSpPr>
            <a:cxnSpLocks/>
          </p:cNvCxnSpPr>
          <p:nvPr/>
        </p:nvCxnSpPr>
        <p:spPr>
          <a:xfrm flipH="1">
            <a:off x="5087008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541F5AE-7FA1-4BE1-A56F-DB4D97C3EA69}"/>
              </a:ext>
            </a:extLst>
          </p:cNvPr>
          <p:cNvCxnSpPr>
            <a:cxnSpLocks/>
          </p:cNvCxnSpPr>
          <p:nvPr/>
        </p:nvCxnSpPr>
        <p:spPr>
          <a:xfrm>
            <a:off x="6169226" y="126706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D7EB54FB-B260-43F9-9CFE-A7BB76E5FE4E}"/>
              </a:ext>
            </a:extLst>
          </p:cNvPr>
          <p:cNvCxnSpPr>
            <a:cxnSpLocks/>
          </p:cNvCxnSpPr>
          <p:nvPr/>
        </p:nvCxnSpPr>
        <p:spPr>
          <a:xfrm>
            <a:off x="6311355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4D3C8356-6F07-46A7-B8B4-C1C8916000A3}"/>
              </a:ext>
            </a:extLst>
          </p:cNvPr>
          <p:cNvCxnSpPr>
            <a:cxnSpLocks/>
          </p:cNvCxnSpPr>
          <p:nvPr/>
        </p:nvCxnSpPr>
        <p:spPr>
          <a:xfrm flipH="1">
            <a:off x="5231022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436F8491-B51C-4B0F-8CB4-C3640AB6A8A8}"/>
              </a:ext>
            </a:extLst>
          </p:cNvPr>
          <p:cNvCxnSpPr>
            <a:cxnSpLocks/>
          </p:cNvCxnSpPr>
          <p:nvPr/>
        </p:nvCxnSpPr>
        <p:spPr>
          <a:xfrm flipH="1">
            <a:off x="6165236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905B161-EBD1-43C2-A1A8-93E819616557}"/>
              </a:ext>
            </a:extLst>
          </p:cNvPr>
          <p:cNvCxnSpPr>
            <a:cxnSpLocks/>
          </p:cNvCxnSpPr>
          <p:nvPr/>
        </p:nvCxnSpPr>
        <p:spPr>
          <a:xfrm>
            <a:off x="7251442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CA129507-741B-49DA-B089-E253200DD99C}"/>
              </a:ext>
            </a:extLst>
          </p:cNvPr>
          <p:cNvCxnSpPr>
            <a:cxnSpLocks/>
          </p:cNvCxnSpPr>
          <p:nvPr/>
        </p:nvCxnSpPr>
        <p:spPr>
          <a:xfrm flipH="1">
            <a:off x="5380185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AAE4A3FE-2593-435B-A96D-23E7BA6BE1D1}"/>
              </a:ext>
            </a:extLst>
          </p:cNvPr>
          <p:cNvCxnSpPr>
            <a:cxnSpLocks/>
          </p:cNvCxnSpPr>
          <p:nvPr/>
        </p:nvCxnSpPr>
        <p:spPr>
          <a:xfrm flipH="1">
            <a:off x="6320379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0502219-14C4-45FF-AA26-7AFFB06F29B6}"/>
              </a:ext>
            </a:extLst>
          </p:cNvPr>
          <p:cNvCxnSpPr>
            <a:cxnSpLocks/>
          </p:cNvCxnSpPr>
          <p:nvPr/>
        </p:nvCxnSpPr>
        <p:spPr>
          <a:xfrm flipH="1">
            <a:off x="7252392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A5923C26-540B-452B-9BFB-5B8601567D9D}"/>
                  </a:ext>
                </a:extLst>
              </p:cNvPr>
              <p:cNvSpPr/>
              <p:nvPr/>
            </p:nvSpPr>
            <p:spPr>
              <a:xfrm>
                <a:off x="480060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A5923C26-540B-452B-9BFB-5B8601567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3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線矢印コネクタ 12">
            <a:extLst>
              <a:ext uri="{FF2B5EF4-FFF2-40B4-BE49-F238E27FC236}">
                <a16:creationId xmlns:a16="http://schemas.microsoft.com/office/drawing/2014/main" id="{F005A1A3-C4A2-4977-85C1-1189023D5486}"/>
              </a:ext>
            </a:extLst>
          </p:cNvPr>
          <p:cNvCxnSpPr>
            <a:cxnSpLocks/>
          </p:cNvCxnSpPr>
          <p:nvPr/>
        </p:nvCxnSpPr>
        <p:spPr>
          <a:xfrm>
            <a:off x="494461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12">
            <a:extLst>
              <a:ext uri="{FF2B5EF4-FFF2-40B4-BE49-F238E27FC236}">
                <a16:creationId xmlns:a16="http://schemas.microsoft.com/office/drawing/2014/main" id="{0B6F4DCB-254A-4063-ACE4-11B721122E8A}"/>
              </a:ext>
            </a:extLst>
          </p:cNvPr>
          <p:cNvCxnSpPr>
            <a:cxnSpLocks/>
          </p:cNvCxnSpPr>
          <p:nvPr/>
        </p:nvCxnSpPr>
        <p:spPr>
          <a:xfrm>
            <a:off x="508863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矢印コネクタ 12">
            <a:extLst>
              <a:ext uri="{FF2B5EF4-FFF2-40B4-BE49-F238E27FC236}">
                <a16:creationId xmlns:a16="http://schemas.microsoft.com/office/drawing/2014/main" id="{453BDCF5-4036-48C4-B475-C5FD8B00529D}"/>
              </a:ext>
            </a:extLst>
          </p:cNvPr>
          <p:cNvCxnSpPr>
            <a:cxnSpLocks/>
          </p:cNvCxnSpPr>
          <p:nvPr/>
        </p:nvCxnSpPr>
        <p:spPr>
          <a:xfrm>
            <a:off x="523265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12">
            <a:extLst>
              <a:ext uri="{FF2B5EF4-FFF2-40B4-BE49-F238E27FC236}">
                <a16:creationId xmlns:a16="http://schemas.microsoft.com/office/drawing/2014/main" id="{CF2843E9-D306-4E33-9088-E8EB3E045433}"/>
              </a:ext>
            </a:extLst>
          </p:cNvPr>
          <p:cNvCxnSpPr>
            <a:cxnSpLocks/>
          </p:cNvCxnSpPr>
          <p:nvPr/>
        </p:nvCxnSpPr>
        <p:spPr>
          <a:xfrm>
            <a:off x="537666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矢印コネクタ 12">
            <a:extLst>
              <a:ext uri="{FF2B5EF4-FFF2-40B4-BE49-F238E27FC236}">
                <a16:creationId xmlns:a16="http://schemas.microsoft.com/office/drawing/2014/main" id="{52D30302-1456-4357-928C-95E4F285DABB}"/>
              </a:ext>
            </a:extLst>
          </p:cNvPr>
          <p:cNvCxnSpPr>
            <a:cxnSpLocks/>
          </p:cNvCxnSpPr>
          <p:nvPr/>
        </p:nvCxnSpPr>
        <p:spPr>
          <a:xfrm>
            <a:off x="508863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12">
            <a:extLst>
              <a:ext uri="{FF2B5EF4-FFF2-40B4-BE49-F238E27FC236}">
                <a16:creationId xmlns:a16="http://schemas.microsoft.com/office/drawing/2014/main" id="{954E9B6D-5270-4DCF-8696-18401F060AE4}"/>
              </a:ext>
            </a:extLst>
          </p:cNvPr>
          <p:cNvCxnSpPr>
            <a:cxnSpLocks/>
          </p:cNvCxnSpPr>
          <p:nvPr/>
        </p:nvCxnSpPr>
        <p:spPr>
          <a:xfrm>
            <a:off x="523265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12">
            <a:extLst>
              <a:ext uri="{FF2B5EF4-FFF2-40B4-BE49-F238E27FC236}">
                <a16:creationId xmlns:a16="http://schemas.microsoft.com/office/drawing/2014/main" id="{541DAAF7-787D-406E-A206-BE5DC95D6194}"/>
              </a:ext>
            </a:extLst>
          </p:cNvPr>
          <p:cNvCxnSpPr>
            <a:cxnSpLocks/>
          </p:cNvCxnSpPr>
          <p:nvPr/>
        </p:nvCxnSpPr>
        <p:spPr>
          <a:xfrm>
            <a:off x="5376667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2378F5A-BBEE-4617-85A1-1B27C24E26AB}"/>
                  </a:ext>
                </a:extLst>
              </p:cNvPr>
              <p:cNvSpPr/>
              <p:nvPr/>
            </p:nvSpPr>
            <p:spPr>
              <a:xfrm>
                <a:off x="57367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2378F5A-BBEE-4617-85A1-1B27C24E2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07" y="2491242"/>
                <a:ext cx="720080" cy="288032"/>
              </a:xfrm>
              <a:prstGeom prst="rect">
                <a:avLst/>
              </a:prstGeom>
              <a:blipFill>
                <a:blip r:embed="rId26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線矢印コネクタ 12">
            <a:extLst>
              <a:ext uri="{FF2B5EF4-FFF2-40B4-BE49-F238E27FC236}">
                <a16:creationId xmlns:a16="http://schemas.microsoft.com/office/drawing/2014/main" id="{C07ADFB9-B830-40FC-BF71-CDBA3E13E254}"/>
              </a:ext>
            </a:extLst>
          </p:cNvPr>
          <p:cNvCxnSpPr>
            <a:cxnSpLocks/>
          </p:cNvCxnSpPr>
          <p:nvPr/>
        </p:nvCxnSpPr>
        <p:spPr>
          <a:xfrm>
            <a:off x="58807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矢印コネクタ 12">
            <a:extLst>
              <a:ext uri="{FF2B5EF4-FFF2-40B4-BE49-F238E27FC236}">
                <a16:creationId xmlns:a16="http://schemas.microsoft.com/office/drawing/2014/main" id="{DB1D3158-1A45-4EA0-BCC4-DF8CF8313D92}"/>
              </a:ext>
            </a:extLst>
          </p:cNvPr>
          <p:cNvCxnSpPr>
            <a:cxnSpLocks/>
          </p:cNvCxnSpPr>
          <p:nvPr/>
        </p:nvCxnSpPr>
        <p:spPr>
          <a:xfrm>
            <a:off x="6024739" y="234726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12">
            <a:extLst>
              <a:ext uri="{FF2B5EF4-FFF2-40B4-BE49-F238E27FC236}">
                <a16:creationId xmlns:a16="http://schemas.microsoft.com/office/drawing/2014/main" id="{DAD093E9-6CC3-4698-89C2-E5604D227E9F}"/>
              </a:ext>
            </a:extLst>
          </p:cNvPr>
          <p:cNvCxnSpPr>
            <a:cxnSpLocks/>
          </p:cNvCxnSpPr>
          <p:nvPr/>
        </p:nvCxnSpPr>
        <p:spPr>
          <a:xfrm>
            <a:off x="61687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12">
            <a:extLst>
              <a:ext uri="{FF2B5EF4-FFF2-40B4-BE49-F238E27FC236}">
                <a16:creationId xmlns:a16="http://schemas.microsoft.com/office/drawing/2014/main" id="{BD957945-88FC-4F95-B7B4-8B80188EDA33}"/>
              </a:ext>
            </a:extLst>
          </p:cNvPr>
          <p:cNvCxnSpPr>
            <a:cxnSpLocks/>
          </p:cNvCxnSpPr>
          <p:nvPr/>
        </p:nvCxnSpPr>
        <p:spPr>
          <a:xfrm>
            <a:off x="63127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12">
            <a:extLst>
              <a:ext uri="{FF2B5EF4-FFF2-40B4-BE49-F238E27FC236}">
                <a16:creationId xmlns:a16="http://schemas.microsoft.com/office/drawing/2014/main" id="{E2B6AB2C-7D1F-4DCF-BB89-4B2B73352CE5}"/>
              </a:ext>
            </a:extLst>
          </p:cNvPr>
          <p:cNvCxnSpPr>
            <a:cxnSpLocks/>
          </p:cNvCxnSpPr>
          <p:nvPr/>
        </p:nvCxnSpPr>
        <p:spPr>
          <a:xfrm>
            <a:off x="58807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12">
            <a:extLst>
              <a:ext uri="{FF2B5EF4-FFF2-40B4-BE49-F238E27FC236}">
                <a16:creationId xmlns:a16="http://schemas.microsoft.com/office/drawing/2014/main" id="{5F25A3BC-DE12-4578-BE31-3B0B075D9A4E}"/>
              </a:ext>
            </a:extLst>
          </p:cNvPr>
          <p:cNvCxnSpPr>
            <a:cxnSpLocks/>
          </p:cNvCxnSpPr>
          <p:nvPr/>
        </p:nvCxnSpPr>
        <p:spPr>
          <a:xfrm>
            <a:off x="616875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矢印コネクタ 12">
            <a:extLst>
              <a:ext uri="{FF2B5EF4-FFF2-40B4-BE49-F238E27FC236}">
                <a16:creationId xmlns:a16="http://schemas.microsoft.com/office/drawing/2014/main" id="{C4A22756-C0BB-45D5-A997-48249A800AE2}"/>
              </a:ext>
            </a:extLst>
          </p:cNvPr>
          <p:cNvCxnSpPr>
            <a:cxnSpLocks/>
          </p:cNvCxnSpPr>
          <p:nvPr/>
        </p:nvCxnSpPr>
        <p:spPr>
          <a:xfrm>
            <a:off x="6312771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3817D19C-7254-4BC1-B0E6-1EC0CBD7B2B2}"/>
                  </a:ext>
                </a:extLst>
              </p:cNvPr>
              <p:cNvSpPr/>
              <p:nvPr/>
            </p:nvSpPr>
            <p:spPr>
              <a:xfrm>
                <a:off x="66728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3817D19C-7254-4BC1-B0E6-1EC0CBD7B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10" y="2491242"/>
                <a:ext cx="720080" cy="288032"/>
              </a:xfrm>
              <a:prstGeom prst="rect">
                <a:avLst/>
              </a:prstGeom>
              <a:blipFill>
                <a:blip r:embed="rId27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線矢印コネクタ 12">
            <a:extLst>
              <a:ext uri="{FF2B5EF4-FFF2-40B4-BE49-F238E27FC236}">
                <a16:creationId xmlns:a16="http://schemas.microsoft.com/office/drawing/2014/main" id="{89934EFE-394E-4D21-A8B1-8CF01D162E6F}"/>
              </a:ext>
            </a:extLst>
          </p:cNvPr>
          <p:cNvCxnSpPr>
            <a:cxnSpLocks/>
          </p:cNvCxnSpPr>
          <p:nvPr/>
        </p:nvCxnSpPr>
        <p:spPr>
          <a:xfrm>
            <a:off x="68168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矢印コネクタ 12">
            <a:extLst>
              <a:ext uri="{FF2B5EF4-FFF2-40B4-BE49-F238E27FC236}">
                <a16:creationId xmlns:a16="http://schemas.microsoft.com/office/drawing/2014/main" id="{8217FCAE-B409-4FB0-A7CA-9F7B4A8EDA9B}"/>
              </a:ext>
            </a:extLst>
          </p:cNvPr>
          <p:cNvCxnSpPr>
            <a:cxnSpLocks/>
          </p:cNvCxnSpPr>
          <p:nvPr/>
        </p:nvCxnSpPr>
        <p:spPr>
          <a:xfrm>
            <a:off x="69608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矢印コネクタ 12">
            <a:extLst>
              <a:ext uri="{FF2B5EF4-FFF2-40B4-BE49-F238E27FC236}">
                <a16:creationId xmlns:a16="http://schemas.microsoft.com/office/drawing/2014/main" id="{CA6CDC31-BB00-4886-8D5E-1675918C3A62}"/>
              </a:ext>
            </a:extLst>
          </p:cNvPr>
          <p:cNvCxnSpPr>
            <a:cxnSpLocks/>
          </p:cNvCxnSpPr>
          <p:nvPr/>
        </p:nvCxnSpPr>
        <p:spPr>
          <a:xfrm>
            <a:off x="71048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12">
            <a:extLst>
              <a:ext uri="{FF2B5EF4-FFF2-40B4-BE49-F238E27FC236}">
                <a16:creationId xmlns:a16="http://schemas.microsoft.com/office/drawing/2014/main" id="{341D478D-C705-4549-A379-EFEAEA1EF4AF}"/>
              </a:ext>
            </a:extLst>
          </p:cNvPr>
          <p:cNvCxnSpPr>
            <a:cxnSpLocks/>
          </p:cNvCxnSpPr>
          <p:nvPr/>
        </p:nvCxnSpPr>
        <p:spPr>
          <a:xfrm>
            <a:off x="72488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矢印コネクタ 12">
            <a:extLst>
              <a:ext uri="{FF2B5EF4-FFF2-40B4-BE49-F238E27FC236}">
                <a16:creationId xmlns:a16="http://schemas.microsoft.com/office/drawing/2014/main" id="{F16EF122-624D-4FA8-9D1B-DEDD7D790CE9}"/>
              </a:ext>
            </a:extLst>
          </p:cNvPr>
          <p:cNvCxnSpPr>
            <a:cxnSpLocks/>
          </p:cNvCxnSpPr>
          <p:nvPr/>
        </p:nvCxnSpPr>
        <p:spPr>
          <a:xfrm>
            <a:off x="68168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矢印コネクタ 12">
            <a:extLst>
              <a:ext uri="{FF2B5EF4-FFF2-40B4-BE49-F238E27FC236}">
                <a16:creationId xmlns:a16="http://schemas.microsoft.com/office/drawing/2014/main" id="{0FC350F7-DD6D-4633-8669-847E6C8E04A3}"/>
              </a:ext>
            </a:extLst>
          </p:cNvPr>
          <p:cNvCxnSpPr>
            <a:cxnSpLocks/>
          </p:cNvCxnSpPr>
          <p:nvPr/>
        </p:nvCxnSpPr>
        <p:spPr>
          <a:xfrm>
            <a:off x="69608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2">
            <a:extLst>
              <a:ext uri="{FF2B5EF4-FFF2-40B4-BE49-F238E27FC236}">
                <a16:creationId xmlns:a16="http://schemas.microsoft.com/office/drawing/2014/main" id="{368670A6-BD53-4B61-8F32-145A79F0D3B6}"/>
              </a:ext>
            </a:extLst>
          </p:cNvPr>
          <p:cNvCxnSpPr>
            <a:cxnSpLocks/>
          </p:cNvCxnSpPr>
          <p:nvPr/>
        </p:nvCxnSpPr>
        <p:spPr>
          <a:xfrm>
            <a:off x="724887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ED573A64-B76F-4E43-AA47-CA68C739993F}"/>
                  </a:ext>
                </a:extLst>
              </p:cNvPr>
              <p:cNvSpPr/>
              <p:nvPr/>
            </p:nvSpPr>
            <p:spPr>
              <a:xfrm>
                <a:off x="760891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ED573A64-B76F-4E43-AA47-CA68C7399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13" y="2491242"/>
                <a:ext cx="720080" cy="288032"/>
              </a:xfrm>
              <a:prstGeom prst="rect">
                <a:avLst/>
              </a:prstGeom>
              <a:blipFill>
                <a:blip r:embed="rId28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直線矢印コネクタ 12">
            <a:extLst>
              <a:ext uri="{FF2B5EF4-FFF2-40B4-BE49-F238E27FC236}">
                <a16:creationId xmlns:a16="http://schemas.microsoft.com/office/drawing/2014/main" id="{F69B97DF-746B-4FA4-9FAD-36B2366AA3C2}"/>
              </a:ext>
            </a:extLst>
          </p:cNvPr>
          <p:cNvCxnSpPr>
            <a:cxnSpLocks/>
          </p:cNvCxnSpPr>
          <p:nvPr/>
        </p:nvCxnSpPr>
        <p:spPr>
          <a:xfrm>
            <a:off x="775292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12">
            <a:extLst>
              <a:ext uri="{FF2B5EF4-FFF2-40B4-BE49-F238E27FC236}">
                <a16:creationId xmlns:a16="http://schemas.microsoft.com/office/drawing/2014/main" id="{DDC2E585-A2C1-4322-9705-6D6B26C90F9D}"/>
              </a:ext>
            </a:extLst>
          </p:cNvPr>
          <p:cNvCxnSpPr>
            <a:cxnSpLocks/>
          </p:cNvCxnSpPr>
          <p:nvPr/>
        </p:nvCxnSpPr>
        <p:spPr>
          <a:xfrm>
            <a:off x="789694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12">
            <a:extLst>
              <a:ext uri="{FF2B5EF4-FFF2-40B4-BE49-F238E27FC236}">
                <a16:creationId xmlns:a16="http://schemas.microsoft.com/office/drawing/2014/main" id="{C7A9758D-DD93-46AD-BCE7-2CDC0CF5CE4D}"/>
              </a:ext>
            </a:extLst>
          </p:cNvPr>
          <p:cNvCxnSpPr>
            <a:cxnSpLocks/>
          </p:cNvCxnSpPr>
          <p:nvPr/>
        </p:nvCxnSpPr>
        <p:spPr>
          <a:xfrm>
            <a:off x="804096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矢印コネクタ 12">
            <a:extLst>
              <a:ext uri="{FF2B5EF4-FFF2-40B4-BE49-F238E27FC236}">
                <a16:creationId xmlns:a16="http://schemas.microsoft.com/office/drawing/2014/main" id="{FB51AA7D-E8EE-4266-B5B6-FB166ED4AA01}"/>
              </a:ext>
            </a:extLst>
          </p:cNvPr>
          <p:cNvCxnSpPr>
            <a:cxnSpLocks/>
          </p:cNvCxnSpPr>
          <p:nvPr/>
        </p:nvCxnSpPr>
        <p:spPr>
          <a:xfrm>
            <a:off x="818497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12">
            <a:extLst>
              <a:ext uri="{FF2B5EF4-FFF2-40B4-BE49-F238E27FC236}">
                <a16:creationId xmlns:a16="http://schemas.microsoft.com/office/drawing/2014/main" id="{363EDD9A-684C-4E21-BC99-1DC5AF1EF1EF}"/>
              </a:ext>
            </a:extLst>
          </p:cNvPr>
          <p:cNvCxnSpPr>
            <a:cxnSpLocks/>
          </p:cNvCxnSpPr>
          <p:nvPr/>
        </p:nvCxnSpPr>
        <p:spPr>
          <a:xfrm>
            <a:off x="7752929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矢印コネクタ 12">
            <a:extLst>
              <a:ext uri="{FF2B5EF4-FFF2-40B4-BE49-F238E27FC236}">
                <a16:creationId xmlns:a16="http://schemas.microsoft.com/office/drawing/2014/main" id="{D7E75D41-48AE-4783-8420-69FFFF022209}"/>
              </a:ext>
            </a:extLst>
          </p:cNvPr>
          <p:cNvCxnSpPr>
            <a:cxnSpLocks/>
          </p:cNvCxnSpPr>
          <p:nvPr/>
        </p:nvCxnSpPr>
        <p:spPr>
          <a:xfrm>
            <a:off x="789694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12">
            <a:extLst>
              <a:ext uri="{FF2B5EF4-FFF2-40B4-BE49-F238E27FC236}">
                <a16:creationId xmlns:a16="http://schemas.microsoft.com/office/drawing/2014/main" id="{06767470-F7E4-41D0-96A4-062EA0CF2B09}"/>
              </a:ext>
            </a:extLst>
          </p:cNvPr>
          <p:cNvCxnSpPr>
            <a:cxnSpLocks/>
          </p:cNvCxnSpPr>
          <p:nvPr/>
        </p:nvCxnSpPr>
        <p:spPr>
          <a:xfrm>
            <a:off x="804096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12">
            <a:extLst>
              <a:ext uri="{FF2B5EF4-FFF2-40B4-BE49-F238E27FC236}">
                <a16:creationId xmlns:a16="http://schemas.microsoft.com/office/drawing/2014/main" id="{6CF5AB14-03D0-47F0-9C09-C58800871803}"/>
              </a:ext>
            </a:extLst>
          </p:cNvPr>
          <p:cNvCxnSpPr>
            <a:cxnSpLocks/>
          </p:cNvCxnSpPr>
          <p:nvPr/>
        </p:nvCxnSpPr>
        <p:spPr>
          <a:xfrm>
            <a:off x="4944621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12">
            <a:extLst>
              <a:ext uri="{FF2B5EF4-FFF2-40B4-BE49-F238E27FC236}">
                <a16:creationId xmlns:a16="http://schemas.microsoft.com/office/drawing/2014/main" id="{CA100AF0-D73F-4275-BEC3-A0B051939023}"/>
              </a:ext>
            </a:extLst>
          </p:cNvPr>
          <p:cNvCxnSpPr>
            <a:cxnSpLocks/>
          </p:cNvCxnSpPr>
          <p:nvPr/>
        </p:nvCxnSpPr>
        <p:spPr>
          <a:xfrm>
            <a:off x="508863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12">
            <a:extLst>
              <a:ext uri="{FF2B5EF4-FFF2-40B4-BE49-F238E27FC236}">
                <a16:creationId xmlns:a16="http://schemas.microsoft.com/office/drawing/2014/main" id="{0917B29E-B041-4128-BB97-67E4C011723D}"/>
              </a:ext>
            </a:extLst>
          </p:cNvPr>
          <p:cNvCxnSpPr>
            <a:cxnSpLocks/>
          </p:cNvCxnSpPr>
          <p:nvPr/>
        </p:nvCxnSpPr>
        <p:spPr>
          <a:xfrm>
            <a:off x="523265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12">
            <a:extLst>
              <a:ext uri="{FF2B5EF4-FFF2-40B4-BE49-F238E27FC236}">
                <a16:creationId xmlns:a16="http://schemas.microsoft.com/office/drawing/2014/main" id="{1345446C-C4D6-42E3-B02E-1FBE0D1F14D7}"/>
              </a:ext>
            </a:extLst>
          </p:cNvPr>
          <p:cNvCxnSpPr>
            <a:cxnSpLocks/>
          </p:cNvCxnSpPr>
          <p:nvPr/>
        </p:nvCxnSpPr>
        <p:spPr>
          <a:xfrm>
            <a:off x="5376669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12">
            <a:extLst>
              <a:ext uri="{FF2B5EF4-FFF2-40B4-BE49-F238E27FC236}">
                <a16:creationId xmlns:a16="http://schemas.microsoft.com/office/drawing/2014/main" id="{35EECCF6-B922-487C-9F35-DFAF0A513F6C}"/>
              </a:ext>
            </a:extLst>
          </p:cNvPr>
          <p:cNvCxnSpPr>
            <a:cxnSpLocks/>
          </p:cNvCxnSpPr>
          <p:nvPr/>
        </p:nvCxnSpPr>
        <p:spPr>
          <a:xfrm>
            <a:off x="58807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12">
            <a:extLst>
              <a:ext uri="{FF2B5EF4-FFF2-40B4-BE49-F238E27FC236}">
                <a16:creationId xmlns:a16="http://schemas.microsoft.com/office/drawing/2014/main" id="{995FA6B2-2D24-49F3-BD83-CFC8F6632A81}"/>
              </a:ext>
            </a:extLst>
          </p:cNvPr>
          <p:cNvCxnSpPr>
            <a:cxnSpLocks/>
          </p:cNvCxnSpPr>
          <p:nvPr/>
        </p:nvCxnSpPr>
        <p:spPr>
          <a:xfrm>
            <a:off x="6024741" y="277931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12">
            <a:extLst>
              <a:ext uri="{FF2B5EF4-FFF2-40B4-BE49-F238E27FC236}">
                <a16:creationId xmlns:a16="http://schemas.microsoft.com/office/drawing/2014/main" id="{9E15BB25-136D-49A6-B086-4F36E7F5C1AE}"/>
              </a:ext>
            </a:extLst>
          </p:cNvPr>
          <p:cNvCxnSpPr>
            <a:cxnSpLocks/>
          </p:cNvCxnSpPr>
          <p:nvPr/>
        </p:nvCxnSpPr>
        <p:spPr>
          <a:xfrm>
            <a:off x="616875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矢印コネクタ 12">
            <a:extLst>
              <a:ext uri="{FF2B5EF4-FFF2-40B4-BE49-F238E27FC236}">
                <a16:creationId xmlns:a16="http://schemas.microsoft.com/office/drawing/2014/main" id="{96F76793-5761-4EFD-AEED-5E3C596309D4}"/>
              </a:ext>
            </a:extLst>
          </p:cNvPr>
          <p:cNvCxnSpPr>
            <a:cxnSpLocks/>
          </p:cNvCxnSpPr>
          <p:nvPr/>
        </p:nvCxnSpPr>
        <p:spPr>
          <a:xfrm>
            <a:off x="63127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12">
            <a:extLst>
              <a:ext uri="{FF2B5EF4-FFF2-40B4-BE49-F238E27FC236}">
                <a16:creationId xmlns:a16="http://schemas.microsoft.com/office/drawing/2014/main" id="{D3808029-D657-4783-B7A5-F3DEA80D0B07}"/>
              </a:ext>
            </a:extLst>
          </p:cNvPr>
          <p:cNvCxnSpPr>
            <a:cxnSpLocks/>
          </p:cNvCxnSpPr>
          <p:nvPr/>
        </p:nvCxnSpPr>
        <p:spPr>
          <a:xfrm>
            <a:off x="68168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12">
            <a:extLst>
              <a:ext uri="{FF2B5EF4-FFF2-40B4-BE49-F238E27FC236}">
                <a16:creationId xmlns:a16="http://schemas.microsoft.com/office/drawing/2014/main" id="{4D200743-745C-4957-AD4A-B2A886228414}"/>
              </a:ext>
            </a:extLst>
          </p:cNvPr>
          <p:cNvCxnSpPr>
            <a:cxnSpLocks/>
          </p:cNvCxnSpPr>
          <p:nvPr/>
        </p:nvCxnSpPr>
        <p:spPr>
          <a:xfrm>
            <a:off x="69608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矢印コネクタ 12">
            <a:extLst>
              <a:ext uri="{FF2B5EF4-FFF2-40B4-BE49-F238E27FC236}">
                <a16:creationId xmlns:a16="http://schemas.microsoft.com/office/drawing/2014/main" id="{439D8B9D-7817-48B4-B959-B6ABF53692FC}"/>
              </a:ext>
            </a:extLst>
          </p:cNvPr>
          <p:cNvCxnSpPr>
            <a:cxnSpLocks/>
          </p:cNvCxnSpPr>
          <p:nvPr/>
        </p:nvCxnSpPr>
        <p:spPr>
          <a:xfrm>
            <a:off x="7104860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12">
            <a:extLst>
              <a:ext uri="{FF2B5EF4-FFF2-40B4-BE49-F238E27FC236}">
                <a16:creationId xmlns:a16="http://schemas.microsoft.com/office/drawing/2014/main" id="{016B5EE3-AFFD-458C-98BF-37D24D408C66}"/>
              </a:ext>
            </a:extLst>
          </p:cNvPr>
          <p:cNvCxnSpPr>
            <a:cxnSpLocks/>
          </p:cNvCxnSpPr>
          <p:nvPr/>
        </p:nvCxnSpPr>
        <p:spPr>
          <a:xfrm>
            <a:off x="724887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矢印コネクタ 12">
            <a:extLst>
              <a:ext uri="{FF2B5EF4-FFF2-40B4-BE49-F238E27FC236}">
                <a16:creationId xmlns:a16="http://schemas.microsoft.com/office/drawing/2014/main" id="{9A65D394-8C85-4495-8685-B9B3A31976C1}"/>
              </a:ext>
            </a:extLst>
          </p:cNvPr>
          <p:cNvCxnSpPr>
            <a:cxnSpLocks/>
          </p:cNvCxnSpPr>
          <p:nvPr/>
        </p:nvCxnSpPr>
        <p:spPr>
          <a:xfrm>
            <a:off x="775293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矢印コネクタ 12">
            <a:extLst>
              <a:ext uri="{FF2B5EF4-FFF2-40B4-BE49-F238E27FC236}">
                <a16:creationId xmlns:a16="http://schemas.microsoft.com/office/drawing/2014/main" id="{28C8ABAD-F449-4360-8D81-2ABFAF2DF933}"/>
              </a:ext>
            </a:extLst>
          </p:cNvPr>
          <p:cNvCxnSpPr>
            <a:cxnSpLocks/>
          </p:cNvCxnSpPr>
          <p:nvPr/>
        </p:nvCxnSpPr>
        <p:spPr>
          <a:xfrm>
            <a:off x="7896947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矢印コネクタ 12">
            <a:extLst>
              <a:ext uri="{FF2B5EF4-FFF2-40B4-BE49-F238E27FC236}">
                <a16:creationId xmlns:a16="http://schemas.microsoft.com/office/drawing/2014/main" id="{70ABF592-1461-48E0-901D-8D86422B4B33}"/>
              </a:ext>
            </a:extLst>
          </p:cNvPr>
          <p:cNvCxnSpPr>
            <a:cxnSpLocks/>
          </p:cNvCxnSpPr>
          <p:nvPr/>
        </p:nvCxnSpPr>
        <p:spPr>
          <a:xfrm>
            <a:off x="804096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矢印コネクタ 12">
            <a:extLst>
              <a:ext uri="{FF2B5EF4-FFF2-40B4-BE49-F238E27FC236}">
                <a16:creationId xmlns:a16="http://schemas.microsoft.com/office/drawing/2014/main" id="{6F9B4EAE-60C6-488A-8E7A-5DF779710CFE}"/>
              </a:ext>
            </a:extLst>
          </p:cNvPr>
          <p:cNvCxnSpPr>
            <a:cxnSpLocks/>
          </p:cNvCxnSpPr>
          <p:nvPr/>
        </p:nvCxnSpPr>
        <p:spPr>
          <a:xfrm>
            <a:off x="8184979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FAD0349-F4D6-47A9-A429-A5C01A236B19}"/>
                  </a:ext>
                </a:extLst>
              </p:cNvPr>
              <p:cNvSpPr/>
              <p:nvPr/>
            </p:nvSpPr>
            <p:spPr>
              <a:xfrm>
                <a:off x="4800604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FAD0349-F4D6-47A9-A429-A5C01A236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4" y="3715434"/>
                <a:ext cx="3528380" cy="252000"/>
              </a:xfrm>
              <a:prstGeom prst="rect">
                <a:avLst/>
              </a:prstGeom>
              <a:blipFill>
                <a:blip r:embed="rId29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B5EB93E1-7A53-4AA4-B0BB-D68C95F977BC}"/>
              </a:ext>
            </a:extLst>
          </p:cNvPr>
          <p:cNvCxnSpPr/>
          <p:nvPr/>
        </p:nvCxnSpPr>
        <p:spPr>
          <a:xfrm>
            <a:off x="5088634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087FA62B-585D-4A70-A743-2B661F60423B}"/>
              </a:ext>
            </a:extLst>
          </p:cNvPr>
          <p:cNvCxnSpPr>
            <a:cxnSpLocks/>
          </p:cNvCxnSpPr>
          <p:nvPr/>
        </p:nvCxnSpPr>
        <p:spPr>
          <a:xfrm>
            <a:off x="5232652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176DAB44-8A74-4A26-B803-91D3B3BCD144}"/>
              </a:ext>
            </a:extLst>
          </p:cNvPr>
          <p:cNvCxnSpPr>
            <a:cxnSpLocks/>
          </p:cNvCxnSpPr>
          <p:nvPr/>
        </p:nvCxnSpPr>
        <p:spPr>
          <a:xfrm>
            <a:off x="5376666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C691D255-B351-4D5F-B880-47B158E78164}"/>
              </a:ext>
            </a:extLst>
          </p:cNvPr>
          <p:cNvCxnSpPr>
            <a:cxnSpLocks/>
          </p:cNvCxnSpPr>
          <p:nvPr/>
        </p:nvCxnSpPr>
        <p:spPr>
          <a:xfrm flipH="1">
            <a:off x="5084438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C9C8298A-236D-42E6-B022-4D78E7528EEF}"/>
              </a:ext>
            </a:extLst>
          </p:cNvPr>
          <p:cNvCxnSpPr>
            <a:cxnSpLocks/>
          </p:cNvCxnSpPr>
          <p:nvPr/>
        </p:nvCxnSpPr>
        <p:spPr>
          <a:xfrm>
            <a:off x="6166656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5BF0D4D9-FEE4-4018-B20D-0DB03078E592}"/>
              </a:ext>
            </a:extLst>
          </p:cNvPr>
          <p:cNvCxnSpPr>
            <a:cxnSpLocks/>
          </p:cNvCxnSpPr>
          <p:nvPr/>
        </p:nvCxnSpPr>
        <p:spPr>
          <a:xfrm>
            <a:off x="6308785" y="2878510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49AE339F-478F-4804-859A-76F5299582BA}"/>
              </a:ext>
            </a:extLst>
          </p:cNvPr>
          <p:cNvCxnSpPr>
            <a:cxnSpLocks/>
          </p:cNvCxnSpPr>
          <p:nvPr/>
        </p:nvCxnSpPr>
        <p:spPr>
          <a:xfrm flipH="1">
            <a:off x="5228452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868AD24-47BF-4BA8-A9FD-69544A4655DD}"/>
              </a:ext>
            </a:extLst>
          </p:cNvPr>
          <p:cNvCxnSpPr>
            <a:cxnSpLocks/>
          </p:cNvCxnSpPr>
          <p:nvPr/>
        </p:nvCxnSpPr>
        <p:spPr>
          <a:xfrm flipH="1">
            <a:off x="6162666" y="288719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77E821E-CDE4-45E5-A052-0568263C6804}"/>
              </a:ext>
            </a:extLst>
          </p:cNvPr>
          <p:cNvCxnSpPr>
            <a:cxnSpLocks/>
          </p:cNvCxnSpPr>
          <p:nvPr/>
        </p:nvCxnSpPr>
        <p:spPr>
          <a:xfrm>
            <a:off x="7248872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BE96F43C-49B8-4694-ADBD-C6B4A6F4E6CC}"/>
              </a:ext>
            </a:extLst>
          </p:cNvPr>
          <p:cNvCxnSpPr>
            <a:cxnSpLocks/>
          </p:cNvCxnSpPr>
          <p:nvPr/>
        </p:nvCxnSpPr>
        <p:spPr>
          <a:xfrm flipH="1">
            <a:off x="5377615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2EC48964-D917-48C0-895C-1598CFC6A7F2}"/>
              </a:ext>
            </a:extLst>
          </p:cNvPr>
          <p:cNvCxnSpPr>
            <a:cxnSpLocks/>
          </p:cNvCxnSpPr>
          <p:nvPr/>
        </p:nvCxnSpPr>
        <p:spPr>
          <a:xfrm flipH="1">
            <a:off x="6317809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29961B51-1511-417D-B969-50013ABDC5FB}"/>
              </a:ext>
            </a:extLst>
          </p:cNvPr>
          <p:cNvCxnSpPr>
            <a:cxnSpLocks/>
          </p:cNvCxnSpPr>
          <p:nvPr/>
        </p:nvCxnSpPr>
        <p:spPr>
          <a:xfrm flipH="1">
            <a:off x="7249822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A4DAB0E6-FD7D-4A0B-B163-8DD0641DA22D}"/>
                  </a:ext>
                </a:extLst>
              </p:cNvPr>
              <p:cNvSpPr/>
              <p:nvPr/>
            </p:nvSpPr>
            <p:spPr>
              <a:xfrm>
                <a:off x="480540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A4DAB0E6-FD7D-4A0B-B163-8DD0641DA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05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直線矢印コネクタ 12">
            <a:extLst>
              <a:ext uri="{FF2B5EF4-FFF2-40B4-BE49-F238E27FC236}">
                <a16:creationId xmlns:a16="http://schemas.microsoft.com/office/drawing/2014/main" id="{A9284508-2F7E-469D-8077-CB89BEEE2F0A}"/>
              </a:ext>
            </a:extLst>
          </p:cNvPr>
          <p:cNvCxnSpPr>
            <a:cxnSpLocks/>
          </p:cNvCxnSpPr>
          <p:nvPr/>
        </p:nvCxnSpPr>
        <p:spPr>
          <a:xfrm>
            <a:off x="494942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12">
            <a:extLst>
              <a:ext uri="{FF2B5EF4-FFF2-40B4-BE49-F238E27FC236}">
                <a16:creationId xmlns:a16="http://schemas.microsoft.com/office/drawing/2014/main" id="{A7858358-22BA-4171-9CDB-E67D465D05B1}"/>
              </a:ext>
            </a:extLst>
          </p:cNvPr>
          <p:cNvCxnSpPr>
            <a:cxnSpLocks/>
          </p:cNvCxnSpPr>
          <p:nvPr/>
        </p:nvCxnSpPr>
        <p:spPr>
          <a:xfrm>
            <a:off x="509343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12">
            <a:extLst>
              <a:ext uri="{FF2B5EF4-FFF2-40B4-BE49-F238E27FC236}">
                <a16:creationId xmlns:a16="http://schemas.microsoft.com/office/drawing/2014/main" id="{2104A052-70E5-4C69-ACAC-ED4752579F85}"/>
              </a:ext>
            </a:extLst>
          </p:cNvPr>
          <p:cNvCxnSpPr>
            <a:cxnSpLocks/>
          </p:cNvCxnSpPr>
          <p:nvPr/>
        </p:nvCxnSpPr>
        <p:spPr>
          <a:xfrm>
            <a:off x="523745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矢印コネクタ 12">
            <a:extLst>
              <a:ext uri="{FF2B5EF4-FFF2-40B4-BE49-F238E27FC236}">
                <a16:creationId xmlns:a16="http://schemas.microsoft.com/office/drawing/2014/main" id="{415AF274-9042-4BD3-8572-E75BB34FF83E}"/>
              </a:ext>
            </a:extLst>
          </p:cNvPr>
          <p:cNvCxnSpPr>
            <a:cxnSpLocks/>
          </p:cNvCxnSpPr>
          <p:nvPr/>
        </p:nvCxnSpPr>
        <p:spPr>
          <a:xfrm>
            <a:off x="538146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12">
            <a:extLst>
              <a:ext uri="{FF2B5EF4-FFF2-40B4-BE49-F238E27FC236}">
                <a16:creationId xmlns:a16="http://schemas.microsoft.com/office/drawing/2014/main" id="{31FC19B2-4C6E-480F-993F-50C7C301A5ED}"/>
              </a:ext>
            </a:extLst>
          </p:cNvPr>
          <p:cNvCxnSpPr>
            <a:cxnSpLocks/>
          </p:cNvCxnSpPr>
          <p:nvPr/>
        </p:nvCxnSpPr>
        <p:spPr>
          <a:xfrm>
            <a:off x="509343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12">
            <a:extLst>
              <a:ext uri="{FF2B5EF4-FFF2-40B4-BE49-F238E27FC236}">
                <a16:creationId xmlns:a16="http://schemas.microsoft.com/office/drawing/2014/main" id="{30AA12B3-7630-432C-9304-0C737F91C701}"/>
              </a:ext>
            </a:extLst>
          </p:cNvPr>
          <p:cNvCxnSpPr>
            <a:cxnSpLocks/>
          </p:cNvCxnSpPr>
          <p:nvPr/>
        </p:nvCxnSpPr>
        <p:spPr>
          <a:xfrm>
            <a:off x="523745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矢印コネクタ 12">
            <a:extLst>
              <a:ext uri="{FF2B5EF4-FFF2-40B4-BE49-F238E27FC236}">
                <a16:creationId xmlns:a16="http://schemas.microsoft.com/office/drawing/2014/main" id="{9F3CEBD8-2572-4A72-8806-DCB839B3A5A1}"/>
              </a:ext>
            </a:extLst>
          </p:cNvPr>
          <p:cNvCxnSpPr>
            <a:cxnSpLocks/>
          </p:cNvCxnSpPr>
          <p:nvPr/>
        </p:nvCxnSpPr>
        <p:spPr>
          <a:xfrm>
            <a:off x="5381469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51BE71D8-2017-42C7-8A1C-F01C8D0DB875}"/>
                  </a:ext>
                </a:extLst>
              </p:cNvPr>
              <p:cNvSpPr/>
              <p:nvPr/>
            </p:nvSpPr>
            <p:spPr>
              <a:xfrm>
                <a:off x="57415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51BE71D8-2017-42C7-8A1C-F01C8D0DB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09" y="4111410"/>
                <a:ext cx="720080" cy="288032"/>
              </a:xfrm>
              <a:prstGeom prst="rect">
                <a:avLst/>
              </a:prstGeom>
              <a:blipFill>
                <a:blip r:embed="rId30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直線矢印コネクタ 12">
            <a:extLst>
              <a:ext uri="{FF2B5EF4-FFF2-40B4-BE49-F238E27FC236}">
                <a16:creationId xmlns:a16="http://schemas.microsoft.com/office/drawing/2014/main" id="{8B3D2E21-58BA-4B92-B17D-2445BBA02D94}"/>
              </a:ext>
            </a:extLst>
          </p:cNvPr>
          <p:cNvCxnSpPr>
            <a:cxnSpLocks/>
          </p:cNvCxnSpPr>
          <p:nvPr/>
        </p:nvCxnSpPr>
        <p:spPr>
          <a:xfrm>
            <a:off x="58855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矢印コネクタ 12">
            <a:extLst>
              <a:ext uri="{FF2B5EF4-FFF2-40B4-BE49-F238E27FC236}">
                <a16:creationId xmlns:a16="http://schemas.microsoft.com/office/drawing/2014/main" id="{8865B71C-D3F1-435F-8E19-5FF94D817B94}"/>
              </a:ext>
            </a:extLst>
          </p:cNvPr>
          <p:cNvCxnSpPr>
            <a:cxnSpLocks/>
          </p:cNvCxnSpPr>
          <p:nvPr/>
        </p:nvCxnSpPr>
        <p:spPr>
          <a:xfrm>
            <a:off x="6029541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矢印コネクタ 12">
            <a:extLst>
              <a:ext uri="{FF2B5EF4-FFF2-40B4-BE49-F238E27FC236}">
                <a16:creationId xmlns:a16="http://schemas.microsoft.com/office/drawing/2014/main" id="{B5F05A1F-59ED-405C-A601-3FCB209FD73A}"/>
              </a:ext>
            </a:extLst>
          </p:cNvPr>
          <p:cNvCxnSpPr>
            <a:cxnSpLocks/>
          </p:cNvCxnSpPr>
          <p:nvPr/>
        </p:nvCxnSpPr>
        <p:spPr>
          <a:xfrm>
            <a:off x="617355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矢印コネクタ 12">
            <a:extLst>
              <a:ext uri="{FF2B5EF4-FFF2-40B4-BE49-F238E27FC236}">
                <a16:creationId xmlns:a16="http://schemas.microsoft.com/office/drawing/2014/main" id="{9EC11E4E-0431-4403-944A-EBB743018B00}"/>
              </a:ext>
            </a:extLst>
          </p:cNvPr>
          <p:cNvCxnSpPr>
            <a:cxnSpLocks/>
          </p:cNvCxnSpPr>
          <p:nvPr/>
        </p:nvCxnSpPr>
        <p:spPr>
          <a:xfrm>
            <a:off x="63175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矢印コネクタ 12">
            <a:extLst>
              <a:ext uri="{FF2B5EF4-FFF2-40B4-BE49-F238E27FC236}">
                <a16:creationId xmlns:a16="http://schemas.microsoft.com/office/drawing/2014/main" id="{C91B80D0-6467-42F0-9AB1-6BD1EBA059F2}"/>
              </a:ext>
            </a:extLst>
          </p:cNvPr>
          <p:cNvCxnSpPr>
            <a:cxnSpLocks/>
          </p:cNvCxnSpPr>
          <p:nvPr/>
        </p:nvCxnSpPr>
        <p:spPr>
          <a:xfrm>
            <a:off x="58855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矢印コネクタ 12">
            <a:extLst>
              <a:ext uri="{FF2B5EF4-FFF2-40B4-BE49-F238E27FC236}">
                <a16:creationId xmlns:a16="http://schemas.microsoft.com/office/drawing/2014/main" id="{2B532CDA-9CD2-4BD6-A272-47606D87D84D}"/>
              </a:ext>
            </a:extLst>
          </p:cNvPr>
          <p:cNvCxnSpPr>
            <a:cxnSpLocks/>
          </p:cNvCxnSpPr>
          <p:nvPr/>
        </p:nvCxnSpPr>
        <p:spPr>
          <a:xfrm>
            <a:off x="617355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12">
            <a:extLst>
              <a:ext uri="{FF2B5EF4-FFF2-40B4-BE49-F238E27FC236}">
                <a16:creationId xmlns:a16="http://schemas.microsoft.com/office/drawing/2014/main" id="{8E9BDF62-57B1-49A7-B0BD-50AE5D056146}"/>
              </a:ext>
            </a:extLst>
          </p:cNvPr>
          <p:cNvCxnSpPr>
            <a:cxnSpLocks/>
          </p:cNvCxnSpPr>
          <p:nvPr/>
        </p:nvCxnSpPr>
        <p:spPr>
          <a:xfrm>
            <a:off x="63175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F5AECC4B-4467-44B5-B2D0-B304F3111F61}"/>
                  </a:ext>
                </a:extLst>
              </p:cNvPr>
              <p:cNvSpPr/>
              <p:nvPr/>
            </p:nvSpPr>
            <p:spPr>
              <a:xfrm>
                <a:off x="66776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F5AECC4B-4467-44B5-B2D0-B304F311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12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線矢印コネクタ 12">
            <a:extLst>
              <a:ext uri="{FF2B5EF4-FFF2-40B4-BE49-F238E27FC236}">
                <a16:creationId xmlns:a16="http://schemas.microsoft.com/office/drawing/2014/main" id="{F188AF4D-FAD2-478E-A2A3-14C77FFE8D7F}"/>
              </a:ext>
            </a:extLst>
          </p:cNvPr>
          <p:cNvCxnSpPr>
            <a:cxnSpLocks/>
          </p:cNvCxnSpPr>
          <p:nvPr/>
        </p:nvCxnSpPr>
        <p:spPr>
          <a:xfrm>
            <a:off x="68216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矢印コネクタ 12">
            <a:extLst>
              <a:ext uri="{FF2B5EF4-FFF2-40B4-BE49-F238E27FC236}">
                <a16:creationId xmlns:a16="http://schemas.microsoft.com/office/drawing/2014/main" id="{B5C97554-A1CC-4450-B810-0AFCC6E8A4E1}"/>
              </a:ext>
            </a:extLst>
          </p:cNvPr>
          <p:cNvCxnSpPr>
            <a:cxnSpLocks/>
          </p:cNvCxnSpPr>
          <p:nvPr/>
        </p:nvCxnSpPr>
        <p:spPr>
          <a:xfrm>
            <a:off x="69656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矢印コネクタ 12">
            <a:extLst>
              <a:ext uri="{FF2B5EF4-FFF2-40B4-BE49-F238E27FC236}">
                <a16:creationId xmlns:a16="http://schemas.microsoft.com/office/drawing/2014/main" id="{440DEE85-8DB5-4EC6-8C51-E654D0148DF1}"/>
              </a:ext>
            </a:extLst>
          </p:cNvPr>
          <p:cNvCxnSpPr>
            <a:cxnSpLocks/>
          </p:cNvCxnSpPr>
          <p:nvPr/>
        </p:nvCxnSpPr>
        <p:spPr>
          <a:xfrm>
            <a:off x="71096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矢印コネクタ 12">
            <a:extLst>
              <a:ext uri="{FF2B5EF4-FFF2-40B4-BE49-F238E27FC236}">
                <a16:creationId xmlns:a16="http://schemas.microsoft.com/office/drawing/2014/main" id="{86381BF4-A7D7-4B15-8AF5-F85509ED9C2C}"/>
              </a:ext>
            </a:extLst>
          </p:cNvPr>
          <p:cNvCxnSpPr>
            <a:cxnSpLocks/>
          </p:cNvCxnSpPr>
          <p:nvPr/>
        </p:nvCxnSpPr>
        <p:spPr>
          <a:xfrm>
            <a:off x="72536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矢印コネクタ 12">
            <a:extLst>
              <a:ext uri="{FF2B5EF4-FFF2-40B4-BE49-F238E27FC236}">
                <a16:creationId xmlns:a16="http://schemas.microsoft.com/office/drawing/2014/main" id="{0220FFDD-CAA8-41D0-82C1-A8FE94FCA50D}"/>
              </a:ext>
            </a:extLst>
          </p:cNvPr>
          <p:cNvCxnSpPr>
            <a:cxnSpLocks/>
          </p:cNvCxnSpPr>
          <p:nvPr/>
        </p:nvCxnSpPr>
        <p:spPr>
          <a:xfrm>
            <a:off x="68216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矢印コネクタ 12">
            <a:extLst>
              <a:ext uri="{FF2B5EF4-FFF2-40B4-BE49-F238E27FC236}">
                <a16:creationId xmlns:a16="http://schemas.microsoft.com/office/drawing/2014/main" id="{83E1C5DB-9432-40CA-9CFB-B3D8CE5EC32B}"/>
              </a:ext>
            </a:extLst>
          </p:cNvPr>
          <p:cNvCxnSpPr>
            <a:cxnSpLocks/>
          </p:cNvCxnSpPr>
          <p:nvPr/>
        </p:nvCxnSpPr>
        <p:spPr>
          <a:xfrm>
            <a:off x="69656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矢印コネクタ 12">
            <a:extLst>
              <a:ext uri="{FF2B5EF4-FFF2-40B4-BE49-F238E27FC236}">
                <a16:creationId xmlns:a16="http://schemas.microsoft.com/office/drawing/2014/main" id="{7B1FBF80-7761-4114-A8DC-BD9CF85D7704}"/>
              </a:ext>
            </a:extLst>
          </p:cNvPr>
          <p:cNvCxnSpPr>
            <a:cxnSpLocks/>
          </p:cNvCxnSpPr>
          <p:nvPr/>
        </p:nvCxnSpPr>
        <p:spPr>
          <a:xfrm>
            <a:off x="725367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35C9A296-2E87-4A59-95F0-EC1FECD6C7C3}"/>
                  </a:ext>
                </a:extLst>
              </p:cNvPr>
              <p:cNvSpPr/>
              <p:nvPr/>
            </p:nvSpPr>
            <p:spPr>
              <a:xfrm>
                <a:off x="761371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35C9A296-2E87-4A59-95F0-EC1FECD6C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715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線矢印コネクタ 12">
            <a:extLst>
              <a:ext uri="{FF2B5EF4-FFF2-40B4-BE49-F238E27FC236}">
                <a16:creationId xmlns:a16="http://schemas.microsoft.com/office/drawing/2014/main" id="{F2D836A9-EC8C-4C98-9063-6D613D85DA7E}"/>
              </a:ext>
            </a:extLst>
          </p:cNvPr>
          <p:cNvCxnSpPr>
            <a:cxnSpLocks/>
          </p:cNvCxnSpPr>
          <p:nvPr/>
        </p:nvCxnSpPr>
        <p:spPr>
          <a:xfrm>
            <a:off x="775773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矢印コネクタ 12">
            <a:extLst>
              <a:ext uri="{FF2B5EF4-FFF2-40B4-BE49-F238E27FC236}">
                <a16:creationId xmlns:a16="http://schemas.microsoft.com/office/drawing/2014/main" id="{59F9862B-5C88-4191-B031-9C88718A3018}"/>
              </a:ext>
            </a:extLst>
          </p:cNvPr>
          <p:cNvCxnSpPr>
            <a:cxnSpLocks/>
          </p:cNvCxnSpPr>
          <p:nvPr/>
        </p:nvCxnSpPr>
        <p:spPr>
          <a:xfrm>
            <a:off x="790174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矢印コネクタ 12">
            <a:extLst>
              <a:ext uri="{FF2B5EF4-FFF2-40B4-BE49-F238E27FC236}">
                <a16:creationId xmlns:a16="http://schemas.microsoft.com/office/drawing/2014/main" id="{B236628A-F299-46D9-88C2-A80ECE62A174}"/>
              </a:ext>
            </a:extLst>
          </p:cNvPr>
          <p:cNvCxnSpPr>
            <a:cxnSpLocks/>
          </p:cNvCxnSpPr>
          <p:nvPr/>
        </p:nvCxnSpPr>
        <p:spPr>
          <a:xfrm>
            <a:off x="804576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矢印コネクタ 12">
            <a:extLst>
              <a:ext uri="{FF2B5EF4-FFF2-40B4-BE49-F238E27FC236}">
                <a16:creationId xmlns:a16="http://schemas.microsoft.com/office/drawing/2014/main" id="{1AAFDC9F-7D9C-4024-9BE3-752868BEB375}"/>
              </a:ext>
            </a:extLst>
          </p:cNvPr>
          <p:cNvCxnSpPr>
            <a:cxnSpLocks/>
          </p:cNvCxnSpPr>
          <p:nvPr/>
        </p:nvCxnSpPr>
        <p:spPr>
          <a:xfrm>
            <a:off x="818977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矢印コネクタ 12">
            <a:extLst>
              <a:ext uri="{FF2B5EF4-FFF2-40B4-BE49-F238E27FC236}">
                <a16:creationId xmlns:a16="http://schemas.microsoft.com/office/drawing/2014/main" id="{87A0F78F-F631-49A8-A4A9-48DF4A630A18}"/>
              </a:ext>
            </a:extLst>
          </p:cNvPr>
          <p:cNvCxnSpPr>
            <a:cxnSpLocks/>
          </p:cNvCxnSpPr>
          <p:nvPr/>
        </p:nvCxnSpPr>
        <p:spPr>
          <a:xfrm>
            <a:off x="7757731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矢印コネクタ 12">
            <a:extLst>
              <a:ext uri="{FF2B5EF4-FFF2-40B4-BE49-F238E27FC236}">
                <a16:creationId xmlns:a16="http://schemas.microsoft.com/office/drawing/2014/main" id="{E187BCB5-2F5C-49E7-9EAB-D63EB3C1E77F}"/>
              </a:ext>
            </a:extLst>
          </p:cNvPr>
          <p:cNvCxnSpPr>
            <a:cxnSpLocks/>
          </p:cNvCxnSpPr>
          <p:nvPr/>
        </p:nvCxnSpPr>
        <p:spPr>
          <a:xfrm>
            <a:off x="7901747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矢印コネクタ 12">
            <a:extLst>
              <a:ext uri="{FF2B5EF4-FFF2-40B4-BE49-F238E27FC236}">
                <a16:creationId xmlns:a16="http://schemas.microsoft.com/office/drawing/2014/main" id="{4EF44F9B-01EA-42CB-98D0-C6576DCDA31E}"/>
              </a:ext>
            </a:extLst>
          </p:cNvPr>
          <p:cNvCxnSpPr>
            <a:cxnSpLocks/>
          </p:cNvCxnSpPr>
          <p:nvPr/>
        </p:nvCxnSpPr>
        <p:spPr>
          <a:xfrm>
            <a:off x="804576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12">
            <a:extLst>
              <a:ext uri="{FF2B5EF4-FFF2-40B4-BE49-F238E27FC236}">
                <a16:creationId xmlns:a16="http://schemas.microsoft.com/office/drawing/2014/main" id="{4CB22C94-F331-4187-8FA1-EAABB0ABB99A}"/>
              </a:ext>
            </a:extLst>
          </p:cNvPr>
          <p:cNvCxnSpPr>
            <a:cxnSpLocks/>
          </p:cNvCxnSpPr>
          <p:nvPr/>
        </p:nvCxnSpPr>
        <p:spPr>
          <a:xfrm>
            <a:off x="494942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矢印コネクタ 12">
            <a:extLst>
              <a:ext uri="{FF2B5EF4-FFF2-40B4-BE49-F238E27FC236}">
                <a16:creationId xmlns:a16="http://schemas.microsoft.com/office/drawing/2014/main" id="{7F2D92AD-4C4B-4644-8F34-53BE7A4239D6}"/>
              </a:ext>
            </a:extLst>
          </p:cNvPr>
          <p:cNvCxnSpPr>
            <a:cxnSpLocks/>
          </p:cNvCxnSpPr>
          <p:nvPr/>
        </p:nvCxnSpPr>
        <p:spPr>
          <a:xfrm>
            <a:off x="509343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矢印コネクタ 12">
            <a:extLst>
              <a:ext uri="{FF2B5EF4-FFF2-40B4-BE49-F238E27FC236}">
                <a16:creationId xmlns:a16="http://schemas.microsoft.com/office/drawing/2014/main" id="{C9C24257-588B-4BDA-89AE-B19901C1FAC3}"/>
              </a:ext>
            </a:extLst>
          </p:cNvPr>
          <p:cNvCxnSpPr>
            <a:cxnSpLocks/>
          </p:cNvCxnSpPr>
          <p:nvPr/>
        </p:nvCxnSpPr>
        <p:spPr>
          <a:xfrm>
            <a:off x="523745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矢印コネクタ 12">
            <a:extLst>
              <a:ext uri="{FF2B5EF4-FFF2-40B4-BE49-F238E27FC236}">
                <a16:creationId xmlns:a16="http://schemas.microsoft.com/office/drawing/2014/main" id="{61CDF31B-1463-40BA-8934-A5E8B3285053}"/>
              </a:ext>
            </a:extLst>
          </p:cNvPr>
          <p:cNvCxnSpPr>
            <a:cxnSpLocks/>
          </p:cNvCxnSpPr>
          <p:nvPr/>
        </p:nvCxnSpPr>
        <p:spPr>
          <a:xfrm>
            <a:off x="5381471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矢印コネクタ 12">
            <a:extLst>
              <a:ext uri="{FF2B5EF4-FFF2-40B4-BE49-F238E27FC236}">
                <a16:creationId xmlns:a16="http://schemas.microsoft.com/office/drawing/2014/main" id="{6AF9EBE6-1DAB-4C80-9180-292B2D7AA860}"/>
              </a:ext>
            </a:extLst>
          </p:cNvPr>
          <p:cNvCxnSpPr>
            <a:cxnSpLocks/>
          </p:cNvCxnSpPr>
          <p:nvPr/>
        </p:nvCxnSpPr>
        <p:spPr>
          <a:xfrm>
            <a:off x="58855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矢印コネクタ 12">
            <a:extLst>
              <a:ext uri="{FF2B5EF4-FFF2-40B4-BE49-F238E27FC236}">
                <a16:creationId xmlns:a16="http://schemas.microsoft.com/office/drawing/2014/main" id="{B591B5DD-E965-49EC-A527-FC9E30EBE52A}"/>
              </a:ext>
            </a:extLst>
          </p:cNvPr>
          <p:cNvCxnSpPr>
            <a:cxnSpLocks/>
          </p:cNvCxnSpPr>
          <p:nvPr/>
        </p:nvCxnSpPr>
        <p:spPr>
          <a:xfrm>
            <a:off x="602954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矢印コネクタ 12">
            <a:extLst>
              <a:ext uri="{FF2B5EF4-FFF2-40B4-BE49-F238E27FC236}">
                <a16:creationId xmlns:a16="http://schemas.microsoft.com/office/drawing/2014/main" id="{0CFA58C8-D804-440A-863C-66074A45134D}"/>
              </a:ext>
            </a:extLst>
          </p:cNvPr>
          <p:cNvCxnSpPr>
            <a:cxnSpLocks/>
          </p:cNvCxnSpPr>
          <p:nvPr/>
        </p:nvCxnSpPr>
        <p:spPr>
          <a:xfrm>
            <a:off x="617355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矢印コネクタ 12">
            <a:extLst>
              <a:ext uri="{FF2B5EF4-FFF2-40B4-BE49-F238E27FC236}">
                <a16:creationId xmlns:a16="http://schemas.microsoft.com/office/drawing/2014/main" id="{D1141133-1048-47AE-9AE5-FE007FA6D84B}"/>
              </a:ext>
            </a:extLst>
          </p:cNvPr>
          <p:cNvCxnSpPr>
            <a:cxnSpLocks/>
          </p:cNvCxnSpPr>
          <p:nvPr/>
        </p:nvCxnSpPr>
        <p:spPr>
          <a:xfrm>
            <a:off x="6317575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矢印コネクタ 12">
            <a:extLst>
              <a:ext uri="{FF2B5EF4-FFF2-40B4-BE49-F238E27FC236}">
                <a16:creationId xmlns:a16="http://schemas.microsoft.com/office/drawing/2014/main" id="{4A578253-2AA6-4D50-BB52-8A6CCA215808}"/>
              </a:ext>
            </a:extLst>
          </p:cNvPr>
          <p:cNvCxnSpPr>
            <a:cxnSpLocks/>
          </p:cNvCxnSpPr>
          <p:nvPr/>
        </p:nvCxnSpPr>
        <p:spPr>
          <a:xfrm>
            <a:off x="68216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12">
            <a:extLst>
              <a:ext uri="{FF2B5EF4-FFF2-40B4-BE49-F238E27FC236}">
                <a16:creationId xmlns:a16="http://schemas.microsoft.com/office/drawing/2014/main" id="{F1BAF2D1-DC94-4DA8-8C2B-AFA071EF29D1}"/>
              </a:ext>
            </a:extLst>
          </p:cNvPr>
          <p:cNvCxnSpPr>
            <a:cxnSpLocks/>
          </p:cNvCxnSpPr>
          <p:nvPr/>
        </p:nvCxnSpPr>
        <p:spPr>
          <a:xfrm>
            <a:off x="696564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矢印コネクタ 12">
            <a:extLst>
              <a:ext uri="{FF2B5EF4-FFF2-40B4-BE49-F238E27FC236}">
                <a16:creationId xmlns:a16="http://schemas.microsoft.com/office/drawing/2014/main" id="{B2BC9CEA-FCC7-47FD-9D73-0A8924C53193}"/>
              </a:ext>
            </a:extLst>
          </p:cNvPr>
          <p:cNvCxnSpPr>
            <a:cxnSpLocks/>
          </p:cNvCxnSpPr>
          <p:nvPr/>
        </p:nvCxnSpPr>
        <p:spPr>
          <a:xfrm>
            <a:off x="7109662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矢印コネクタ 12">
            <a:extLst>
              <a:ext uri="{FF2B5EF4-FFF2-40B4-BE49-F238E27FC236}">
                <a16:creationId xmlns:a16="http://schemas.microsoft.com/office/drawing/2014/main" id="{E807DA84-7BA9-48FC-943D-14F7FD1DEAEC}"/>
              </a:ext>
            </a:extLst>
          </p:cNvPr>
          <p:cNvCxnSpPr>
            <a:cxnSpLocks/>
          </p:cNvCxnSpPr>
          <p:nvPr/>
        </p:nvCxnSpPr>
        <p:spPr>
          <a:xfrm>
            <a:off x="725367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矢印コネクタ 12">
            <a:extLst>
              <a:ext uri="{FF2B5EF4-FFF2-40B4-BE49-F238E27FC236}">
                <a16:creationId xmlns:a16="http://schemas.microsoft.com/office/drawing/2014/main" id="{AFB4708C-A77E-4D0D-AB4A-60EA0BA4F16E}"/>
              </a:ext>
            </a:extLst>
          </p:cNvPr>
          <p:cNvCxnSpPr>
            <a:cxnSpLocks/>
          </p:cNvCxnSpPr>
          <p:nvPr/>
        </p:nvCxnSpPr>
        <p:spPr>
          <a:xfrm>
            <a:off x="775773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矢印コネクタ 12">
            <a:extLst>
              <a:ext uri="{FF2B5EF4-FFF2-40B4-BE49-F238E27FC236}">
                <a16:creationId xmlns:a16="http://schemas.microsoft.com/office/drawing/2014/main" id="{7CCC5D75-15C3-48A4-A1D3-2698A9D93029}"/>
              </a:ext>
            </a:extLst>
          </p:cNvPr>
          <p:cNvCxnSpPr>
            <a:cxnSpLocks/>
          </p:cNvCxnSpPr>
          <p:nvPr/>
        </p:nvCxnSpPr>
        <p:spPr>
          <a:xfrm>
            <a:off x="7901749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矢印コネクタ 12">
            <a:extLst>
              <a:ext uri="{FF2B5EF4-FFF2-40B4-BE49-F238E27FC236}">
                <a16:creationId xmlns:a16="http://schemas.microsoft.com/office/drawing/2014/main" id="{DCBF772B-0C27-4F28-BD90-70D5484A7676}"/>
              </a:ext>
            </a:extLst>
          </p:cNvPr>
          <p:cNvCxnSpPr>
            <a:cxnSpLocks/>
          </p:cNvCxnSpPr>
          <p:nvPr/>
        </p:nvCxnSpPr>
        <p:spPr>
          <a:xfrm>
            <a:off x="804576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矢印コネクタ 12">
            <a:extLst>
              <a:ext uri="{FF2B5EF4-FFF2-40B4-BE49-F238E27FC236}">
                <a16:creationId xmlns:a16="http://schemas.microsoft.com/office/drawing/2014/main" id="{9B4B05BE-CA1B-4FBC-9C22-E04293E312A0}"/>
              </a:ext>
            </a:extLst>
          </p:cNvPr>
          <p:cNvCxnSpPr>
            <a:cxnSpLocks/>
          </p:cNvCxnSpPr>
          <p:nvPr/>
        </p:nvCxnSpPr>
        <p:spPr>
          <a:xfrm>
            <a:off x="8189781" y="439948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73C0DF92-D8AB-46E2-9D15-06698C97D7E0}"/>
                  </a:ext>
                </a:extLst>
              </p:cNvPr>
              <p:cNvSpPr/>
              <p:nvPr/>
            </p:nvSpPr>
            <p:spPr>
              <a:xfrm>
                <a:off x="4805406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73C0DF92-D8AB-46E2-9D15-06698C97D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06" y="5335602"/>
                <a:ext cx="3528380" cy="252000"/>
              </a:xfrm>
              <a:prstGeom prst="rect">
                <a:avLst/>
              </a:prstGeom>
              <a:blipFill>
                <a:blip r:embed="rId31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E3BEF5F4-E3BE-4711-9F4E-B14050ABD393}"/>
              </a:ext>
            </a:extLst>
          </p:cNvPr>
          <p:cNvCxnSpPr/>
          <p:nvPr/>
        </p:nvCxnSpPr>
        <p:spPr>
          <a:xfrm>
            <a:off x="5093436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062F9E6D-07D2-4F2E-9115-3801E1FCD016}"/>
              </a:ext>
            </a:extLst>
          </p:cNvPr>
          <p:cNvCxnSpPr>
            <a:cxnSpLocks/>
          </p:cNvCxnSpPr>
          <p:nvPr/>
        </p:nvCxnSpPr>
        <p:spPr>
          <a:xfrm>
            <a:off x="5237454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889D6E20-9489-45DD-A7DE-33726785CC86}"/>
              </a:ext>
            </a:extLst>
          </p:cNvPr>
          <p:cNvCxnSpPr>
            <a:cxnSpLocks/>
          </p:cNvCxnSpPr>
          <p:nvPr/>
        </p:nvCxnSpPr>
        <p:spPr>
          <a:xfrm>
            <a:off x="5381468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C8DF094A-D439-4DD3-84BC-2E6027E3226F}"/>
              </a:ext>
            </a:extLst>
          </p:cNvPr>
          <p:cNvCxnSpPr>
            <a:cxnSpLocks/>
          </p:cNvCxnSpPr>
          <p:nvPr/>
        </p:nvCxnSpPr>
        <p:spPr>
          <a:xfrm flipH="1">
            <a:off x="5089240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22C39490-A873-4DD0-88AC-C0CFB2207381}"/>
              </a:ext>
            </a:extLst>
          </p:cNvPr>
          <p:cNvCxnSpPr>
            <a:cxnSpLocks/>
          </p:cNvCxnSpPr>
          <p:nvPr/>
        </p:nvCxnSpPr>
        <p:spPr>
          <a:xfrm>
            <a:off x="6171458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8E5B55F-E035-4EC9-868C-3D77E71A2C37}"/>
              </a:ext>
            </a:extLst>
          </p:cNvPr>
          <p:cNvCxnSpPr>
            <a:cxnSpLocks/>
          </p:cNvCxnSpPr>
          <p:nvPr/>
        </p:nvCxnSpPr>
        <p:spPr>
          <a:xfrm>
            <a:off x="6313587" y="4498678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727031E-55C9-4CAB-B4F1-4B718D919993}"/>
              </a:ext>
            </a:extLst>
          </p:cNvPr>
          <p:cNvCxnSpPr>
            <a:cxnSpLocks/>
          </p:cNvCxnSpPr>
          <p:nvPr/>
        </p:nvCxnSpPr>
        <p:spPr>
          <a:xfrm flipH="1">
            <a:off x="5233254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4E9C13B3-4042-4548-B30E-70D12CBE018B}"/>
              </a:ext>
            </a:extLst>
          </p:cNvPr>
          <p:cNvCxnSpPr>
            <a:cxnSpLocks/>
          </p:cNvCxnSpPr>
          <p:nvPr/>
        </p:nvCxnSpPr>
        <p:spPr>
          <a:xfrm flipH="1">
            <a:off x="6167468" y="4507362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28D6B2C5-C901-4B7D-9BEB-25761A34A9C7}"/>
              </a:ext>
            </a:extLst>
          </p:cNvPr>
          <p:cNvCxnSpPr>
            <a:cxnSpLocks/>
          </p:cNvCxnSpPr>
          <p:nvPr/>
        </p:nvCxnSpPr>
        <p:spPr>
          <a:xfrm>
            <a:off x="7253674" y="4497985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83E3CCE6-C6BD-4959-98C9-E2C959990BEB}"/>
              </a:ext>
            </a:extLst>
          </p:cNvPr>
          <p:cNvCxnSpPr>
            <a:cxnSpLocks/>
          </p:cNvCxnSpPr>
          <p:nvPr/>
        </p:nvCxnSpPr>
        <p:spPr>
          <a:xfrm flipH="1">
            <a:off x="5382417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906B3019-7493-42D8-A44F-68C1E2E1E2CB}"/>
              </a:ext>
            </a:extLst>
          </p:cNvPr>
          <p:cNvCxnSpPr>
            <a:cxnSpLocks/>
          </p:cNvCxnSpPr>
          <p:nvPr/>
        </p:nvCxnSpPr>
        <p:spPr>
          <a:xfrm flipH="1">
            <a:off x="6322611" y="4503120"/>
            <a:ext cx="1586275" cy="69278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F206B86B-F537-49F9-8F5D-00CF02973345}"/>
              </a:ext>
            </a:extLst>
          </p:cNvPr>
          <p:cNvCxnSpPr>
            <a:cxnSpLocks/>
          </p:cNvCxnSpPr>
          <p:nvPr/>
        </p:nvCxnSpPr>
        <p:spPr>
          <a:xfrm flipH="1">
            <a:off x="7254624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12">
            <a:extLst>
              <a:ext uri="{FF2B5EF4-FFF2-40B4-BE49-F238E27FC236}">
                <a16:creationId xmlns:a16="http://schemas.microsoft.com/office/drawing/2014/main" id="{85E3F544-C419-4D47-A704-F3F8EC10A174}"/>
              </a:ext>
            </a:extLst>
          </p:cNvPr>
          <p:cNvCxnSpPr>
            <a:cxnSpLocks/>
          </p:cNvCxnSpPr>
          <p:nvPr/>
        </p:nvCxnSpPr>
        <p:spPr>
          <a:xfrm>
            <a:off x="6603373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8CFA23B3-24E0-4345-9AF1-0885386BB2B6}"/>
                  </a:ext>
                </a:extLst>
              </p:cNvPr>
              <p:cNvSpPr txBox="1"/>
              <p:nvPr/>
            </p:nvSpPr>
            <p:spPr>
              <a:xfrm>
                <a:off x="6506716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8CFA23B3-24E0-4345-9AF1-0885386B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16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1515" r="-45455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2" name="直線矢印コネクタ 12">
            <a:extLst>
              <a:ext uri="{FF2B5EF4-FFF2-40B4-BE49-F238E27FC236}">
                <a16:creationId xmlns:a16="http://schemas.microsoft.com/office/drawing/2014/main" id="{3536CFFF-86E5-4F33-BD40-F2372396DAB6}"/>
              </a:ext>
            </a:extLst>
          </p:cNvPr>
          <p:cNvCxnSpPr>
            <a:cxnSpLocks/>
          </p:cNvCxnSpPr>
          <p:nvPr/>
        </p:nvCxnSpPr>
        <p:spPr>
          <a:xfrm>
            <a:off x="5885047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矢印コネクタ 12">
            <a:extLst>
              <a:ext uri="{FF2B5EF4-FFF2-40B4-BE49-F238E27FC236}">
                <a16:creationId xmlns:a16="http://schemas.microsoft.com/office/drawing/2014/main" id="{6A2BE8EF-D923-43DA-82A4-730E76C8CE11}"/>
              </a:ext>
            </a:extLst>
          </p:cNvPr>
          <p:cNvCxnSpPr>
            <a:cxnSpLocks/>
          </p:cNvCxnSpPr>
          <p:nvPr/>
        </p:nvCxnSpPr>
        <p:spPr>
          <a:xfrm>
            <a:off x="6173079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矢印コネクタ 12">
            <a:extLst>
              <a:ext uri="{FF2B5EF4-FFF2-40B4-BE49-F238E27FC236}">
                <a16:creationId xmlns:a16="http://schemas.microsoft.com/office/drawing/2014/main" id="{3A87D6C6-169A-4A66-9254-131B34BBC3EF}"/>
              </a:ext>
            </a:extLst>
          </p:cNvPr>
          <p:cNvCxnSpPr>
            <a:cxnSpLocks/>
          </p:cNvCxnSpPr>
          <p:nvPr/>
        </p:nvCxnSpPr>
        <p:spPr>
          <a:xfrm>
            <a:off x="6317095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矢印コネクタ 12">
            <a:extLst>
              <a:ext uri="{FF2B5EF4-FFF2-40B4-BE49-F238E27FC236}">
                <a16:creationId xmlns:a16="http://schemas.microsoft.com/office/drawing/2014/main" id="{0E3F008C-40CF-4566-820A-E514B8C58D72}"/>
              </a:ext>
            </a:extLst>
          </p:cNvPr>
          <p:cNvCxnSpPr>
            <a:cxnSpLocks/>
          </p:cNvCxnSpPr>
          <p:nvPr/>
        </p:nvCxnSpPr>
        <p:spPr>
          <a:xfrm>
            <a:off x="6173079" y="115906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矢印コネクタ 12">
            <a:extLst>
              <a:ext uri="{FF2B5EF4-FFF2-40B4-BE49-F238E27FC236}">
                <a16:creationId xmlns:a16="http://schemas.microsoft.com/office/drawing/2014/main" id="{60E11C78-51B3-4593-BE80-90AE615FB817}"/>
              </a:ext>
            </a:extLst>
          </p:cNvPr>
          <p:cNvCxnSpPr>
            <a:cxnSpLocks/>
          </p:cNvCxnSpPr>
          <p:nvPr/>
        </p:nvCxnSpPr>
        <p:spPr>
          <a:xfrm>
            <a:off x="6965168" y="195117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6977F1A5-A003-4548-9FBB-3317C910DDD6}"/>
              </a:ext>
            </a:extLst>
          </p:cNvPr>
          <p:cNvCxnSpPr>
            <a:cxnSpLocks/>
          </p:cNvCxnSpPr>
          <p:nvPr/>
        </p:nvCxnSpPr>
        <p:spPr>
          <a:xfrm>
            <a:off x="6170980" y="126698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矢印コネクタ 12">
            <a:extLst>
              <a:ext uri="{FF2B5EF4-FFF2-40B4-BE49-F238E27FC236}">
                <a16:creationId xmlns:a16="http://schemas.microsoft.com/office/drawing/2014/main" id="{744435F1-CB70-4E54-A83A-B2C7F17CD0D4}"/>
              </a:ext>
            </a:extLst>
          </p:cNvPr>
          <p:cNvCxnSpPr>
            <a:cxnSpLocks/>
          </p:cNvCxnSpPr>
          <p:nvPr/>
        </p:nvCxnSpPr>
        <p:spPr>
          <a:xfrm>
            <a:off x="6962596" y="23471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矢印コネクタ 12">
            <a:extLst>
              <a:ext uri="{FF2B5EF4-FFF2-40B4-BE49-F238E27FC236}">
                <a16:creationId xmlns:a16="http://schemas.microsoft.com/office/drawing/2014/main" id="{C8594B66-8C13-48B7-82AA-71FB0FC5BBB7}"/>
              </a:ext>
            </a:extLst>
          </p:cNvPr>
          <p:cNvCxnSpPr>
            <a:cxnSpLocks/>
          </p:cNvCxnSpPr>
          <p:nvPr/>
        </p:nvCxnSpPr>
        <p:spPr>
          <a:xfrm>
            <a:off x="7106614" y="277923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9911D0D5-BA71-4B3B-A526-542A4C50681A}"/>
              </a:ext>
            </a:extLst>
          </p:cNvPr>
          <p:cNvCxnSpPr>
            <a:cxnSpLocks/>
          </p:cNvCxnSpPr>
          <p:nvPr/>
        </p:nvCxnSpPr>
        <p:spPr>
          <a:xfrm flipH="1">
            <a:off x="6164420" y="288711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矢印コネクタ 12">
            <a:extLst>
              <a:ext uri="{FF2B5EF4-FFF2-40B4-BE49-F238E27FC236}">
                <a16:creationId xmlns:a16="http://schemas.microsoft.com/office/drawing/2014/main" id="{33725F3A-9511-4891-8AB6-C08D3D514204}"/>
              </a:ext>
            </a:extLst>
          </p:cNvPr>
          <p:cNvCxnSpPr>
            <a:cxnSpLocks/>
          </p:cNvCxnSpPr>
          <p:nvPr/>
        </p:nvCxnSpPr>
        <p:spPr>
          <a:xfrm>
            <a:off x="6175311" y="396735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矢印コネクタ 12">
            <a:extLst>
              <a:ext uri="{FF2B5EF4-FFF2-40B4-BE49-F238E27FC236}">
                <a16:creationId xmlns:a16="http://schemas.microsoft.com/office/drawing/2014/main" id="{A31676E0-3A0D-4C58-BE29-C7CD6E2E709C}"/>
              </a:ext>
            </a:extLst>
          </p:cNvPr>
          <p:cNvCxnSpPr>
            <a:cxnSpLocks/>
          </p:cNvCxnSpPr>
          <p:nvPr/>
        </p:nvCxnSpPr>
        <p:spPr>
          <a:xfrm>
            <a:off x="6031297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34B520F4-667B-4EC7-9270-D93344DC7916}"/>
              </a:ext>
            </a:extLst>
          </p:cNvPr>
          <p:cNvCxnSpPr>
            <a:cxnSpLocks/>
          </p:cNvCxnSpPr>
          <p:nvPr/>
        </p:nvCxnSpPr>
        <p:spPr>
          <a:xfrm>
            <a:off x="6315341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890CE167-714C-4EBB-B6C0-CEFD002C1727}"/>
                  </a:ext>
                </a:extLst>
              </p:cNvPr>
              <p:cNvSpPr/>
              <p:nvPr/>
            </p:nvSpPr>
            <p:spPr>
              <a:xfrm>
                <a:off x="4800600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890CE167-714C-4EBB-B6C0-CEFD002C1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799583"/>
                <a:ext cx="3528380" cy="328043"/>
              </a:xfrm>
              <a:prstGeom prst="rect">
                <a:avLst/>
              </a:prstGeom>
              <a:blipFill>
                <a:blip r:embed="rId32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直線矢印コネクタ 12">
            <a:extLst>
              <a:ext uri="{FF2B5EF4-FFF2-40B4-BE49-F238E27FC236}">
                <a16:creationId xmlns:a16="http://schemas.microsoft.com/office/drawing/2014/main" id="{6500B1DC-D2D2-4D80-BED8-9D30AB4E5A69}"/>
              </a:ext>
            </a:extLst>
          </p:cNvPr>
          <p:cNvCxnSpPr>
            <a:cxnSpLocks/>
          </p:cNvCxnSpPr>
          <p:nvPr/>
        </p:nvCxnSpPr>
        <p:spPr>
          <a:xfrm>
            <a:off x="6594856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A4DF2DBB-5730-424B-A042-8BA9258B8E86}"/>
                  </a:ext>
                </a:extLst>
              </p:cNvPr>
              <p:cNvSpPr txBox="1"/>
              <p:nvPr/>
            </p:nvSpPr>
            <p:spPr>
              <a:xfrm>
                <a:off x="7162800" y="6114576"/>
                <a:ext cx="2163312" cy="76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/>
                  <a:t>Require around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i="1" smtClean="0">
                                <a:solidFill>
                                  <a:srgbClr val="B732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 smtClean="0">
                                <a:solidFill>
                                  <a:srgbClr val="B7322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rgbClr val="B732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pairs of (P,C)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A4DF2DBB-5730-424B-A042-8BA9258B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6114576"/>
                <a:ext cx="2163312" cy="761940"/>
              </a:xfrm>
              <a:prstGeom prst="rect">
                <a:avLst/>
              </a:prstGeom>
              <a:blipFill>
                <a:blip r:embed="rId33"/>
                <a:stretch>
                  <a:fillRect l="-2254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1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F1B5-C247-4F47-BDE1-3BB7DFF9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/>
          <a:lstStyle/>
          <a:p>
            <a:r>
              <a:rPr lang="en-US" altLang="zh-CN" sz="3600" cap="none" dirty="0"/>
              <a:t>The probability of any trail is sufficiently small.</a:t>
            </a:r>
            <a:endParaRPr lang="zh-CN" alt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156313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图片 208">
            <a:extLst>
              <a:ext uri="{FF2B5EF4-FFF2-40B4-BE49-F238E27FC236}">
                <a16:creationId xmlns:a16="http://schemas.microsoft.com/office/drawing/2014/main" id="{24F089FE-E149-4863-89B3-16ECCD4D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95400"/>
            <a:ext cx="2978497" cy="1901265"/>
          </a:xfrm>
          <a:prstGeom prst="rect">
            <a:avLst/>
          </a:prstGeom>
        </p:spPr>
      </p:pic>
      <p:sp>
        <p:nvSpPr>
          <p:cNvPr id="212" name="标题 1">
            <a:extLst>
              <a:ext uri="{FF2B5EF4-FFF2-40B4-BE49-F238E27FC236}">
                <a16:creationId xmlns:a16="http://schemas.microsoft.com/office/drawing/2014/main" id="{CDF1945C-9606-4982-92A8-2DE3803F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43000"/>
          </a:xfrm>
        </p:spPr>
        <p:txBody>
          <a:bodyPr/>
          <a:lstStyle/>
          <a:p>
            <a:r>
              <a:rPr lang="en-US" altLang="zh-CN" sz="3600" dirty="0"/>
              <a:t>What affect the probability? 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8EDED-F3A6-4A3E-8826-9D9D8C6D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5105400" cy="4114800"/>
          </a:xfrm>
        </p:spPr>
        <p:txBody>
          <a:bodyPr/>
          <a:lstStyle/>
          <a:p>
            <a:r>
              <a:rPr lang="en-US" altLang="zh-CN" dirty="0"/>
              <a:t>S-box</a:t>
            </a:r>
          </a:p>
          <a:p>
            <a:pPr lvl="1"/>
            <a:r>
              <a:rPr lang="en-US" altLang="zh-CN" dirty="0"/>
              <a:t>DDT/LAT determines the prob. for each S-box.</a:t>
            </a:r>
          </a:p>
          <a:p>
            <a:r>
              <a:rPr lang="en-US" altLang="zh-CN" dirty="0"/>
              <a:t>Activate as many S-boxes as possible</a:t>
            </a:r>
          </a:p>
          <a:p>
            <a:pPr lvl="1"/>
            <a:r>
              <a:rPr lang="en-US" altLang="zh-CN" dirty="0"/>
              <a:t>Active S-box</a:t>
            </a:r>
          </a:p>
          <a:p>
            <a:pPr lvl="2"/>
            <a:r>
              <a:rPr lang="en-US" altLang="zh-CN" dirty="0"/>
              <a:t>Input diff. (output mask) is non-zero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9781AB-B329-4C85-9160-30398D65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249461"/>
            <a:ext cx="1852438" cy="3587108"/>
          </a:xfrm>
          <a:prstGeom prst="rect">
            <a:avLst/>
          </a:prstGeom>
        </p:spPr>
      </p:pic>
      <p:sp>
        <p:nvSpPr>
          <p:cNvPr id="205" name="对话气泡: 矩形 204">
            <a:extLst>
              <a:ext uri="{FF2B5EF4-FFF2-40B4-BE49-F238E27FC236}">
                <a16:creationId xmlns:a16="http://schemas.microsoft.com/office/drawing/2014/main" id="{EB9B37C1-64BB-47BB-93E9-2F92B7758A9B}"/>
              </a:ext>
            </a:extLst>
          </p:cNvPr>
          <p:cNvSpPr/>
          <p:nvPr/>
        </p:nvSpPr>
        <p:spPr>
          <a:xfrm>
            <a:off x="5373067" y="2029233"/>
            <a:ext cx="3505200" cy="1215465"/>
          </a:xfrm>
          <a:prstGeom prst="wedgeRectCallout">
            <a:avLst>
              <a:gd name="adj1" fmla="val -56906"/>
              <a:gd name="adj2" fmla="val -11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Choose S-boxes with good diff./linear property.</a:t>
            </a:r>
            <a:endParaRPr lang="zh-CN" altLang="en-US" dirty="0"/>
          </a:p>
        </p:txBody>
      </p:sp>
      <p:sp>
        <p:nvSpPr>
          <p:cNvPr id="214" name="对话气泡: 矩形 213">
            <a:extLst>
              <a:ext uri="{FF2B5EF4-FFF2-40B4-BE49-F238E27FC236}">
                <a16:creationId xmlns:a16="http://schemas.microsoft.com/office/drawing/2014/main" id="{8579FC40-FF71-41D1-98D9-40DCDC14110F}"/>
              </a:ext>
            </a:extLst>
          </p:cNvPr>
          <p:cNvSpPr/>
          <p:nvPr/>
        </p:nvSpPr>
        <p:spPr>
          <a:xfrm>
            <a:off x="5373067" y="3886200"/>
            <a:ext cx="3505200" cy="1215465"/>
          </a:xfrm>
          <a:prstGeom prst="wedgeRectCallout">
            <a:avLst>
              <a:gd name="adj1" fmla="val -56906"/>
              <a:gd name="adj2" fmla="val -11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 a linear layer with strong diffusion.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图片 208">
            <a:extLst>
              <a:ext uri="{FF2B5EF4-FFF2-40B4-BE49-F238E27FC236}">
                <a16:creationId xmlns:a16="http://schemas.microsoft.com/office/drawing/2014/main" id="{24F089FE-E149-4863-89B3-16ECCD4D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24" y="76200"/>
            <a:ext cx="3304073" cy="2109090"/>
          </a:xfrm>
          <a:prstGeom prst="rect">
            <a:avLst/>
          </a:prstGeom>
        </p:spPr>
      </p:pic>
      <p:sp>
        <p:nvSpPr>
          <p:cNvPr id="212" name="标题 1">
            <a:extLst>
              <a:ext uri="{FF2B5EF4-FFF2-40B4-BE49-F238E27FC236}">
                <a16:creationId xmlns:a16="http://schemas.microsoft.com/office/drawing/2014/main" id="{CDF1945C-9606-4982-92A8-2DE3803F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43000"/>
          </a:xfrm>
        </p:spPr>
        <p:txBody>
          <a:bodyPr/>
          <a:lstStyle/>
          <a:p>
            <a:r>
              <a:rPr lang="en-US" altLang="zh-CN" sz="3600" dirty="0"/>
              <a:t>S-box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E8EDED-F3A6-4A3E-8826-9D9D8C6D1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057400"/>
                <a:ext cx="8229600" cy="4343400"/>
              </a:xfrm>
            </p:spPr>
            <p:txBody>
              <a:bodyPr/>
              <a:lstStyle/>
              <a:p>
                <a:r>
                  <a:rPr lang="en-US" altLang="zh-CN" sz="2800" dirty="0"/>
                  <a:t>Differential uniformity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 smaller the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/>
                  <a:t> of an S-box is, the more secure the S-box is against diff. cryptanalysis.</a:t>
                </a:r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:pPr marL="685800"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, S is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dirty="0"/>
                  <a:t>lmost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P</a:t>
                </a:r>
                <a:r>
                  <a:rPr lang="en-US" altLang="zh-CN" sz="2400" dirty="0"/>
                  <a:t>erfect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400" dirty="0"/>
                  <a:t>on-linear (APN)</a:t>
                </a:r>
              </a:p>
              <a:p>
                <a:r>
                  <a:rPr lang="en-US" altLang="zh-CN" sz="2800" dirty="0"/>
                  <a:t>Use S-box with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800" dirty="0"/>
                  <a:t> in real designs.</a:t>
                </a:r>
              </a:p>
              <a:p>
                <a:pPr lvl="1"/>
                <a:r>
                  <a:rPr lang="en-US" altLang="zh-CN" sz="2400" dirty="0"/>
                  <a:t>n=4, no APN permutation</a:t>
                </a:r>
              </a:p>
              <a:p>
                <a:pPr lvl="1"/>
                <a:r>
                  <a:rPr lang="en-US" altLang="zh-CN" sz="2400" dirty="0"/>
                  <a:t>n=6, an APN permutation was exhibited</a:t>
                </a:r>
              </a:p>
              <a:p>
                <a:pPr lvl="1"/>
                <a:r>
                  <a:rPr lang="en-US" altLang="zh-CN" sz="2400" dirty="0"/>
                  <a:t>n=other even number, open problem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E8EDED-F3A6-4A3E-8826-9D9D8C6D1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057400"/>
                <a:ext cx="8229600" cy="4343400"/>
              </a:xfrm>
              <a:blipFill>
                <a:blip r:embed="rId4"/>
                <a:stretch>
                  <a:fillRect l="-741" t="-1545" b="-12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39AAFF-FB68-4FE9-A3C4-62C801645ED5}"/>
                  </a:ext>
                </a:extLst>
              </p:cNvPr>
              <p:cNvSpPr txBox="1"/>
              <p:nvPr/>
            </p:nvSpPr>
            <p:spPr>
              <a:xfrm>
                <a:off x="1981200" y="2718690"/>
                <a:ext cx="4070024" cy="55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)≜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0},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39AAFF-FB68-4FE9-A3C4-62C801645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18690"/>
                <a:ext cx="4070024" cy="557910"/>
              </a:xfrm>
              <a:prstGeom prst="rect">
                <a:avLst/>
              </a:prstGeom>
              <a:blipFill>
                <a:blip r:embed="rId5"/>
                <a:stretch>
                  <a:fillRect l="-898" r="-1796" b="-1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3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>
            <a:extLst>
              <a:ext uri="{FF2B5EF4-FFF2-40B4-BE49-F238E27FC236}">
                <a16:creationId xmlns:a16="http://schemas.microsoft.com/office/drawing/2014/main" id="{CDF1945C-9606-4982-92A8-2DE3803F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43000"/>
          </a:xfrm>
        </p:spPr>
        <p:txBody>
          <a:bodyPr/>
          <a:lstStyle/>
          <a:p>
            <a:r>
              <a:rPr lang="en-US" altLang="zh-CN" sz="3600" dirty="0"/>
              <a:t>S-box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E8EDED-F3A6-4A3E-8826-9D9D8C6D1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1" y="2362200"/>
                <a:ext cx="8661162" cy="4495800"/>
              </a:xfrm>
            </p:spPr>
            <p:txBody>
              <a:bodyPr/>
              <a:lstStyle/>
              <a:p>
                <a:r>
                  <a:rPr lang="en-US" altLang="zh-CN" sz="2800" dirty="0"/>
                  <a:t>Linearity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685800" lvl="1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 smaller the linearity Lin(S) of an S-box is, the more secure the S-box is against linear cryptanalysis.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800" dirty="0"/>
                  <a:t>For even n, the smallest known linearity for a permutation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800" dirty="0"/>
                  <a:t>(n=4, it is 8). </a:t>
                </a:r>
              </a:p>
              <a:p>
                <a:pPr lvl="1"/>
                <a:r>
                  <a:rPr lang="en-US" altLang="zh-CN" sz="2400" dirty="0"/>
                  <a:t>It is a longstanding open problem to find S-boxes with smaller linearity, or to prove that such functions do not exist.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E8EDED-F3A6-4A3E-8826-9D9D8C6D1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2362200"/>
                <a:ext cx="8661162" cy="4495800"/>
              </a:xfrm>
              <a:blipFill>
                <a:blip r:embed="rId3"/>
                <a:stretch>
                  <a:fillRect l="-704" t="-1493" r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39AAFF-FB68-4FE9-A3C4-62C801645ED5}"/>
                  </a:ext>
                </a:extLst>
              </p:cNvPr>
              <p:cNvSpPr txBox="1"/>
              <p:nvPr/>
            </p:nvSpPr>
            <p:spPr>
              <a:xfrm>
                <a:off x="1981200" y="2871090"/>
                <a:ext cx="4926990" cy="55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)≜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0},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39AAFF-FB68-4FE9-A3C4-62C801645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71090"/>
                <a:ext cx="4926990" cy="557910"/>
              </a:xfrm>
              <a:prstGeom prst="rect">
                <a:avLst/>
              </a:prstGeom>
              <a:blipFill>
                <a:blip r:embed="rId4"/>
                <a:stretch>
                  <a:fillRect l="-743" r="-1485" b="-1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904C7EF-BC7E-4BBB-BE85-84E09461C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90" t="6774"/>
          <a:stretch/>
        </p:blipFill>
        <p:spPr>
          <a:xfrm>
            <a:off x="5658028" y="76200"/>
            <a:ext cx="3460335" cy="2218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01962585-4AD1-4F5E-8598-D061584375DF}"/>
                  </a:ext>
                </a:extLst>
              </p:cNvPr>
              <p:cNvSpPr/>
              <p:nvPr/>
            </p:nvSpPr>
            <p:spPr>
              <a:xfrm>
                <a:off x="355363" y="1693241"/>
                <a:ext cx="8763000" cy="668959"/>
              </a:xfrm>
              <a:prstGeom prst="wedgeRectCallout">
                <a:avLst>
                  <a:gd name="adj1" fmla="val 11122"/>
                  <a:gd name="adj2" fmla="val 13243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0},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lim>
                      </m:limLow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#{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−#{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01962585-4AD1-4F5E-8598-D06158437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1693241"/>
                <a:ext cx="8763000" cy="668959"/>
              </a:xfrm>
              <a:prstGeom prst="wedgeRectCallout">
                <a:avLst>
                  <a:gd name="adj1" fmla="val 11122"/>
                  <a:gd name="adj2" fmla="val 13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65E64B7-FE04-4791-BEF9-26BEC80FC2DD}"/>
                  </a:ext>
                </a:extLst>
              </p:cNvPr>
              <p:cNvSpPr/>
              <p:nvPr/>
            </p:nvSpPr>
            <p:spPr>
              <a:xfrm>
                <a:off x="4803174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65E64B7-FE04-4791-BEF9-26BEC80FC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74" y="475098"/>
                <a:ext cx="3528380" cy="25200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線矢印コネクタ 12">
            <a:extLst>
              <a:ext uri="{FF2B5EF4-FFF2-40B4-BE49-F238E27FC236}">
                <a16:creationId xmlns:a16="http://schemas.microsoft.com/office/drawing/2014/main" id="{8CE3498C-1F53-46F4-831D-853B9AA3D213}"/>
              </a:ext>
            </a:extLst>
          </p:cNvPr>
          <p:cNvCxnSpPr>
            <a:cxnSpLocks/>
          </p:cNvCxnSpPr>
          <p:nvPr/>
        </p:nvCxnSpPr>
        <p:spPr>
          <a:xfrm>
            <a:off x="6603373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C0216EF5-6A33-406D-B945-EDC654971B6B}"/>
                  </a:ext>
                </a:extLst>
              </p:cNvPr>
              <p:cNvSpPr txBox="1"/>
              <p:nvPr/>
            </p:nvSpPr>
            <p:spPr>
              <a:xfrm>
                <a:off x="6506716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C0216EF5-6A33-406D-B945-EDC6549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16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1515" r="-4848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7FBB114-CB7D-4847-B1D4-1F86B3F63E46}"/>
                  </a:ext>
                </a:extLst>
              </p:cNvPr>
              <p:cNvSpPr/>
              <p:nvPr/>
            </p:nvSpPr>
            <p:spPr>
              <a:xfrm>
                <a:off x="480317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7FBB114-CB7D-4847-B1D4-1F86B3F63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73" y="871074"/>
                <a:ext cx="720080" cy="288032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直線矢印コネクタ 12">
            <a:extLst>
              <a:ext uri="{FF2B5EF4-FFF2-40B4-BE49-F238E27FC236}">
                <a16:creationId xmlns:a16="http://schemas.microsoft.com/office/drawing/2014/main" id="{CB17ED6F-0621-4251-806F-E810FA3CEBE9}"/>
              </a:ext>
            </a:extLst>
          </p:cNvPr>
          <p:cNvCxnSpPr>
            <a:cxnSpLocks/>
          </p:cNvCxnSpPr>
          <p:nvPr/>
        </p:nvCxnSpPr>
        <p:spPr>
          <a:xfrm>
            <a:off x="494718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12">
            <a:extLst>
              <a:ext uri="{FF2B5EF4-FFF2-40B4-BE49-F238E27FC236}">
                <a16:creationId xmlns:a16="http://schemas.microsoft.com/office/drawing/2014/main" id="{D0241553-37E5-4587-8185-1806D37FA859}"/>
              </a:ext>
            </a:extLst>
          </p:cNvPr>
          <p:cNvCxnSpPr>
            <a:cxnSpLocks/>
          </p:cNvCxnSpPr>
          <p:nvPr/>
        </p:nvCxnSpPr>
        <p:spPr>
          <a:xfrm>
            <a:off x="509120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12">
            <a:extLst>
              <a:ext uri="{FF2B5EF4-FFF2-40B4-BE49-F238E27FC236}">
                <a16:creationId xmlns:a16="http://schemas.microsoft.com/office/drawing/2014/main" id="{0FA0146A-BBE6-4DB8-9743-33D4252B4ACA}"/>
              </a:ext>
            </a:extLst>
          </p:cNvPr>
          <p:cNvCxnSpPr>
            <a:cxnSpLocks/>
          </p:cNvCxnSpPr>
          <p:nvPr/>
        </p:nvCxnSpPr>
        <p:spPr>
          <a:xfrm>
            <a:off x="523522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12">
            <a:extLst>
              <a:ext uri="{FF2B5EF4-FFF2-40B4-BE49-F238E27FC236}">
                <a16:creationId xmlns:a16="http://schemas.microsoft.com/office/drawing/2014/main" id="{2B9AB4C1-AE3D-46C3-9386-8ED42F1BA829}"/>
              </a:ext>
            </a:extLst>
          </p:cNvPr>
          <p:cNvCxnSpPr>
            <a:cxnSpLocks/>
          </p:cNvCxnSpPr>
          <p:nvPr/>
        </p:nvCxnSpPr>
        <p:spPr>
          <a:xfrm>
            <a:off x="537923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12">
            <a:extLst>
              <a:ext uri="{FF2B5EF4-FFF2-40B4-BE49-F238E27FC236}">
                <a16:creationId xmlns:a16="http://schemas.microsoft.com/office/drawing/2014/main" id="{324E7972-6056-43F8-AAD5-2ED381F5D00A}"/>
              </a:ext>
            </a:extLst>
          </p:cNvPr>
          <p:cNvCxnSpPr>
            <a:cxnSpLocks/>
          </p:cNvCxnSpPr>
          <p:nvPr/>
        </p:nvCxnSpPr>
        <p:spPr>
          <a:xfrm>
            <a:off x="509120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12">
            <a:extLst>
              <a:ext uri="{FF2B5EF4-FFF2-40B4-BE49-F238E27FC236}">
                <a16:creationId xmlns:a16="http://schemas.microsoft.com/office/drawing/2014/main" id="{AC5FE665-CD69-4DDF-9746-2A29249C37C8}"/>
              </a:ext>
            </a:extLst>
          </p:cNvPr>
          <p:cNvCxnSpPr>
            <a:cxnSpLocks/>
          </p:cNvCxnSpPr>
          <p:nvPr/>
        </p:nvCxnSpPr>
        <p:spPr>
          <a:xfrm>
            <a:off x="523522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12">
            <a:extLst>
              <a:ext uri="{FF2B5EF4-FFF2-40B4-BE49-F238E27FC236}">
                <a16:creationId xmlns:a16="http://schemas.microsoft.com/office/drawing/2014/main" id="{62788AAC-9A8A-48B1-B2C7-C9770A0971C8}"/>
              </a:ext>
            </a:extLst>
          </p:cNvPr>
          <p:cNvCxnSpPr>
            <a:cxnSpLocks/>
          </p:cNvCxnSpPr>
          <p:nvPr/>
        </p:nvCxnSpPr>
        <p:spPr>
          <a:xfrm>
            <a:off x="5379237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BE25548E-2398-421E-B885-D874EE7ED4F3}"/>
                  </a:ext>
                </a:extLst>
              </p:cNvPr>
              <p:cNvSpPr/>
              <p:nvPr/>
            </p:nvSpPr>
            <p:spPr>
              <a:xfrm>
                <a:off x="57392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BE25548E-2398-421E-B885-D874EE7ED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277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矢印コネクタ 12">
            <a:extLst>
              <a:ext uri="{FF2B5EF4-FFF2-40B4-BE49-F238E27FC236}">
                <a16:creationId xmlns:a16="http://schemas.microsoft.com/office/drawing/2014/main" id="{E28599D1-3374-41F2-85E9-F826B6289AB2}"/>
              </a:ext>
            </a:extLst>
          </p:cNvPr>
          <p:cNvCxnSpPr>
            <a:cxnSpLocks/>
          </p:cNvCxnSpPr>
          <p:nvPr/>
        </p:nvCxnSpPr>
        <p:spPr>
          <a:xfrm>
            <a:off x="58832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12">
            <a:extLst>
              <a:ext uri="{FF2B5EF4-FFF2-40B4-BE49-F238E27FC236}">
                <a16:creationId xmlns:a16="http://schemas.microsoft.com/office/drawing/2014/main" id="{2D010E06-FB43-4AF2-B318-68757D6F3725}"/>
              </a:ext>
            </a:extLst>
          </p:cNvPr>
          <p:cNvCxnSpPr>
            <a:cxnSpLocks/>
          </p:cNvCxnSpPr>
          <p:nvPr/>
        </p:nvCxnSpPr>
        <p:spPr>
          <a:xfrm>
            <a:off x="60273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12">
            <a:extLst>
              <a:ext uri="{FF2B5EF4-FFF2-40B4-BE49-F238E27FC236}">
                <a16:creationId xmlns:a16="http://schemas.microsoft.com/office/drawing/2014/main" id="{C8BBDB8B-15C6-404B-90B8-963C01820133}"/>
              </a:ext>
            </a:extLst>
          </p:cNvPr>
          <p:cNvCxnSpPr>
            <a:cxnSpLocks/>
          </p:cNvCxnSpPr>
          <p:nvPr/>
        </p:nvCxnSpPr>
        <p:spPr>
          <a:xfrm>
            <a:off x="61713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12">
            <a:extLst>
              <a:ext uri="{FF2B5EF4-FFF2-40B4-BE49-F238E27FC236}">
                <a16:creationId xmlns:a16="http://schemas.microsoft.com/office/drawing/2014/main" id="{887D453F-79E5-42E5-B0AE-6DE5B72C5B99}"/>
              </a:ext>
            </a:extLst>
          </p:cNvPr>
          <p:cNvCxnSpPr>
            <a:cxnSpLocks/>
          </p:cNvCxnSpPr>
          <p:nvPr/>
        </p:nvCxnSpPr>
        <p:spPr>
          <a:xfrm>
            <a:off x="63153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12">
            <a:extLst>
              <a:ext uri="{FF2B5EF4-FFF2-40B4-BE49-F238E27FC236}">
                <a16:creationId xmlns:a16="http://schemas.microsoft.com/office/drawing/2014/main" id="{28DDC856-A37A-4FC7-8C5F-3501DDFAD91A}"/>
              </a:ext>
            </a:extLst>
          </p:cNvPr>
          <p:cNvCxnSpPr>
            <a:cxnSpLocks/>
          </p:cNvCxnSpPr>
          <p:nvPr/>
        </p:nvCxnSpPr>
        <p:spPr>
          <a:xfrm>
            <a:off x="58832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12">
            <a:extLst>
              <a:ext uri="{FF2B5EF4-FFF2-40B4-BE49-F238E27FC236}">
                <a16:creationId xmlns:a16="http://schemas.microsoft.com/office/drawing/2014/main" id="{3FD766E3-79A2-47CC-AD40-03A4E1C7AB6E}"/>
              </a:ext>
            </a:extLst>
          </p:cNvPr>
          <p:cNvCxnSpPr>
            <a:cxnSpLocks/>
          </p:cNvCxnSpPr>
          <p:nvPr/>
        </p:nvCxnSpPr>
        <p:spPr>
          <a:xfrm>
            <a:off x="617132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12">
            <a:extLst>
              <a:ext uri="{FF2B5EF4-FFF2-40B4-BE49-F238E27FC236}">
                <a16:creationId xmlns:a16="http://schemas.microsoft.com/office/drawing/2014/main" id="{10E2889F-AB66-4B4B-B46C-709A41741991}"/>
              </a:ext>
            </a:extLst>
          </p:cNvPr>
          <p:cNvCxnSpPr>
            <a:cxnSpLocks/>
          </p:cNvCxnSpPr>
          <p:nvPr/>
        </p:nvCxnSpPr>
        <p:spPr>
          <a:xfrm>
            <a:off x="63153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1E947A70-E3F2-418C-A7D4-C8BBB1EFC502}"/>
                  </a:ext>
                </a:extLst>
              </p:cNvPr>
              <p:cNvSpPr/>
              <p:nvPr/>
            </p:nvSpPr>
            <p:spPr>
              <a:xfrm>
                <a:off x="66753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1E947A70-E3F2-418C-A7D4-C8BBB1EFC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80" y="871074"/>
                <a:ext cx="720080" cy="28803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直線矢印コネクタ 12">
            <a:extLst>
              <a:ext uri="{FF2B5EF4-FFF2-40B4-BE49-F238E27FC236}">
                <a16:creationId xmlns:a16="http://schemas.microsoft.com/office/drawing/2014/main" id="{EBAF96D0-4D6D-481F-A406-0E04B584DCCA}"/>
              </a:ext>
            </a:extLst>
          </p:cNvPr>
          <p:cNvCxnSpPr>
            <a:cxnSpLocks/>
          </p:cNvCxnSpPr>
          <p:nvPr/>
        </p:nvCxnSpPr>
        <p:spPr>
          <a:xfrm>
            <a:off x="68193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矢印コネクタ 12">
            <a:extLst>
              <a:ext uri="{FF2B5EF4-FFF2-40B4-BE49-F238E27FC236}">
                <a16:creationId xmlns:a16="http://schemas.microsoft.com/office/drawing/2014/main" id="{1F9ACD4D-C8B0-419D-AB5A-F7F0DFC3807B}"/>
              </a:ext>
            </a:extLst>
          </p:cNvPr>
          <p:cNvCxnSpPr>
            <a:cxnSpLocks/>
          </p:cNvCxnSpPr>
          <p:nvPr/>
        </p:nvCxnSpPr>
        <p:spPr>
          <a:xfrm>
            <a:off x="69634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12">
            <a:extLst>
              <a:ext uri="{FF2B5EF4-FFF2-40B4-BE49-F238E27FC236}">
                <a16:creationId xmlns:a16="http://schemas.microsoft.com/office/drawing/2014/main" id="{920B18E7-1BB2-4C85-8246-47F325E13B72}"/>
              </a:ext>
            </a:extLst>
          </p:cNvPr>
          <p:cNvCxnSpPr>
            <a:cxnSpLocks/>
          </p:cNvCxnSpPr>
          <p:nvPr/>
        </p:nvCxnSpPr>
        <p:spPr>
          <a:xfrm>
            <a:off x="71074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12">
            <a:extLst>
              <a:ext uri="{FF2B5EF4-FFF2-40B4-BE49-F238E27FC236}">
                <a16:creationId xmlns:a16="http://schemas.microsoft.com/office/drawing/2014/main" id="{ACA8FA17-B415-4C8F-9D79-58DAF526E04E}"/>
              </a:ext>
            </a:extLst>
          </p:cNvPr>
          <p:cNvCxnSpPr>
            <a:cxnSpLocks/>
          </p:cNvCxnSpPr>
          <p:nvPr/>
        </p:nvCxnSpPr>
        <p:spPr>
          <a:xfrm>
            <a:off x="72514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12">
            <a:extLst>
              <a:ext uri="{FF2B5EF4-FFF2-40B4-BE49-F238E27FC236}">
                <a16:creationId xmlns:a16="http://schemas.microsoft.com/office/drawing/2014/main" id="{F3622DAC-CD3F-4BD4-9BA8-A851D8AFB3D3}"/>
              </a:ext>
            </a:extLst>
          </p:cNvPr>
          <p:cNvCxnSpPr>
            <a:cxnSpLocks/>
          </p:cNvCxnSpPr>
          <p:nvPr/>
        </p:nvCxnSpPr>
        <p:spPr>
          <a:xfrm>
            <a:off x="68193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12">
            <a:extLst>
              <a:ext uri="{FF2B5EF4-FFF2-40B4-BE49-F238E27FC236}">
                <a16:creationId xmlns:a16="http://schemas.microsoft.com/office/drawing/2014/main" id="{E75A3E98-5711-4386-BC0F-7A546E2EF6ED}"/>
              </a:ext>
            </a:extLst>
          </p:cNvPr>
          <p:cNvCxnSpPr>
            <a:cxnSpLocks/>
          </p:cNvCxnSpPr>
          <p:nvPr/>
        </p:nvCxnSpPr>
        <p:spPr>
          <a:xfrm>
            <a:off x="69634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12">
            <a:extLst>
              <a:ext uri="{FF2B5EF4-FFF2-40B4-BE49-F238E27FC236}">
                <a16:creationId xmlns:a16="http://schemas.microsoft.com/office/drawing/2014/main" id="{01667E51-42E2-44BE-917A-1F5983B07212}"/>
              </a:ext>
            </a:extLst>
          </p:cNvPr>
          <p:cNvCxnSpPr>
            <a:cxnSpLocks/>
          </p:cNvCxnSpPr>
          <p:nvPr/>
        </p:nvCxnSpPr>
        <p:spPr>
          <a:xfrm>
            <a:off x="725144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A3757C7-17F1-4DAF-8AE7-7D777A7AEF7C}"/>
                  </a:ext>
                </a:extLst>
              </p:cNvPr>
              <p:cNvSpPr/>
              <p:nvPr/>
            </p:nvSpPr>
            <p:spPr>
              <a:xfrm>
                <a:off x="761148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A3757C7-17F1-4DAF-8AE7-7D777A7AE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83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線矢印コネクタ 12">
            <a:extLst>
              <a:ext uri="{FF2B5EF4-FFF2-40B4-BE49-F238E27FC236}">
                <a16:creationId xmlns:a16="http://schemas.microsoft.com/office/drawing/2014/main" id="{038F651A-8713-4B02-80EA-D72A9AF787D1}"/>
              </a:ext>
            </a:extLst>
          </p:cNvPr>
          <p:cNvCxnSpPr>
            <a:cxnSpLocks/>
          </p:cNvCxnSpPr>
          <p:nvPr/>
        </p:nvCxnSpPr>
        <p:spPr>
          <a:xfrm>
            <a:off x="775549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12">
            <a:extLst>
              <a:ext uri="{FF2B5EF4-FFF2-40B4-BE49-F238E27FC236}">
                <a16:creationId xmlns:a16="http://schemas.microsoft.com/office/drawing/2014/main" id="{7235BCED-7198-4458-B44F-9FB7719021AE}"/>
              </a:ext>
            </a:extLst>
          </p:cNvPr>
          <p:cNvCxnSpPr>
            <a:cxnSpLocks/>
          </p:cNvCxnSpPr>
          <p:nvPr/>
        </p:nvCxnSpPr>
        <p:spPr>
          <a:xfrm>
            <a:off x="789951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12">
            <a:extLst>
              <a:ext uri="{FF2B5EF4-FFF2-40B4-BE49-F238E27FC236}">
                <a16:creationId xmlns:a16="http://schemas.microsoft.com/office/drawing/2014/main" id="{EBC4A402-4838-4C26-9630-1970905C024C}"/>
              </a:ext>
            </a:extLst>
          </p:cNvPr>
          <p:cNvCxnSpPr>
            <a:cxnSpLocks/>
          </p:cNvCxnSpPr>
          <p:nvPr/>
        </p:nvCxnSpPr>
        <p:spPr>
          <a:xfrm>
            <a:off x="804353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12">
            <a:extLst>
              <a:ext uri="{FF2B5EF4-FFF2-40B4-BE49-F238E27FC236}">
                <a16:creationId xmlns:a16="http://schemas.microsoft.com/office/drawing/2014/main" id="{7EFC28BC-EAF1-4B67-9C80-D95225660E08}"/>
              </a:ext>
            </a:extLst>
          </p:cNvPr>
          <p:cNvCxnSpPr>
            <a:cxnSpLocks/>
          </p:cNvCxnSpPr>
          <p:nvPr/>
        </p:nvCxnSpPr>
        <p:spPr>
          <a:xfrm>
            <a:off x="818754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矢印コネクタ 12">
            <a:extLst>
              <a:ext uri="{FF2B5EF4-FFF2-40B4-BE49-F238E27FC236}">
                <a16:creationId xmlns:a16="http://schemas.microsoft.com/office/drawing/2014/main" id="{A09A1126-2856-4B56-AA06-B012EBC91965}"/>
              </a:ext>
            </a:extLst>
          </p:cNvPr>
          <p:cNvCxnSpPr>
            <a:cxnSpLocks/>
          </p:cNvCxnSpPr>
          <p:nvPr/>
        </p:nvCxnSpPr>
        <p:spPr>
          <a:xfrm>
            <a:off x="775549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12">
            <a:extLst>
              <a:ext uri="{FF2B5EF4-FFF2-40B4-BE49-F238E27FC236}">
                <a16:creationId xmlns:a16="http://schemas.microsoft.com/office/drawing/2014/main" id="{5AB72A7A-AA9F-4FCA-BF02-B6FB04E4FD4A}"/>
              </a:ext>
            </a:extLst>
          </p:cNvPr>
          <p:cNvCxnSpPr>
            <a:cxnSpLocks/>
          </p:cNvCxnSpPr>
          <p:nvPr/>
        </p:nvCxnSpPr>
        <p:spPr>
          <a:xfrm>
            <a:off x="789951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12">
            <a:extLst>
              <a:ext uri="{FF2B5EF4-FFF2-40B4-BE49-F238E27FC236}">
                <a16:creationId xmlns:a16="http://schemas.microsoft.com/office/drawing/2014/main" id="{78306227-685D-4A07-80C3-AB3DD15E82E6}"/>
              </a:ext>
            </a:extLst>
          </p:cNvPr>
          <p:cNvCxnSpPr>
            <a:cxnSpLocks/>
          </p:cNvCxnSpPr>
          <p:nvPr/>
        </p:nvCxnSpPr>
        <p:spPr>
          <a:xfrm>
            <a:off x="804353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矢印コネクタ 12">
            <a:extLst>
              <a:ext uri="{FF2B5EF4-FFF2-40B4-BE49-F238E27FC236}">
                <a16:creationId xmlns:a16="http://schemas.microsoft.com/office/drawing/2014/main" id="{A6940DDD-AB0B-4ABF-B7EE-9D2874259DFF}"/>
              </a:ext>
            </a:extLst>
          </p:cNvPr>
          <p:cNvCxnSpPr>
            <a:cxnSpLocks/>
          </p:cNvCxnSpPr>
          <p:nvPr/>
        </p:nvCxnSpPr>
        <p:spPr>
          <a:xfrm>
            <a:off x="4947191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12">
            <a:extLst>
              <a:ext uri="{FF2B5EF4-FFF2-40B4-BE49-F238E27FC236}">
                <a16:creationId xmlns:a16="http://schemas.microsoft.com/office/drawing/2014/main" id="{A4864ECB-CDDE-42B5-A098-47D2FF934CE9}"/>
              </a:ext>
            </a:extLst>
          </p:cNvPr>
          <p:cNvCxnSpPr>
            <a:cxnSpLocks/>
          </p:cNvCxnSpPr>
          <p:nvPr/>
        </p:nvCxnSpPr>
        <p:spPr>
          <a:xfrm>
            <a:off x="509120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12">
            <a:extLst>
              <a:ext uri="{FF2B5EF4-FFF2-40B4-BE49-F238E27FC236}">
                <a16:creationId xmlns:a16="http://schemas.microsoft.com/office/drawing/2014/main" id="{F980C523-2074-4276-8522-2E16085F3CE4}"/>
              </a:ext>
            </a:extLst>
          </p:cNvPr>
          <p:cNvCxnSpPr>
            <a:cxnSpLocks/>
          </p:cNvCxnSpPr>
          <p:nvPr/>
        </p:nvCxnSpPr>
        <p:spPr>
          <a:xfrm>
            <a:off x="523522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12">
            <a:extLst>
              <a:ext uri="{FF2B5EF4-FFF2-40B4-BE49-F238E27FC236}">
                <a16:creationId xmlns:a16="http://schemas.microsoft.com/office/drawing/2014/main" id="{FDD2D910-239C-45EC-9354-A7553CD976FA}"/>
              </a:ext>
            </a:extLst>
          </p:cNvPr>
          <p:cNvCxnSpPr>
            <a:cxnSpLocks/>
          </p:cNvCxnSpPr>
          <p:nvPr/>
        </p:nvCxnSpPr>
        <p:spPr>
          <a:xfrm>
            <a:off x="5379239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12">
            <a:extLst>
              <a:ext uri="{FF2B5EF4-FFF2-40B4-BE49-F238E27FC236}">
                <a16:creationId xmlns:a16="http://schemas.microsoft.com/office/drawing/2014/main" id="{32174E2A-1EDD-418D-BD56-0CF06315FBEA}"/>
              </a:ext>
            </a:extLst>
          </p:cNvPr>
          <p:cNvCxnSpPr>
            <a:cxnSpLocks/>
          </p:cNvCxnSpPr>
          <p:nvPr/>
        </p:nvCxnSpPr>
        <p:spPr>
          <a:xfrm>
            <a:off x="58832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12">
            <a:extLst>
              <a:ext uri="{FF2B5EF4-FFF2-40B4-BE49-F238E27FC236}">
                <a16:creationId xmlns:a16="http://schemas.microsoft.com/office/drawing/2014/main" id="{F906BB0E-A28A-474D-A9DA-C2E7AECE06BA}"/>
              </a:ext>
            </a:extLst>
          </p:cNvPr>
          <p:cNvCxnSpPr>
            <a:cxnSpLocks/>
          </p:cNvCxnSpPr>
          <p:nvPr/>
        </p:nvCxnSpPr>
        <p:spPr>
          <a:xfrm>
            <a:off x="6027311" y="1159146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12">
            <a:extLst>
              <a:ext uri="{FF2B5EF4-FFF2-40B4-BE49-F238E27FC236}">
                <a16:creationId xmlns:a16="http://schemas.microsoft.com/office/drawing/2014/main" id="{C8EB38B6-13E6-40DB-B6FF-15D5F99ED2B8}"/>
              </a:ext>
            </a:extLst>
          </p:cNvPr>
          <p:cNvCxnSpPr>
            <a:cxnSpLocks/>
          </p:cNvCxnSpPr>
          <p:nvPr/>
        </p:nvCxnSpPr>
        <p:spPr>
          <a:xfrm>
            <a:off x="617132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12">
            <a:extLst>
              <a:ext uri="{FF2B5EF4-FFF2-40B4-BE49-F238E27FC236}">
                <a16:creationId xmlns:a16="http://schemas.microsoft.com/office/drawing/2014/main" id="{7F5E92BF-9E59-43C4-8215-A80468E64926}"/>
              </a:ext>
            </a:extLst>
          </p:cNvPr>
          <p:cNvCxnSpPr>
            <a:cxnSpLocks/>
          </p:cNvCxnSpPr>
          <p:nvPr/>
        </p:nvCxnSpPr>
        <p:spPr>
          <a:xfrm>
            <a:off x="63153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12">
            <a:extLst>
              <a:ext uri="{FF2B5EF4-FFF2-40B4-BE49-F238E27FC236}">
                <a16:creationId xmlns:a16="http://schemas.microsoft.com/office/drawing/2014/main" id="{78ED9A23-5213-417D-92F2-170BBB136DF1}"/>
              </a:ext>
            </a:extLst>
          </p:cNvPr>
          <p:cNvCxnSpPr>
            <a:cxnSpLocks/>
          </p:cNvCxnSpPr>
          <p:nvPr/>
        </p:nvCxnSpPr>
        <p:spPr>
          <a:xfrm>
            <a:off x="68193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12">
            <a:extLst>
              <a:ext uri="{FF2B5EF4-FFF2-40B4-BE49-F238E27FC236}">
                <a16:creationId xmlns:a16="http://schemas.microsoft.com/office/drawing/2014/main" id="{0B9C2974-EF9E-4DD2-A623-60D1419B4A8D}"/>
              </a:ext>
            </a:extLst>
          </p:cNvPr>
          <p:cNvCxnSpPr>
            <a:cxnSpLocks/>
          </p:cNvCxnSpPr>
          <p:nvPr/>
        </p:nvCxnSpPr>
        <p:spPr>
          <a:xfrm>
            <a:off x="69634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2">
            <a:extLst>
              <a:ext uri="{FF2B5EF4-FFF2-40B4-BE49-F238E27FC236}">
                <a16:creationId xmlns:a16="http://schemas.microsoft.com/office/drawing/2014/main" id="{9F97EC1A-C033-405B-BA1A-D5CB0988E219}"/>
              </a:ext>
            </a:extLst>
          </p:cNvPr>
          <p:cNvCxnSpPr>
            <a:cxnSpLocks/>
          </p:cNvCxnSpPr>
          <p:nvPr/>
        </p:nvCxnSpPr>
        <p:spPr>
          <a:xfrm>
            <a:off x="7107430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12">
            <a:extLst>
              <a:ext uri="{FF2B5EF4-FFF2-40B4-BE49-F238E27FC236}">
                <a16:creationId xmlns:a16="http://schemas.microsoft.com/office/drawing/2014/main" id="{702324D6-6AB9-4692-891F-6A375E0E1246}"/>
              </a:ext>
            </a:extLst>
          </p:cNvPr>
          <p:cNvCxnSpPr>
            <a:cxnSpLocks/>
          </p:cNvCxnSpPr>
          <p:nvPr/>
        </p:nvCxnSpPr>
        <p:spPr>
          <a:xfrm>
            <a:off x="725144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12">
            <a:extLst>
              <a:ext uri="{FF2B5EF4-FFF2-40B4-BE49-F238E27FC236}">
                <a16:creationId xmlns:a16="http://schemas.microsoft.com/office/drawing/2014/main" id="{979AB31B-D61E-409E-8FEE-919075D799AC}"/>
              </a:ext>
            </a:extLst>
          </p:cNvPr>
          <p:cNvCxnSpPr>
            <a:cxnSpLocks/>
          </p:cNvCxnSpPr>
          <p:nvPr/>
        </p:nvCxnSpPr>
        <p:spPr>
          <a:xfrm>
            <a:off x="7755501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矢印コネクタ 12">
            <a:extLst>
              <a:ext uri="{FF2B5EF4-FFF2-40B4-BE49-F238E27FC236}">
                <a16:creationId xmlns:a16="http://schemas.microsoft.com/office/drawing/2014/main" id="{F0E4401C-BB2B-49C2-9358-6D1447DA3E13}"/>
              </a:ext>
            </a:extLst>
          </p:cNvPr>
          <p:cNvCxnSpPr>
            <a:cxnSpLocks/>
          </p:cNvCxnSpPr>
          <p:nvPr/>
        </p:nvCxnSpPr>
        <p:spPr>
          <a:xfrm>
            <a:off x="789951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12">
            <a:extLst>
              <a:ext uri="{FF2B5EF4-FFF2-40B4-BE49-F238E27FC236}">
                <a16:creationId xmlns:a16="http://schemas.microsoft.com/office/drawing/2014/main" id="{05E483F9-2FC1-4845-A057-9AE695A46EB7}"/>
              </a:ext>
            </a:extLst>
          </p:cNvPr>
          <p:cNvCxnSpPr>
            <a:cxnSpLocks/>
          </p:cNvCxnSpPr>
          <p:nvPr/>
        </p:nvCxnSpPr>
        <p:spPr>
          <a:xfrm>
            <a:off x="804353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12">
            <a:extLst>
              <a:ext uri="{FF2B5EF4-FFF2-40B4-BE49-F238E27FC236}">
                <a16:creationId xmlns:a16="http://schemas.microsoft.com/office/drawing/2014/main" id="{F7A99361-A7D5-45BF-8549-86E361C7653A}"/>
              </a:ext>
            </a:extLst>
          </p:cNvPr>
          <p:cNvCxnSpPr>
            <a:cxnSpLocks/>
          </p:cNvCxnSpPr>
          <p:nvPr/>
        </p:nvCxnSpPr>
        <p:spPr>
          <a:xfrm>
            <a:off x="8187549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E3D058DE-AA7F-41F6-A932-5446C9B1194F}"/>
                  </a:ext>
                </a:extLst>
              </p:cNvPr>
              <p:cNvSpPr/>
              <p:nvPr/>
            </p:nvSpPr>
            <p:spPr>
              <a:xfrm>
                <a:off x="4803174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E3D058DE-AA7F-41F6-A932-5446C9B11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74" y="2095266"/>
                <a:ext cx="3528380" cy="252000"/>
              </a:xfrm>
              <a:prstGeom prst="rect">
                <a:avLst/>
              </a:prstGeom>
              <a:blipFill>
                <a:blip r:embed="rId8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947A5123-3A4B-4365-91F3-B70CFB7B45BD}"/>
              </a:ext>
            </a:extLst>
          </p:cNvPr>
          <p:cNvCxnSpPr/>
          <p:nvPr/>
        </p:nvCxnSpPr>
        <p:spPr>
          <a:xfrm>
            <a:off x="5091204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9B8460C0-FDFC-44CD-9AE3-07A258DD6CD8}"/>
              </a:ext>
            </a:extLst>
          </p:cNvPr>
          <p:cNvCxnSpPr>
            <a:cxnSpLocks/>
          </p:cNvCxnSpPr>
          <p:nvPr/>
        </p:nvCxnSpPr>
        <p:spPr>
          <a:xfrm>
            <a:off x="5235222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06202A00-3F3A-4315-B2FE-ED14C354754A}"/>
              </a:ext>
            </a:extLst>
          </p:cNvPr>
          <p:cNvCxnSpPr>
            <a:cxnSpLocks/>
          </p:cNvCxnSpPr>
          <p:nvPr/>
        </p:nvCxnSpPr>
        <p:spPr>
          <a:xfrm>
            <a:off x="5379236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5C681343-4858-42DC-A4A8-D45D3DCBB128}"/>
              </a:ext>
            </a:extLst>
          </p:cNvPr>
          <p:cNvCxnSpPr>
            <a:cxnSpLocks/>
          </p:cNvCxnSpPr>
          <p:nvPr/>
        </p:nvCxnSpPr>
        <p:spPr>
          <a:xfrm flipH="1">
            <a:off x="5087008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541F5AE-7FA1-4BE1-A56F-DB4D97C3EA69}"/>
              </a:ext>
            </a:extLst>
          </p:cNvPr>
          <p:cNvCxnSpPr>
            <a:cxnSpLocks/>
          </p:cNvCxnSpPr>
          <p:nvPr/>
        </p:nvCxnSpPr>
        <p:spPr>
          <a:xfrm>
            <a:off x="6169226" y="126706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D7EB54FB-B260-43F9-9CFE-A7BB76E5FE4E}"/>
              </a:ext>
            </a:extLst>
          </p:cNvPr>
          <p:cNvCxnSpPr>
            <a:cxnSpLocks/>
          </p:cNvCxnSpPr>
          <p:nvPr/>
        </p:nvCxnSpPr>
        <p:spPr>
          <a:xfrm>
            <a:off x="6311355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4D3C8356-6F07-46A7-B8B4-C1C8916000A3}"/>
              </a:ext>
            </a:extLst>
          </p:cNvPr>
          <p:cNvCxnSpPr>
            <a:cxnSpLocks/>
          </p:cNvCxnSpPr>
          <p:nvPr/>
        </p:nvCxnSpPr>
        <p:spPr>
          <a:xfrm flipH="1">
            <a:off x="5231022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436F8491-B51C-4B0F-8CB4-C3640AB6A8A8}"/>
              </a:ext>
            </a:extLst>
          </p:cNvPr>
          <p:cNvCxnSpPr>
            <a:cxnSpLocks/>
          </p:cNvCxnSpPr>
          <p:nvPr/>
        </p:nvCxnSpPr>
        <p:spPr>
          <a:xfrm flipH="1">
            <a:off x="6165236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905B161-EBD1-43C2-A1A8-93E819616557}"/>
              </a:ext>
            </a:extLst>
          </p:cNvPr>
          <p:cNvCxnSpPr>
            <a:cxnSpLocks/>
          </p:cNvCxnSpPr>
          <p:nvPr/>
        </p:nvCxnSpPr>
        <p:spPr>
          <a:xfrm>
            <a:off x="7251442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CA129507-741B-49DA-B089-E253200DD99C}"/>
              </a:ext>
            </a:extLst>
          </p:cNvPr>
          <p:cNvCxnSpPr>
            <a:cxnSpLocks/>
          </p:cNvCxnSpPr>
          <p:nvPr/>
        </p:nvCxnSpPr>
        <p:spPr>
          <a:xfrm flipH="1">
            <a:off x="5380185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AAE4A3FE-2593-435B-A96D-23E7BA6BE1D1}"/>
              </a:ext>
            </a:extLst>
          </p:cNvPr>
          <p:cNvCxnSpPr>
            <a:cxnSpLocks/>
          </p:cNvCxnSpPr>
          <p:nvPr/>
        </p:nvCxnSpPr>
        <p:spPr>
          <a:xfrm flipH="1">
            <a:off x="6320379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0502219-14C4-45FF-AA26-7AFFB06F29B6}"/>
              </a:ext>
            </a:extLst>
          </p:cNvPr>
          <p:cNvCxnSpPr>
            <a:cxnSpLocks/>
          </p:cNvCxnSpPr>
          <p:nvPr/>
        </p:nvCxnSpPr>
        <p:spPr>
          <a:xfrm flipH="1">
            <a:off x="7252392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A5923C26-540B-452B-9BFB-5B8601567D9D}"/>
                  </a:ext>
                </a:extLst>
              </p:cNvPr>
              <p:cNvSpPr/>
              <p:nvPr/>
            </p:nvSpPr>
            <p:spPr>
              <a:xfrm>
                <a:off x="480060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A5923C26-540B-452B-9BFB-5B8601567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3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線矢印コネクタ 12">
            <a:extLst>
              <a:ext uri="{FF2B5EF4-FFF2-40B4-BE49-F238E27FC236}">
                <a16:creationId xmlns:a16="http://schemas.microsoft.com/office/drawing/2014/main" id="{F005A1A3-C4A2-4977-85C1-1189023D5486}"/>
              </a:ext>
            </a:extLst>
          </p:cNvPr>
          <p:cNvCxnSpPr>
            <a:cxnSpLocks/>
          </p:cNvCxnSpPr>
          <p:nvPr/>
        </p:nvCxnSpPr>
        <p:spPr>
          <a:xfrm>
            <a:off x="494461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12">
            <a:extLst>
              <a:ext uri="{FF2B5EF4-FFF2-40B4-BE49-F238E27FC236}">
                <a16:creationId xmlns:a16="http://schemas.microsoft.com/office/drawing/2014/main" id="{0B6F4DCB-254A-4063-ACE4-11B721122E8A}"/>
              </a:ext>
            </a:extLst>
          </p:cNvPr>
          <p:cNvCxnSpPr>
            <a:cxnSpLocks/>
          </p:cNvCxnSpPr>
          <p:nvPr/>
        </p:nvCxnSpPr>
        <p:spPr>
          <a:xfrm>
            <a:off x="508863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矢印コネクタ 12">
            <a:extLst>
              <a:ext uri="{FF2B5EF4-FFF2-40B4-BE49-F238E27FC236}">
                <a16:creationId xmlns:a16="http://schemas.microsoft.com/office/drawing/2014/main" id="{453BDCF5-4036-48C4-B475-C5FD8B00529D}"/>
              </a:ext>
            </a:extLst>
          </p:cNvPr>
          <p:cNvCxnSpPr>
            <a:cxnSpLocks/>
          </p:cNvCxnSpPr>
          <p:nvPr/>
        </p:nvCxnSpPr>
        <p:spPr>
          <a:xfrm>
            <a:off x="523265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12">
            <a:extLst>
              <a:ext uri="{FF2B5EF4-FFF2-40B4-BE49-F238E27FC236}">
                <a16:creationId xmlns:a16="http://schemas.microsoft.com/office/drawing/2014/main" id="{CF2843E9-D306-4E33-9088-E8EB3E045433}"/>
              </a:ext>
            </a:extLst>
          </p:cNvPr>
          <p:cNvCxnSpPr>
            <a:cxnSpLocks/>
          </p:cNvCxnSpPr>
          <p:nvPr/>
        </p:nvCxnSpPr>
        <p:spPr>
          <a:xfrm>
            <a:off x="537666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矢印コネクタ 12">
            <a:extLst>
              <a:ext uri="{FF2B5EF4-FFF2-40B4-BE49-F238E27FC236}">
                <a16:creationId xmlns:a16="http://schemas.microsoft.com/office/drawing/2014/main" id="{52D30302-1456-4357-928C-95E4F285DABB}"/>
              </a:ext>
            </a:extLst>
          </p:cNvPr>
          <p:cNvCxnSpPr>
            <a:cxnSpLocks/>
          </p:cNvCxnSpPr>
          <p:nvPr/>
        </p:nvCxnSpPr>
        <p:spPr>
          <a:xfrm>
            <a:off x="508863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12">
            <a:extLst>
              <a:ext uri="{FF2B5EF4-FFF2-40B4-BE49-F238E27FC236}">
                <a16:creationId xmlns:a16="http://schemas.microsoft.com/office/drawing/2014/main" id="{954E9B6D-5270-4DCF-8696-18401F060AE4}"/>
              </a:ext>
            </a:extLst>
          </p:cNvPr>
          <p:cNvCxnSpPr>
            <a:cxnSpLocks/>
          </p:cNvCxnSpPr>
          <p:nvPr/>
        </p:nvCxnSpPr>
        <p:spPr>
          <a:xfrm>
            <a:off x="523265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12">
            <a:extLst>
              <a:ext uri="{FF2B5EF4-FFF2-40B4-BE49-F238E27FC236}">
                <a16:creationId xmlns:a16="http://schemas.microsoft.com/office/drawing/2014/main" id="{541DAAF7-787D-406E-A206-BE5DC95D6194}"/>
              </a:ext>
            </a:extLst>
          </p:cNvPr>
          <p:cNvCxnSpPr>
            <a:cxnSpLocks/>
          </p:cNvCxnSpPr>
          <p:nvPr/>
        </p:nvCxnSpPr>
        <p:spPr>
          <a:xfrm>
            <a:off x="5376667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2378F5A-BBEE-4617-85A1-1B27C24E26AB}"/>
                  </a:ext>
                </a:extLst>
              </p:cNvPr>
              <p:cNvSpPr/>
              <p:nvPr/>
            </p:nvSpPr>
            <p:spPr>
              <a:xfrm>
                <a:off x="57367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2378F5A-BBEE-4617-85A1-1B27C24E2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07" y="2491242"/>
                <a:ext cx="720080" cy="288032"/>
              </a:xfrm>
              <a:prstGeom prst="rect">
                <a:avLst/>
              </a:prstGeom>
              <a:blipFill>
                <a:blip r:embed="rId10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線矢印コネクタ 12">
            <a:extLst>
              <a:ext uri="{FF2B5EF4-FFF2-40B4-BE49-F238E27FC236}">
                <a16:creationId xmlns:a16="http://schemas.microsoft.com/office/drawing/2014/main" id="{C07ADFB9-B830-40FC-BF71-CDBA3E13E254}"/>
              </a:ext>
            </a:extLst>
          </p:cNvPr>
          <p:cNvCxnSpPr>
            <a:cxnSpLocks/>
          </p:cNvCxnSpPr>
          <p:nvPr/>
        </p:nvCxnSpPr>
        <p:spPr>
          <a:xfrm>
            <a:off x="58807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矢印コネクタ 12">
            <a:extLst>
              <a:ext uri="{FF2B5EF4-FFF2-40B4-BE49-F238E27FC236}">
                <a16:creationId xmlns:a16="http://schemas.microsoft.com/office/drawing/2014/main" id="{DB1D3158-1A45-4EA0-BCC4-DF8CF8313D92}"/>
              </a:ext>
            </a:extLst>
          </p:cNvPr>
          <p:cNvCxnSpPr>
            <a:cxnSpLocks/>
          </p:cNvCxnSpPr>
          <p:nvPr/>
        </p:nvCxnSpPr>
        <p:spPr>
          <a:xfrm>
            <a:off x="6024739" y="234726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12">
            <a:extLst>
              <a:ext uri="{FF2B5EF4-FFF2-40B4-BE49-F238E27FC236}">
                <a16:creationId xmlns:a16="http://schemas.microsoft.com/office/drawing/2014/main" id="{DAD093E9-6CC3-4698-89C2-E5604D227E9F}"/>
              </a:ext>
            </a:extLst>
          </p:cNvPr>
          <p:cNvCxnSpPr>
            <a:cxnSpLocks/>
          </p:cNvCxnSpPr>
          <p:nvPr/>
        </p:nvCxnSpPr>
        <p:spPr>
          <a:xfrm>
            <a:off x="61687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12">
            <a:extLst>
              <a:ext uri="{FF2B5EF4-FFF2-40B4-BE49-F238E27FC236}">
                <a16:creationId xmlns:a16="http://schemas.microsoft.com/office/drawing/2014/main" id="{BD957945-88FC-4F95-B7B4-8B80188EDA33}"/>
              </a:ext>
            </a:extLst>
          </p:cNvPr>
          <p:cNvCxnSpPr>
            <a:cxnSpLocks/>
          </p:cNvCxnSpPr>
          <p:nvPr/>
        </p:nvCxnSpPr>
        <p:spPr>
          <a:xfrm>
            <a:off x="63127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12">
            <a:extLst>
              <a:ext uri="{FF2B5EF4-FFF2-40B4-BE49-F238E27FC236}">
                <a16:creationId xmlns:a16="http://schemas.microsoft.com/office/drawing/2014/main" id="{E2B6AB2C-7D1F-4DCF-BB89-4B2B73352CE5}"/>
              </a:ext>
            </a:extLst>
          </p:cNvPr>
          <p:cNvCxnSpPr>
            <a:cxnSpLocks/>
          </p:cNvCxnSpPr>
          <p:nvPr/>
        </p:nvCxnSpPr>
        <p:spPr>
          <a:xfrm>
            <a:off x="58807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12">
            <a:extLst>
              <a:ext uri="{FF2B5EF4-FFF2-40B4-BE49-F238E27FC236}">
                <a16:creationId xmlns:a16="http://schemas.microsoft.com/office/drawing/2014/main" id="{5F25A3BC-DE12-4578-BE31-3B0B075D9A4E}"/>
              </a:ext>
            </a:extLst>
          </p:cNvPr>
          <p:cNvCxnSpPr>
            <a:cxnSpLocks/>
          </p:cNvCxnSpPr>
          <p:nvPr/>
        </p:nvCxnSpPr>
        <p:spPr>
          <a:xfrm>
            <a:off x="616875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矢印コネクタ 12">
            <a:extLst>
              <a:ext uri="{FF2B5EF4-FFF2-40B4-BE49-F238E27FC236}">
                <a16:creationId xmlns:a16="http://schemas.microsoft.com/office/drawing/2014/main" id="{C4A22756-C0BB-45D5-A997-48249A800AE2}"/>
              </a:ext>
            </a:extLst>
          </p:cNvPr>
          <p:cNvCxnSpPr>
            <a:cxnSpLocks/>
          </p:cNvCxnSpPr>
          <p:nvPr/>
        </p:nvCxnSpPr>
        <p:spPr>
          <a:xfrm>
            <a:off x="6312771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3817D19C-7254-4BC1-B0E6-1EC0CBD7B2B2}"/>
                  </a:ext>
                </a:extLst>
              </p:cNvPr>
              <p:cNvSpPr/>
              <p:nvPr/>
            </p:nvSpPr>
            <p:spPr>
              <a:xfrm>
                <a:off x="66728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3817D19C-7254-4BC1-B0E6-1EC0CBD7B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10" y="2491242"/>
                <a:ext cx="720080" cy="288032"/>
              </a:xfrm>
              <a:prstGeom prst="rect">
                <a:avLst/>
              </a:prstGeom>
              <a:blipFill>
                <a:blip r:embed="rId11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線矢印コネクタ 12">
            <a:extLst>
              <a:ext uri="{FF2B5EF4-FFF2-40B4-BE49-F238E27FC236}">
                <a16:creationId xmlns:a16="http://schemas.microsoft.com/office/drawing/2014/main" id="{89934EFE-394E-4D21-A8B1-8CF01D162E6F}"/>
              </a:ext>
            </a:extLst>
          </p:cNvPr>
          <p:cNvCxnSpPr>
            <a:cxnSpLocks/>
          </p:cNvCxnSpPr>
          <p:nvPr/>
        </p:nvCxnSpPr>
        <p:spPr>
          <a:xfrm>
            <a:off x="68168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矢印コネクタ 12">
            <a:extLst>
              <a:ext uri="{FF2B5EF4-FFF2-40B4-BE49-F238E27FC236}">
                <a16:creationId xmlns:a16="http://schemas.microsoft.com/office/drawing/2014/main" id="{8217FCAE-B409-4FB0-A7CA-9F7B4A8EDA9B}"/>
              </a:ext>
            </a:extLst>
          </p:cNvPr>
          <p:cNvCxnSpPr>
            <a:cxnSpLocks/>
          </p:cNvCxnSpPr>
          <p:nvPr/>
        </p:nvCxnSpPr>
        <p:spPr>
          <a:xfrm>
            <a:off x="69608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矢印コネクタ 12">
            <a:extLst>
              <a:ext uri="{FF2B5EF4-FFF2-40B4-BE49-F238E27FC236}">
                <a16:creationId xmlns:a16="http://schemas.microsoft.com/office/drawing/2014/main" id="{CA6CDC31-BB00-4886-8D5E-1675918C3A62}"/>
              </a:ext>
            </a:extLst>
          </p:cNvPr>
          <p:cNvCxnSpPr>
            <a:cxnSpLocks/>
          </p:cNvCxnSpPr>
          <p:nvPr/>
        </p:nvCxnSpPr>
        <p:spPr>
          <a:xfrm>
            <a:off x="71048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12">
            <a:extLst>
              <a:ext uri="{FF2B5EF4-FFF2-40B4-BE49-F238E27FC236}">
                <a16:creationId xmlns:a16="http://schemas.microsoft.com/office/drawing/2014/main" id="{341D478D-C705-4549-A379-EFEAEA1EF4AF}"/>
              </a:ext>
            </a:extLst>
          </p:cNvPr>
          <p:cNvCxnSpPr>
            <a:cxnSpLocks/>
          </p:cNvCxnSpPr>
          <p:nvPr/>
        </p:nvCxnSpPr>
        <p:spPr>
          <a:xfrm>
            <a:off x="72488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矢印コネクタ 12">
            <a:extLst>
              <a:ext uri="{FF2B5EF4-FFF2-40B4-BE49-F238E27FC236}">
                <a16:creationId xmlns:a16="http://schemas.microsoft.com/office/drawing/2014/main" id="{F16EF122-624D-4FA8-9D1B-DEDD7D790CE9}"/>
              </a:ext>
            </a:extLst>
          </p:cNvPr>
          <p:cNvCxnSpPr>
            <a:cxnSpLocks/>
          </p:cNvCxnSpPr>
          <p:nvPr/>
        </p:nvCxnSpPr>
        <p:spPr>
          <a:xfrm>
            <a:off x="68168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矢印コネクタ 12">
            <a:extLst>
              <a:ext uri="{FF2B5EF4-FFF2-40B4-BE49-F238E27FC236}">
                <a16:creationId xmlns:a16="http://schemas.microsoft.com/office/drawing/2014/main" id="{0FC350F7-DD6D-4633-8669-847E6C8E04A3}"/>
              </a:ext>
            </a:extLst>
          </p:cNvPr>
          <p:cNvCxnSpPr>
            <a:cxnSpLocks/>
          </p:cNvCxnSpPr>
          <p:nvPr/>
        </p:nvCxnSpPr>
        <p:spPr>
          <a:xfrm>
            <a:off x="69608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2">
            <a:extLst>
              <a:ext uri="{FF2B5EF4-FFF2-40B4-BE49-F238E27FC236}">
                <a16:creationId xmlns:a16="http://schemas.microsoft.com/office/drawing/2014/main" id="{368670A6-BD53-4B61-8F32-145A79F0D3B6}"/>
              </a:ext>
            </a:extLst>
          </p:cNvPr>
          <p:cNvCxnSpPr>
            <a:cxnSpLocks/>
          </p:cNvCxnSpPr>
          <p:nvPr/>
        </p:nvCxnSpPr>
        <p:spPr>
          <a:xfrm>
            <a:off x="724887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ED573A64-B76F-4E43-AA47-CA68C739993F}"/>
                  </a:ext>
                </a:extLst>
              </p:cNvPr>
              <p:cNvSpPr/>
              <p:nvPr/>
            </p:nvSpPr>
            <p:spPr>
              <a:xfrm>
                <a:off x="760891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ED573A64-B76F-4E43-AA47-CA68C7399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13" y="2491242"/>
                <a:ext cx="720080" cy="288032"/>
              </a:xfrm>
              <a:prstGeom prst="rect">
                <a:avLst/>
              </a:prstGeom>
              <a:blipFill>
                <a:blip r:embed="rId12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直線矢印コネクタ 12">
            <a:extLst>
              <a:ext uri="{FF2B5EF4-FFF2-40B4-BE49-F238E27FC236}">
                <a16:creationId xmlns:a16="http://schemas.microsoft.com/office/drawing/2014/main" id="{F69B97DF-746B-4FA4-9FAD-36B2366AA3C2}"/>
              </a:ext>
            </a:extLst>
          </p:cNvPr>
          <p:cNvCxnSpPr>
            <a:cxnSpLocks/>
          </p:cNvCxnSpPr>
          <p:nvPr/>
        </p:nvCxnSpPr>
        <p:spPr>
          <a:xfrm>
            <a:off x="775292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12">
            <a:extLst>
              <a:ext uri="{FF2B5EF4-FFF2-40B4-BE49-F238E27FC236}">
                <a16:creationId xmlns:a16="http://schemas.microsoft.com/office/drawing/2014/main" id="{DDC2E585-A2C1-4322-9705-6D6B26C90F9D}"/>
              </a:ext>
            </a:extLst>
          </p:cNvPr>
          <p:cNvCxnSpPr>
            <a:cxnSpLocks/>
          </p:cNvCxnSpPr>
          <p:nvPr/>
        </p:nvCxnSpPr>
        <p:spPr>
          <a:xfrm>
            <a:off x="789694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12">
            <a:extLst>
              <a:ext uri="{FF2B5EF4-FFF2-40B4-BE49-F238E27FC236}">
                <a16:creationId xmlns:a16="http://schemas.microsoft.com/office/drawing/2014/main" id="{C7A9758D-DD93-46AD-BCE7-2CDC0CF5CE4D}"/>
              </a:ext>
            </a:extLst>
          </p:cNvPr>
          <p:cNvCxnSpPr>
            <a:cxnSpLocks/>
          </p:cNvCxnSpPr>
          <p:nvPr/>
        </p:nvCxnSpPr>
        <p:spPr>
          <a:xfrm>
            <a:off x="804096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矢印コネクタ 12">
            <a:extLst>
              <a:ext uri="{FF2B5EF4-FFF2-40B4-BE49-F238E27FC236}">
                <a16:creationId xmlns:a16="http://schemas.microsoft.com/office/drawing/2014/main" id="{FB51AA7D-E8EE-4266-B5B6-FB166ED4AA01}"/>
              </a:ext>
            </a:extLst>
          </p:cNvPr>
          <p:cNvCxnSpPr>
            <a:cxnSpLocks/>
          </p:cNvCxnSpPr>
          <p:nvPr/>
        </p:nvCxnSpPr>
        <p:spPr>
          <a:xfrm>
            <a:off x="818497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12">
            <a:extLst>
              <a:ext uri="{FF2B5EF4-FFF2-40B4-BE49-F238E27FC236}">
                <a16:creationId xmlns:a16="http://schemas.microsoft.com/office/drawing/2014/main" id="{363EDD9A-684C-4E21-BC99-1DC5AF1EF1EF}"/>
              </a:ext>
            </a:extLst>
          </p:cNvPr>
          <p:cNvCxnSpPr>
            <a:cxnSpLocks/>
          </p:cNvCxnSpPr>
          <p:nvPr/>
        </p:nvCxnSpPr>
        <p:spPr>
          <a:xfrm>
            <a:off x="7752929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矢印コネクタ 12">
            <a:extLst>
              <a:ext uri="{FF2B5EF4-FFF2-40B4-BE49-F238E27FC236}">
                <a16:creationId xmlns:a16="http://schemas.microsoft.com/office/drawing/2014/main" id="{D7E75D41-48AE-4783-8420-69FFFF022209}"/>
              </a:ext>
            </a:extLst>
          </p:cNvPr>
          <p:cNvCxnSpPr>
            <a:cxnSpLocks/>
          </p:cNvCxnSpPr>
          <p:nvPr/>
        </p:nvCxnSpPr>
        <p:spPr>
          <a:xfrm>
            <a:off x="789694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12">
            <a:extLst>
              <a:ext uri="{FF2B5EF4-FFF2-40B4-BE49-F238E27FC236}">
                <a16:creationId xmlns:a16="http://schemas.microsoft.com/office/drawing/2014/main" id="{06767470-F7E4-41D0-96A4-062EA0CF2B09}"/>
              </a:ext>
            </a:extLst>
          </p:cNvPr>
          <p:cNvCxnSpPr>
            <a:cxnSpLocks/>
          </p:cNvCxnSpPr>
          <p:nvPr/>
        </p:nvCxnSpPr>
        <p:spPr>
          <a:xfrm>
            <a:off x="804096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12">
            <a:extLst>
              <a:ext uri="{FF2B5EF4-FFF2-40B4-BE49-F238E27FC236}">
                <a16:creationId xmlns:a16="http://schemas.microsoft.com/office/drawing/2014/main" id="{6CF5AB14-03D0-47F0-9C09-C58800871803}"/>
              </a:ext>
            </a:extLst>
          </p:cNvPr>
          <p:cNvCxnSpPr>
            <a:cxnSpLocks/>
          </p:cNvCxnSpPr>
          <p:nvPr/>
        </p:nvCxnSpPr>
        <p:spPr>
          <a:xfrm>
            <a:off x="4944621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12">
            <a:extLst>
              <a:ext uri="{FF2B5EF4-FFF2-40B4-BE49-F238E27FC236}">
                <a16:creationId xmlns:a16="http://schemas.microsoft.com/office/drawing/2014/main" id="{CA100AF0-D73F-4275-BEC3-A0B051939023}"/>
              </a:ext>
            </a:extLst>
          </p:cNvPr>
          <p:cNvCxnSpPr>
            <a:cxnSpLocks/>
          </p:cNvCxnSpPr>
          <p:nvPr/>
        </p:nvCxnSpPr>
        <p:spPr>
          <a:xfrm>
            <a:off x="508863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12">
            <a:extLst>
              <a:ext uri="{FF2B5EF4-FFF2-40B4-BE49-F238E27FC236}">
                <a16:creationId xmlns:a16="http://schemas.microsoft.com/office/drawing/2014/main" id="{0917B29E-B041-4128-BB97-67E4C011723D}"/>
              </a:ext>
            </a:extLst>
          </p:cNvPr>
          <p:cNvCxnSpPr>
            <a:cxnSpLocks/>
          </p:cNvCxnSpPr>
          <p:nvPr/>
        </p:nvCxnSpPr>
        <p:spPr>
          <a:xfrm>
            <a:off x="523265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12">
            <a:extLst>
              <a:ext uri="{FF2B5EF4-FFF2-40B4-BE49-F238E27FC236}">
                <a16:creationId xmlns:a16="http://schemas.microsoft.com/office/drawing/2014/main" id="{1345446C-C4D6-42E3-B02E-1FBE0D1F14D7}"/>
              </a:ext>
            </a:extLst>
          </p:cNvPr>
          <p:cNvCxnSpPr>
            <a:cxnSpLocks/>
          </p:cNvCxnSpPr>
          <p:nvPr/>
        </p:nvCxnSpPr>
        <p:spPr>
          <a:xfrm>
            <a:off x="5376669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12">
            <a:extLst>
              <a:ext uri="{FF2B5EF4-FFF2-40B4-BE49-F238E27FC236}">
                <a16:creationId xmlns:a16="http://schemas.microsoft.com/office/drawing/2014/main" id="{35EECCF6-B922-487C-9F35-DFAF0A513F6C}"/>
              </a:ext>
            </a:extLst>
          </p:cNvPr>
          <p:cNvCxnSpPr>
            <a:cxnSpLocks/>
          </p:cNvCxnSpPr>
          <p:nvPr/>
        </p:nvCxnSpPr>
        <p:spPr>
          <a:xfrm>
            <a:off x="58807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12">
            <a:extLst>
              <a:ext uri="{FF2B5EF4-FFF2-40B4-BE49-F238E27FC236}">
                <a16:creationId xmlns:a16="http://schemas.microsoft.com/office/drawing/2014/main" id="{995FA6B2-2D24-49F3-BD83-CFC8F6632A81}"/>
              </a:ext>
            </a:extLst>
          </p:cNvPr>
          <p:cNvCxnSpPr>
            <a:cxnSpLocks/>
          </p:cNvCxnSpPr>
          <p:nvPr/>
        </p:nvCxnSpPr>
        <p:spPr>
          <a:xfrm>
            <a:off x="6024741" y="277931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12">
            <a:extLst>
              <a:ext uri="{FF2B5EF4-FFF2-40B4-BE49-F238E27FC236}">
                <a16:creationId xmlns:a16="http://schemas.microsoft.com/office/drawing/2014/main" id="{9E15BB25-136D-49A6-B086-4F36E7F5C1AE}"/>
              </a:ext>
            </a:extLst>
          </p:cNvPr>
          <p:cNvCxnSpPr>
            <a:cxnSpLocks/>
          </p:cNvCxnSpPr>
          <p:nvPr/>
        </p:nvCxnSpPr>
        <p:spPr>
          <a:xfrm>
            <a:off x="616875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矢印コネクタ 12">
            <a:extLst>
              <a:ext uri="{FF2B5EF4-FFF2-40B4-BE49-F238E27FC236}">
                <a16:creationId xmlns:a16="http://schemas.microsoft.com/office/drawing/2014/main" id="{96F76793-5761-4EFD-AEED-5E3C596309D4}"/>
              </a:ext>
            </a:extLst>
          </p:cNvPr>
          <p:cNvCxnSpPr>
            <a:cxnSpLocks/>
          </p:cNvCxnSpPr>
          <p:nvPr/>
        </p:nvCxnSpPr>
        <p:spPr>
          <a:xfrm>
            <a:off x="63127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12">
            <a:extLst>
              <a:ext uri="{FF2B5EF4-FFF2-40B4-BE49-F238E27FC236}">
                <a16:creationId xmlns:a16="http://schemas.microsoft.com/office/drawing/2014/main" id="{D3808029-D657-4783-B7A5-F3DEA80D0B07}"/>
              </a:ext>
            </a:extLst>
          </p:cNvPr>
          <p:cNvCxnSpPr>
            <a:cxnSpLocks/>
          </p:cNvCxnSpPr>
          <p:nvPr/>
        </p:nvCxnSpPr>
        <p:spPr>
          <a:xfrm>
            <a:off x="68168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12">
            <a:extLst>
              <a:ext uri="{FF2B5EF4-FFF2-40B4-BE49-F238E27FC236}">
                <a16:creationId xmlns:a16="http://schemas.microsoft.com/office/drawing/2014/main" id="{4D200743-745C-4957-AD4A-B2A886228414}"/>
              </a:ext>
            </a:extLst>
          </p:cNvPr>
          <p:cNvCxnSpPr>
            <a:cxnSpLocks/>
          </p:cNvCxnSpPr>
          <p:nvPr/>
        </p:nvCxnSpPr>
        <p:spPr>
          <a:xfrm>
            <a:off x="69608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矢印コネクタ 12">
            <a:extLst>
              <a:ext uri="{FF2B5EF4-FFF2-40B4-BE49-F238E27FC236}">
                <a16:creationId xmlns:a16="http://schemas.microsoft.com/office/drawing/2014/main" id="{439D8B9D-7817-48B4-B959-B6ABF53692FC}"/>
              </a:ext>
            </a:extLst>
          </p:cNvPr>
          <p:cNvCxnSpPr>
            <a:cxnSpLocks/>
          </p:cNvCxnSpPr>
          <p:nvPr/>
        </p:nvCxnSpPr>
        <p:spPr>
          <a:xfrm>
            <a:off x="7104860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12">
            <a:extLst>
              <a:ext uri="{FF2B5EF4-FFF2-40B4-BE49-F238E27FC236}">
                <a16:creationId xmlns:a16="http://schemas.microsoft.com/office/drawing/2014/main" id="{016B5EE3-AFFD-458C-98BF-37D24D408C66}"/>
              </a:ext>
            </a:extLst>
          </p:cNvPr>
          <p:cNvCxnSpPr>
            <a:cxnSpLocks/>
          </p:cNvCxnSpPr>
          <p:nvPr/>
        </p:nvCxnSpPr>
        <p:spPr>
          <a:xfrm>
            <a:off x="724887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矢印コネクタ 12">
            <a:extLst>
              <a:ext uri="{FF2B5EF4-FFF2-40B4-BE49-F238E27FC236}">
                <a16:creationId xmlns:a16="http://schemas.microsoft.com/office/drawing/2014/main" id="{9A65D394-8C85-4495-8685-B9B3A31976C1}"/>
              </a:ext>
            </a:extLst>
          </p:cNvPr>
          <p:cNvCxnSpPr>
            <a:cxnSpLocks/>
          </p:cNvCxnSpPr>
          <p:nvPr/>
        </p:nvCxnSpPr>
        <p:spPr>
          <a:xfrm>
            <a:off x="775293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矢印コネクタ 12">
            <a:extLst>
              <a:ext uri="{FF2B5EF4-FFF2-40B4-BE49-F238E27FC236}">
                <a16:creationId xmlns:a16="http://schemas.microsoft.com/office/drawing/2014/main" id="{28C8ABAD-F449-4360-8D81-2ABFAF2DF933}"/>
              </a:ext>
            </a:extLst>
          </p:cNvPr>
          <p:cNvCxnSpPr>
            <a:cxnSpLocks/>
          </p:cNvCxnSpPr>
          <p:nvPr/>
        </p:nvCxnSpPr>
        <p:spPr>
          <a:xfrm>
            <a:off x="7896947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矢印コネクタ 12">
            <a:extLst>
              <a:ext uri="{FF2B5EF4-FFF2-40B4-BE49-F238E27FC236}">
                <a16:creationId xmlns:a16="http://schemas.microsoft.com/office/drawing/2014/main" id="{70ABF592-1461-48E0-901D-8D86422B4B33}"/>
              </a:ext>
            </a:extLst>
          </p:cNvPr>
          <p:cNvCxnSpPr>
            <a:cxnSpLocks/>
          </p:cNvCxnSpPr>
          <p:nvPr/>
        </p:nvCxnSpPr>
        <p:spPr>
          <a:xfrm>
            <a:off x="804096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矢印コネクタ 12">
            <a:extLst>
              <a:ext uri="{FF2B5EF4-FFF2-40B4-BE49-F238E27FC236}">
                <a16:creationId xmlns:a16="http://schemas.microsoft.com/office/drawing/2014/main" id="{6F9B4EAE-60C6-488A-8E7A-5DF779710CFE}"/>
              </a:ext>
            </a:extLst>
          </p:cNvPr>
          <p:cNvCxnSpPr>
            <a:cxnSpLocks/>
          </p:cNvCxnSpPr>
          <p:nvPr/>
        </p:nvCxnSpPr>
        <p:spPr>
          <a:xfrm>
            <a:off x="8184979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FAD0349-F4D6-47A9-A429-A5C01A236B19}"/>
                  </a:ext>
                </a:extLst>
              </p:cNvPr>
              <p:cNvSpPr/>
              <p:nvPr/>
            </p:nvSpPr>
            <p:spPr>
              <a:xfrm>
                <a:off x="4800604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FAD0349-F4D6-47A9-A429-A5C01A236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4" y="3715434"/>
                <a:ext cx="3528380" cy="25200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B5EB93E1-7A53-4AA4-B0BB-D68C95F977BC}"/>
              </a:ext>
            </a:extLst>
          </p:cNvPr>
          <p:cNvCxnSpPr/>
          <p:nvPr/>
        </p:nvCxnSpPr>
        <p:spPr>
          <a:xfrm>
            <a:off x="5088634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087FA62B-585D-4A70-A743-2B661F60423B}"/>
              </a:ext>
            </a:extLst>
          </p:cNvPr>
          <p:cNvCxnSpPr>
            <a:cxnSpLocks/>
          </p:cNvCxnSpPr>
          <p:nvPr/>
        </p:nvCxnSpPr>
        <p:spPr>
          <a:xfrm>
            <a:off x="5232652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176DAB44-8A74-4A26-B803-91D3B3BCD144}"/>
              </a:ext>
            </a:extLst>
          </p:cNvPr>
          <p:cNvCxnSpPr>
            <a:cxnSpLocks/>
          </p:cNvCxnSpPr>
          <p:nvPr/>
        </p:nvCxnSpPr>
        <p:spPr>
          <a:xfrm>
            <a:off x="5376666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C691D255-B351-4D5F-B880-47B158E78164}"/>
              </a:ext>
            </a:extLst>
          </p:cNvPr>
          <p:cNvCxnSpPr>
            <a:cxnSpLocks/>
          </p:cNvCxnSpPr>
          <p:nvPr/>
        </p:nvCxnSpPr>
        <p:spPr>
          <a:xfrm flipH="1">
            <a:off x="5084438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C9C8298A-236D-42E6-B022-4D78E7528EEF}"/>
              </a:ext>
            </a:extLst>
          </p:cNvPr>
          <p:cNvCxnSpPr>
            <a:cxnSpLocks/>
          </p:cNvCxnSpPr>
          <p:nvPr/>
        </p:nvCxnSpPr>
        <p:spPr>
          <a:xfrm>
            <a:off x="6166656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5BF0D4D9-FEE4-4018-B20D-0DB03078E592}"/>
              </a:ext>
            </a:extLst>
          </p:cNvPr>
          <p:cNvCxnSpPr>
            <a:cxnSpLocks/>
          </p:cNvCxnSpPr>
          <p:nvPr/>
        </p:nvCxnSpPr>
        <p:spPr>
          <a:xfrm>
            <a:off x="6308785" y="2878510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49AE339F-478F-4804-859A-76F5299582BA}"/>
              </a:ext>
            </a:extLst>
          </p:cNvPr>
          <p:cNvCxnSpPr>
            <a:cxnSpLocks/>
          </p:cNvCxnSpPr>
          <p:nvPr/>
        </p:nvCxnSpPr>
        <p:spPr>
          <a:xfrm flipH="1">
            <a:off x="5228452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868AD24-47BF-4BA8-A9FD-69544A4655DD}"/>
              </a:ext>
            </a:extLst>
          </p:cNvPr>
          <p:cNvCxnSpPr>
            <a:cxnSpLocks/>
          </p:cNvCxnSpPr>
          <p:nvPr/>
        </p:nvCxnSpPr>
        <p:spPr>
          <a:xfrm flipH="1">
            <a:off x="6162666" y="288719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77E821E-CDE4-45E5-A052-0568263C6804}"/>
              </a:ext>
            </a:extLst>
          </p:cNvPr>
          <p:cNvCxnSpPr>
            <a:cxnSpLocks/>
          </p:cNvCxnSpPr>
          <p:nvPr/>
        </p:nvCxnSpPr>
        <p:spPr>
          <a:xfrm>
            <a:off x="7248872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BE96F43C-49B8-4694-ADBD-C6B4A6F4E6CC}"/>
              </a:ext>
            </a:extLst>
          </p:cNvPr>
          <p:cNvCxnSpPr>
            <a:cxnSpLocks/>
          </p:cNvCxnSpPr>
          <p:nvPr/>
        </p:nvCxnSpPr>
        <p:spPr>
          <a:xfrm flipH="1">
            <a:off x="5377615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2EC48964-D917-48C0-895C-1598CFC6A7F2}"/>
              </a:ext>
            </a:extLst>
          </p:cNvPr>
          <p:cNvCxnSpPr>
            <a:cxnSpLocks/>
          </p:cNvCxnSpPr>
          <p:nvPr/>
        </p:nvCxnSpPr>
        <p:spPr>
          <a:xfrm flipH="1">
            <a:off x="6317809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29961B51-1511-417D-B969-50013ABDC5FB}"/>
              </a:ext>
            </a:extLst>
          </p:cNvPr>
          <p:cNvCxnSpPr>
            <a:cxnSpLocks/>
          </p:cNvCxnSpPr>
          <p:nvPr/>
        </p:nvCxnSpPr>
        <p:spPr>
          <a:xfrm flipH="1">
            <a:off x="7249822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A4DAB0E6-FD7D-4A0B-B163-8DD0641DA22D}"/>
                  </a:ext>
                </a:extLst>
              </p:cNvPr>
              <p:cNvSpPr/>
              <p:nvPr/>
            </p:nvSpPr>
            <p:spPr>
              <a:xfrm>
                <a:off x="480540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A4DAB0E6-FD7D-4A0B-B163-8DD0641DA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05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直線矢印コネクタ 12">
            <a:extLst>
              <a:ext uri="{FF2B5EF4-FFF2-40B4-BE49-F238E27FC236}">
                <a16:creationId xmlns:a16="http://schemas.microsoft.com/office/drawing/2014/main" id="{A9284508-2F7E-469D-8077-CB89BEEE2F0A}"/>
              </a:ext>
            </a:extLst>
          </p:cNvPr>
          <p:cNvCxnSpPr>
            <a:cxnSpLocks/>
          </p:cNvCxnSpPr>
          <p:nvPr/>
        </p:nvCxnSpPr>
        <p:spPr>
          <a:xfrm>
            <a:off x="494942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12">
            <a:extLst>
              <a:ext uri="{FF2B5EF4-FFF2-40B4-BE49-F238E27FC236}">
                <a16:creationId xmlns:a16="http://schemas.microsoft.com/office/drawing/2014/main" id="{A7858358-22BA-4171-9CDB-E67D465D05B1}"/>
              </a:ext>
            </a:extLst>
          </p:cNvPr>
          <p:cNvCxnSpPr>
            <a:cxnSpLocks/>
          </p:cNvCxnSpPr>
          <p:nvPr/>
        </p:nvCxnSpPr>
        <p:spPr>
          <a:xfrm>
            <a:off x="509343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12">
            <a:extLst>
              <a:ext uri="{FF2B5EF4-FFF2-40B4-BE49-F238E27FC236}">
                <a16:creationId xmlns:a16="http://schemas.microsoft.com/office/drawing/2014/main" id="{2104A052-70E5-4C69-ACAC-ED4752579F85}"/>
              </a:ext>
            </a:extLst>
          </p:cNvPr>
          <p:cNvCxnSpPr>
            <a:cxnSpLocks/>
          </p:cNvCxnSpPr>
          <p:nvPr/>
        </p:nvCxnSpPr>
        <p:spPr>
          <a:xfrm>
            <a:off x="523745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矢印コネクタ 12">
            <a:extLst>
              <a:ext uri="{FF2B5EF4-FFF2-40B4-BE49-F238E27FC236}">
                <a16:creationId xmlns:a16="http://schemas.microsoft.com/office/drawing/2014/main" id="{415AF274-9042-4BD3-8572-E75BB34FF83E}"/>
              </a:ext>
            </a:extLst>
          </p:cNvPr>
          <p:cNvCxnSpPr>
            <a:cxnSpLocks/>
          </p:cNvCxnSpPr>
          <p:nvPr/>
        </p:nvCxnSpPr>
        <p:spPr>
          <a:xfrm>
            <a:off x="538146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12">
            <a:extLst>
              <a:ext uri="{FF2B5EF4-FFF2-40B4-BE49-F238E27FC236}">
                <a16:creationId xmlns:a16="http://schemas.microsoft.com/office/drawing/2014/main" id="{31FC19B2-4C6E-480F-993F-50C7C301A5ED}"/>
              </a:ext>
            </a:extLst>
          </p:cNvPr>
          <p:cNvCxnSpPr>
            <a:cxnSpLocks/>
          </p:cNvCxnSpPr>
          <p:nvPr/>
        </p:nvCxnSpPr>
        <p:spPr>
          <a:xfrm>
            <a:off x="509343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12">
            <a:extLst>
              <a:ext uri="{FF2B5EF4-FFF2-40B4-BE49-F238E27FC236}">
                <a16:creationId xmlns:a16="http://schemas.microsoft.com/office/drawing/2014/main" id="{30AA12B3-7630-432C-9304-0C737F91C701}"/>
              </a:ext>
            </a:extLst>
          </p:cNvPr>
          <p:cNvCxnSpPr>
            <a:cxnSpLocks/>
          </p:cNvCxnSpPr>
          <p:nvPr/>
        </p:nvCxnSpPr>
        <p:spPr>
          <a:xfrm>
            <a:off x="523745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矢印コネクタ 12">
            <a:extLst>
              <a:ext uri="{FF2B5EF4-FFF2-40B4-BE49-F238E27FC236}">
                <a16:creationId xmlns:a16="http://schemas.microsoft.com/office/drawing/2014/main" id="{9F3CEBD8-2572-4A72-8806-DCB839B3A5A1}"/>
              </a:ext>
            </a:extLst>
          </p:cNvPr>
          <p:cNvCxnSpPr>
            <a:cxnSpLocks/>
          </p:cNvCxnSpPr>
          <p:nvPr/>
        </p:nvCxnSpPr>
        <p:spPr>
          <a:xfrm>
            <a:off x="5381469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51BE71D8-2017-42C7-8A1C-F01C8D0DB875}"/>
                  </a:ext>
                </a:extLst>
              </p:cNvPr>
              <p:cNvSpPr/>
              <p:nvPr/>
            </p:nvSpPr>
            <p:spPr>
              <a:xfrm>
                <a:off x="57415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51BE71D8-2017-42C7-8A1C-F01C8D0DB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09" y="4111410"/>
                <a:ext cx="720080" cy="288032"/>
              </a:xfrm>
              <a:prstGeom prst="rect">
                <a:avLst/>
              </a:prstGeom>
              <a:blipFill>
                <a:blip r:embed="rId15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直線矢印コネクタ 12">
            <a:extLst>
              <a:ext uri="{FF2B5EF4-FFF2-40B4-BE49-F238E27FC236}">
                <a16:creationId xmlns:a16="http://schemas.microsoft.com/office/drawing/2014/main" id="{8B3D2E21-58BA-4B92-B17D-2445BBA02D94}"/>
              </a:ext>
            </a:extLst>
          </p:cNvPr>
          <p:cNvCxnSpPr>
            <a:cxnSpLocks/>
          </p:cNvCxnSpPr>
          <p:nvPr/>
        </p:nvCxnSpPr>
        <p:spPr>
          <a:xfrm>
            <a:off x="58855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矢印コネクタ 12">
            <a:extLst>
              <a:ext uri="{FF2B5EF4-FFF2-40B4-BE49-F238E27FC236}">
                <a16:creationId xmlns:a16="http://schemas.microsoft.com/office/drawing/2014/main" id="{8865B71C-D3F1-435F-8E19-5FF94D817B94}"/>
              </a:ext>
            </a:extLst>
          </p:cNvPr>
          <p:cNvCxnSpPr>
            <a:cxnSpLocks/>
          </p:cNvCxnSpPr>
          <p:nvPr/>
        </p:nvCxnSpPr>
        <p:spPr>
          <a:xfrm>
            <a:off x="6029541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矢印コネクタ 12">
            <a:extLst>
              <a:ext uri="{FF2B5EF4-FFF2-40B4-BE49-F238E27FC236}">
                <a16:creationId xmlns:a16="http://schemas.microsoft.com/office/drawing/2014/main" id="{B5F05A1F-59ED-405C-A601-3FCB209FD73A}"/>
              </a:ext>
            </a:extLst>
          </p:cNvPr>
          <p:cNvCxnSpPr>
            <a:cxnSpLocks/>
          </p:cNvCxnSpPr>
          <p:nvPr/>
        </p:nvCxnSpPr>
        <p:spPr>
          <a:xfrm>
            <a:off x="617355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矢印コネクタ 12">
            <a:extLst>
              <a:ext uri="{FF2B5EF4-FFF2-40B4-BE49-F238E27FC236}">
                <a16:creationId xmlns:a16="http://schemas.microsoft.com/office/drawing/2014/main" id="{9EC11E4E-0431-4403-944A-EBB743018B00}"/>
              </a:ext>
            </a:extLst>
          </p:cNvPr>
          <p:cNvCxnSpPr>
            <a:cxnSpLocks/>
          </p:cNvCxnSpPr>
          <p:nvPr/>
        </p:nvCxnSpPr>
        <p:spPr>
          <a:xfrm>
            <a:off x="63175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矢印コネクタ 12">
            <a:extLst>
              <a:ext uri="{FF2B5EF4-FFF2-40B4-BE49-F238E27FC236}">
                <a16:creationId xmlns:a16="http://schemas.microsoft.com/office/drawing/2014/main" id="{C91B80D0-6467-42F0-9AB1-6BD1EBA059F2}"/>
              </a:ext>
            </a:extLst>
          </p:cNvPr>
          <p:cNvCxnSpPr>
            <a:cxnSpLocks/>
          </p:cNvCxnSpPr>
          <p:nvPr/>
        </p:nvCxnSpPr>
        <p:spPr>
          <a:xfrm>
            <a:off x="58855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矢印コネクタ 12">
            <a:extLst>
              <a:ext uri="{FF2B5EF4-FFF2-40B4-BE49-F238E27FC236}">
                <a16:creationId xmlns:a16="http://schemas.microsoft.com/office/drawing/2014/main" id="{2B532CDA-9CD2-4BD6-A272-47606D87D84D}"/>
              </a:ext>
            </a:extLst>
          </p:cNvPr>
          <p:cNvCxnSpPr>
            <a:cxnSpLocks/>
          </p:cNvCxnSpPr>
          <p:nvPr/>
        </p:nvCxnSpPr>
        <p:spPr>
          <a:xfrm>
            <a:off x="617355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12">
            <a:extLst>
              <a:ext uri="{FF2B5EF4-FFF2-40B4-BE49-F238E27FC236}">
                <a16:creationId xmlns:a16="http://schemas.microsoft.com/office/drawing/2014/main" id="{8E9BDF62-57B1-49A7-B0BD-50AE5D056146}"/>
              </a:ext>
            </a:extLst>
          </p:cNvPr>
          <p:cNvCxnSpPr>
            <a:cxnSpLocks/>
          </p:cNvCxnSpPr>
          <p:nvPr/>
        </p:nvCxnSpPr>
        <p:spPr>
          <a:xfrm>
            <a:off x="63175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F5AECC4B-4467-44B5-B2D0-B304F3111F61}"/>
                  </a:ext>
                </a:extLst>
              </p:cNvPr>
              <p:cNvSpPr/>
              <p:nvPr/>
            </p:nvSpPr>
            <p:spPr>
              <a:xfrm>
                <a:off x="66776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F5AECC4B-4467-44B5-B2D0-B304F311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12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線矢印コネクタ 12">
            <a:extLst>
              <a:ext uri="{FF2B5EF4-FFF2-40B4-BE49-F238E27FC236}">
                <a16:creationId xmlns:a16="http://schemas.microsoft.com/office/drawing/2014/main" id="{F188AF4D-FAD2-478E-A2A3-14C77FFE8D7F}"/>
              </a:ext>
            </a:extLst>
          </p:cNvPr>
          <p:cNvCxnSpPr>
            <a:cxnSpLocks/>
          </p:cNvCxnSpPr>
          <p:nvPr/>
        </p:nvCxnSpPr>
        <p:spPr>
          <a:xfrm>
            <a:off x="68216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矢印コネクタ 12">
            <a:extLst>
              <a:ext uri="{FF2B5EF4-FFF2-40B4-BE49-F238E27FC236}">
                <a16:creationId xmlns:a16="http://schemas.microsoft.com/office/drawing/2014/main" id="{B5C97554-A1CC-4450-B810-0AFCC6E8A4E1}"/>
              </a:ext>
            </a:extLst>
          </p:cNvPr>
          <p:cNvCxnSpPr>
            <a:cxnSpLocks/>
          </p:cNvCxnSpPr>
          <p:nvPr/>
        </p:nvCxnSpPr>
        <p:spPr>
          <a:xfrm>
            <a:off x="69656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矢印コネクタ 12">
            <a:extLst>
              <a:ext uri="{FF2B5EF4-FFF2-40B4-BE49-F238E27FC236}">
                <a16:creationId xmlns:a16="http://schemas.microsoft.com/office/drawing/2014/main" id="{440DEE85-8DB5-4EC6-8C51-E654D0148DF1}"/>
              </a:ext>
            </a:extLst>
          </p:cNvPr>
          <p:cNvCxnSpPr>
            <a:cxnSpLocks/>
          </p:cNvCxnSpPr>
          <p:nvPr/>
        </p:nvCxnSpPr>
        <p:spPr>
          <a:xfrm>
            <a:off x="71096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矢印コネクタ 12">
            <a:extLst>
              <a:ext uri="{FF2B5EF4-FFF2-40B4-BE49-F238E27FC236}">
                <a16:creationId xmlns:a16="http://schemas.microsoft.com/office/drawing/2014/main" id="{86381BF4-A7D7-4B15-8AF5-F85509ED9C2C}"/>
              </a:ext>
            </a:extLst>
          </p:cNvPr>
          <p:cNvCxnSpPr>
            <a:cxnSpLocks/>
          </p:cNvCxnSpPr>
          <p:nvPr/>
        </p:nvCxnSpPr>
        <p:spPr>
          <a:xfrm>
            <a:off x="72536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矢印コネクタ 12">
            <a:extLst>
              <a:ext uri="{FF2B5EF4-FFF2-40B4-BE49-F238E27FC236}">
                <a16:creationId xmlns:a16="http://schemas.microsoft.com/office/drawing/2014/main" id="{0220FFDD-CAA8-41D0-82C1-A8FE94FCA50D}"/>
              </a:ext>
            </a:extLst>
          </p:cNvPr>
          <p:cNvCxnSpPr>
            <a:cxnSpLocks/>
          </p:cNvCxnSpPr>
          <p:nvPr/>
        </p:nvCxnSpPr>
        <p:spPr>
          <a:xfrm>
            <a:off x="68216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矢印コネクタ 12">
            <a:extLst>
              <a:ext uri="{FF2B5EF4-FFF2-40B4-BE49-F238E27FC236}">
                <a16:creationId xmlns:a16="http://schemas.microsoft.com/office/drawing/2014/main" id="{83E1C5DB-9432-40CA-9CFB-B3D8CE5EC32B}"/>
              </a:ext>
            </a:extLst>
          </p:cNvPr>
          <p:cNvCxnSpPr>
            <a:cxnSpLocks/>
          </p:cNvCxnSpPr>
          <p:nvPr/>
        </p:nvCxnSpPr>
        <p:spPr>
          <a:xfrm>
            <a:off x="69656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矢印コネクタ 12">
            <a:extLst>
              <a:ext uri="{FF2B5EF4-FFF2-40B4-BE49-F238E27FC236}">
                <a16:creationId xmlns:a16="http://schemas.microsoft.com/office/drawing/2014/main" id="{7B1FBF80-7761-4114-A8DC-BD9CF85D7704}"/>
              </a:ext>
            </a:extLst>
          </p:cNvPr>
          <p:cNvCxnSpPr>
            <a:cxnSpLocks/>
          </p:cNvCxnSpPr>
          <p:nvPr/>
        </p:nvCxnSpPr>
        <p:spPr>
          <a:xfrm>
            <a:off x="725367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35C9A296-2E87-4A59-95F0-EC1FECD6C7C3}"/>
                  </a:ext>
                </a:extLst>
              </p:cNvPr>
              <p:cNvSpPr/>
              <p:nvPr/>
            </p:nvSpPr>
            <p:spPr>
              <a:xfrm>
                <a:off x="761371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35C9A296-2E87-4A59-95F0-EC1FECD6C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715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線矢印コネクタ 12">
            <a:extLst>
              <a:ext uri="{FF2B5EF4-FFF2-40B4-BE49-F238E27FC236}">
                <a16:creationId xmlns:a16="http://schemas.microsoft.com/office/drawing/2014/main" id="{F2D836A9-EC8C-4C98-9063-6D613D85DA7E}"/>
              </a:ext>
            </a:extLst>
          </p:cNvPr>
          <p:cNvCxnSpPr>
            <a:cxnSpLocks/>
          </p:cNvCxnSpPr>
          <p:nvPr/>
        </p:nvCxnSpPr>
        <p:spPr>
          <a:xfrm>
            <a:off x="775773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矢印コネクタ 12">
            <a:extLst>
              <a:ext uri="{FF2B5EF4-FFF2-40B4-BE49-F238E27FC236}">
                <a16:creationId xmlns:a16="http://schemas.microsoft.com/office/drawing/2014/main" id="{59F9862B-5C88-4191-B031-9C88718A3018}"/>
              </a:ext>
            </a:extLst>
          </p:cNvPr>
          <p:cNvCxnSpPr>
            <a:cxnSpLocks/>
          </p:cNvCxnSpPr>
          <p:nvPr/>
        </p:nvCxnSpPr>
        <p:spPr>
          <a:xfrm>
            <a:off x="790174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矢印コネクタ 12">
            <a:extLst>
              <a:ext uri="{FF2B5EF4-FFF2-40B4-BE49-F238E27FC236}">
                <a16:creationId xmlns:a16="http://schemas.microsoft.com/office/drawing/2014/main" id="{B236628A-F299-46D9-88C2-A80ECE62A174}"/>
              </a:ext>
            </a:extLst>
          </p:cNvPr>
          <p:cNvCxnSpPr>
            <a:cxnSpLocks/>
          </p:cNvCxnSpPr>
          <p:nvPr/>
        </p:nvCxnSpPr>
        <p:spPr>
          <a:xfrm>
            <a:off x="804576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矢印コネクタ 12">
            <a:extLst>
              <a:ext uri="{FF2B5EF4-FFF2-40B4-BE49-F238E27FC236}">
                <a16:creationId xmlns:a16="http://schemas.microsoft.com/office/drawing/2014/main" id="{1AAFDC9F-7D9C-4024-9BE3-752868BEB375}"/>
              </a:ext>
            </a:extLst>
          </p:cNvPr>
          <p:cNvCxnSpPr>
            <a:cxnSpLocks/>
          </p:cNvCxnSpPr>
          <p:nvPr/>
        </p:nvCxnSpPr>
        <p:spPr>
          <a:xfrm>
            <a:off x="818977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矢印コネクタ 12">
            <a:extLst>
              <a:ext uri="{FF2B5EF4-FFF2-40B4-BE49-F238E27FC236}">
                <a16:creationId xmlns:a16="http://schemas.microsoft.com/office/drawing/2014/main" id="{87A0F78F-F631-49A8-A4A9-48DF4A630A18}"/>
              </a:ext>
            </a:extLst>
          </p:cNvPr>
          <p:cNvCxnSpPr>
            <a:cxnSpLocks/>
          </p:cNvCxnSpPr>
          <p:nvPr/>
        </p:nvCxnSpPr>
        <p:spPr>
          <a:xfrm>
            <a:off x="7757731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矢印コネクタ 12">
            <a:extLst>
              <a:ext uri="{FF2B5EF4-FFF2-40B4-BE49-F238E27FC236}">
                <a16:creationId xmlns:a16="http://schemas.microsoft.com/office/drawing/2014/main" id="{E187BCB5-2F5C-49E7-9EAB-D63EB3C1E77F}"/>
              </a:ext>
            </a:extLst>
          </p:cNvPr>
          <p:cNvCxnSpPr>
            <a:cxnSpLocks/>
          </p:cNvCxnSpPr>
          <p:nvPr/>
        </p:nvCxnSpPr>
        <p:spPr>
          <a:xfrm>
            <a:off x="7901747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矢印コネクタ 12">
            <a:extLst>
              <a:ext uri="{FF2B5EF4-FFF2-40B4-BE49-F238E27FC236}">
                <a16:creationId xmlns:a16="http://schemas.microsoft.com/office/drawing/2014/main" id="{4EF44F9B-01EA-42CB-98D0-C6576DCDA31E}"/>
              </a:ext>
            </a:extLst>
          </p:cNvPr>
          <p:cNvCxnSpPr>
            <a:cxnSpLocks/>
          </p:cNvCxnSpPr>
          <p:nvPr/>
        </p:nvCxnSpPr>
        <p:spPr>
          <a:xfrm>
            <a:off x="804576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12">
            <a:extLst>
              <a:ext uri="{FF2B5EF4-FFF2-40B4-BE49-F238E27FC236}">
                <a16:creationId xmlns:a16="http://schemas.microsoft.com/office/drawing/2014/main" id="{4CB22C94-F331-4187-8FA1-EAABB0ABB99A}"/>
              </a:ext>
            </a:extLst>
          </p:cNvPr>
          <p:cNvCxnSpPr>
            <a:cxnSpLocks/>
          </p:cNvCxnSpPr>
          <p:nvPr/>
        </p:nvCxnSpPr>
        <p:spPr>
          <a:xfrm>
            <a:off x="494942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矢印コネクタ 12">
            <a:extLst>
              <a:ext uri="{FF2B5EF4-FFF2-40B4-BE49-F238E27FC236}">
                <a16:creationId xmlns:a16="http://schemas.microsoft.com/office/drawing/2014/main" id="{7F2D92AD-4C4B-4644-8F34-53BE7A4239D6}"/>
              </a:ext>
            </a:extLst>
          </p:cNvPr>
          <p:cNvCxnSpPr>
            <a:cxnSpLocks/>
          </p:cNvCxnSpPr>
          <p:nvPr/>
        </p:nvCxnSpPr>
        <p:spPr>
          <a:xfrm>
            <a:off x="509343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矢印コネクタ 12">
            <a:extLst>
              <a:ext uri="{FF2B5EF4-FFF2-40B4-BE49-F238E27FC236}">
                <a16:creationId xmlns:a16="http://schemas.microsoft.com/office/drawing/2014/main" id="{C9C24257-588B-4BDA-89AE-B19901C1FAC3}"/>
              </a:ext>
            </a:extLst>
          </p:cNvPr>
          <p:cNvCxnSpPr>
            <a:cxnSpLocks/>
          </p:cNvCxnSpPr>
          <p:nvPr/>
        </p:nvCxnSpPr>
        <p:spPr>
          <a:xfrm>
            <a:off x="523745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矢印コネクタ 12">
            <a:extLst>
              <a:ext uri="{FF2B5EF4-FFF2-40B4-BE49-F238E27FC236}">
                <a16:creationId xmlns:a16="http://schemas.microsoft.com/office/drawing/2014/main" id="{61CDF31B-1463-40BA-8934-A5E8B3285053}"/>
              </a:ext>
            </a:extLst>
          </p:cNvPr>
          <p:cNvCxnSpPr>
            <a:cxnSpLocks/>
          </p:cNvCxnSpPr>
          <p:nvPr/>
        </p:nvCxnSpPr>
        <p:spPr>
          <a:xfrm>
            <a:off x="5381471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矢印コネクタ 12">
            <a:extLst>
              <a:ext uri="{FF2B5EF4-FFF2-40B4-BE49-F238E27FC236}">
                <a16:creationId xmlns:a16="http://schemas.microsoft.com/office/drawing/2014/main" id="{6AF9EBE6-1DAB-4C80-9180-292B2D7AA860}"/>
              </a:ext>
            </a:extLst>
          </p:cNvPr>
          <p:cNvCxnSpPr>
            <a:cxnSpLocks/>
          </p:cNvCxnSpPr>
          <p:nvPr/>
        </p:nvCxnSpPr>
        <p:spPr>
          <a:xfrm>
            <a:off x="58855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矢印コネクタ 12">
            <a:extLst>
              <a:ext uri="{FF2B5EF4-FFF2-40B4-BE49-F238E27FC236}">
                <a16:creationId xmlns:a16="http://schemas.microsoft.com/office/drawing/2014/main" id="{B591B5DD-E965-49EC-A527-FC9E30EBE52A}"/>
              </a:ext>
            </a:extLst>
          </p:cNvPr>
          <p:cNvCxnSpPr>
            <a:cxnSpLocks/>
          </p:cNvCxnSpPr>
          <p:nvPr/>
        </p:nvCxnSpPr>
        <p:spPr>
          <a:xfrm>
            <a:off x="602954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矢印コネクタ 12">
            <a:extLst>
              <a:ext uri="{FF2B5EF4-FFF2-40B4-BE49-F238E27FC236}">
                <a16:creationId xmlns:a16="http://schemas.microsoft.com/office/drawing/2014/main" id="{0CFA58C8-D804-440A-863C-66074A45134D}"/>
              </a:ext>
            </a:extLst>
          </p:cNvPr>
          <p:cNvCxnSpPr>
            <a:cxnSpLocks/>
          </p:cNvCxnSpPr>
          <p:nvPr/>
        </p:nvCxnSpPr>
        <p:spPr>
          <a:xfrm>
            <a:off x="617355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矢印コネクタ 12">
            <a:extLst>
              <a:ext uri="{FF2B5EF4-FFF2-40B4-BE49-F238E27FC236}">
                <a16:creationId xmlns:a16="http://schemas.microsoft.com/office/drawing/2014/main" id="{D1141133-1048-47AE-9AE5-FE007FA6D84B}"/>
              </a:ext>
            </a:extLst>
          </p:cNvPr>
          <p:cNvCxnSpPr>
            <a:cxnSpLocks/>
          </p:cNvCxnSpPr>
          <p:nvPr/>
        </p:nvCxnSpPr>
        <p:spPr>
          <a:xfrm>
            <a:off x="6317575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矢印コネクタ 12">
            <a:extLst>
              <a:ext uri="{FF2B5EF4-FFF2-40B4-BE49-F238E27FC236}">
                <a16:creationId xmlns:a16="http://schemas.microsoft.com/office/drawing/2014/main" id="{4A578253-2AA6-4D50-BB52-8A6CCA215808}"/>
              </a:ext>
            </a:extLst>
          </p:cNvPr>
          <p:cNvCxnSpPr>
            <a:cxnSpLocks/>
          </p:cNvCxnSpPr>
          <p:nvPr/>
        </p:nvCxnSpPr>
        <p:spPr>
          <a:xfrm>
            <a:off x="68216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12">
            <a:extLst>
              <a:ext uri="{FF2B5EF4-FFF2-40B4-BE49-F238E27FC236}">
                <a16:creationId xmlns:a16="http://schemas.microsoft.com/office/drawing/2014/main" id="{F1BAF2D1-DC94-4DA8-8C2B-AFA071EF29D1}"/>
              </a:ext>
            </a:extLst>
          </p:cNvPr>
          <p:cNvCxnSpPr>
            <a:cxnSpLocks/>
          </p:cNvCxnSpPr>
          <p:nvPr/>
        </p:nvCxnSpPr>
        <p:spPr>
          <a:xfrm>
            <a:off x="696564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矢印コネクタ 12">
            <a:extLst>
              <a:ext uri="{FF2B5EF4-FFF2-40B4-BE49-F238E27FC236}">
                <a16:creationId xmlns:a16="http://schemas.microsoft.com/office/drawing/2014/main" id="{B2BC9CEA-FCC7-47FD-9D73-0A8924C53193}"/>
              </a:ext>
            </a:extLst>
          </p:cNvPr>
          <p:cNvCxnSpPr>
            <a:cxnSpLocks/>
          </p:cNvCxnSpPr>
          <p:nvPr/>
        </p:nvCxnSpPr>
        <p:spPr>
          <a:xfrm>
            <a:off x="7109662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矢印コネクタ 12">
            <a:extLst>
              <a:ext uri="{FF2B5EF4-FFF2-40B4-BE49-F238E27FC236}">
                <a16:creationId xmlns:a16="http://schemas.microsoft.com/office/drawing/2014/main" id="{E807DA84-7BA9-48FC-943D-14F7FD1DEAEC}"/>
              </a:ext>
            </a:extLst>
          </p:cNvPr>
          <p:cNvCxnSpPr>
            <a:cxnSpLocks/>
          </p:cNvCxnSpPr>
          <p:nvPr/>
        </p:nvCxnSpPr>
        <p:spPr>
          <a:xfrm>
            <a:off x="725367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矢印コネクタ 12">
            <a:extLst>
              <a:ext uri="{FF2B5EF4-FFF2-40B4-BE49-F238E27FC236}">
                <a16:creationId xmlns:a16="http://schemas.microsoft.com/office/drawing/2014/main" id="{AFB4708C-A77E-4D0D-AB4A-60EA0BA4F16E}"/>
              </a:ext>
            </a:extLst>
          </p:cNvPr>
          <p:cNvCxnSpPr>
            <a:cxnSpLocks/>
          </p:cNvCxnSpPr>
          <p:nvPr/>
        </p:nvCxnSpPr>
        <p:spPr>
          <a:xfrm>
            <a:off x="775773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矢印コネクタ 12">
            <a:extLst>
              <a:ext uri="{FF2B5EF4-FFF2-40B4-BE49-F238E27FC236}">
                <a16:creationId xmlns:a16="http://schemas.microsoft.com/office/drawing/2014/main" id="{7CCC5D75-15C3-48A4-A1D3-2698A9D93029}"/>
              </a:ext>
            </a:extLst>
          </p:cNvPr>
          <p:cNvCxnSpPr>
            <a:cxnSpLocks/>
          </p:cNvCxnSpPr>
          <p:nvPr/>
        </p:nvCxnSpPr>
        <p:spPr>
          <a:xfrm>
            <a:off x="7901749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矢印コネクタ 12">
            <a:extLst>
              <a:ext uri="{FF2B5EF4-FFF2-40B4-BE49-F238E27FC236}">
                <a16:creationId xmlns:a16="http://schemas.microsoft.com/office/drawing/2014/main" id="{DCBF772B-0C27-4F28-BD90-70D5484A7676}"/>
              </a:ext>
            </a:extLst>
          </p:cNvPr>
          <p:cNvCxnSpPr>
            <a:cxnSpLocks/>
          </p:cNvCxnSpPr>
          <p:nvPr/>
        </p:nvCxnSpPr>
        <p:spPr>
          <a:xfrm>
            <a:off x="804576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矢印コネクタ 12">
            <a:extLst>
              <a:ext uri="{FF2B5EF4-FFF2-40B4-BE49-F238E27FC236}">
                <a16:creationId xmlns:a16="http://schemas.microsoft.com/office/drawing/2014/main" id="{9B4B05BE-CA1B-4FBC-9C22-E04293E312A0}"/>
              </a:ext>
            </a:extLst>
          </p:cNvPr>
          <p:cNvCxnSpPr>
            <a:cxnSpLocks/>
          </p:cNvCxnSpPr>
          <p:nvPr/>
        </p:nvCxnSpPr>
        <p:spPr>
          <a:xfrm>
            <a:off x="8189781" y="439948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73C0DF92-D8AB-46E2-9D15-06698C97D7E0}"/>
                  </a:ext>
                </a:extLst>
              </p:cNvPr>
              <p:cNvSpPr/>
              <p:nvPr/>
            </p:nvSpPr>
            <p:spPr>
              <a:xfrm>
                <a:off x="4805406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73C0DF92-D8AB-46E2-9D15-06698C97D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06" y="5335602"/>
                <a:ext cx="3528380" cy="25200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E3BEF5F4-E3BE-4711-9F4E-B14050ABD393}"/>
              </a:ext>
            </a:extLst>
          </p:cNvPr>
          <p:cNvCxnSpPr/>
          <p:nvPr/>
        </p:nvCxnSpPr>
        <p:spPr>
          <a:xfrm>
            <a:off x="5093436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062F9E6D-07D2-4F2E-9115-3801E1FCD016}"/>
              </a:ext>
            </a:extLst>
          </p:cNvPr>
          <p:cNvCxnSpPr>
            <a:cxnSpLocks/>
          </p:cNvCxnSpPr>
          <p:nvPr/>
        </p:nvCxnSpPr>
        <p:spPr>
          <a:xfrm>
            <a:off x="5237454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889D6E20-9489-45DD-A7DE-33726785CC86}"/>
              </a:ext>
            </a:extLst>
          </p:cNvPr>
          <p:cNvCxnSpPr>
            <a:cxnSpLocks/>
          </p:cNvCxnSpPr>
          <p:nvPr/>
        </p:nvCxnSpPr>
        <p:spPr>
          <a:xfrm>
            <a:off x="5381468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C8DF094A-D439-4DD3-84BC-2E6027E3226F}"/>
              </a:ext>
            </a:extLst>
          </p:cNvPr>
          <p:cNvCxnSpPr>
            <a:cxnSpLocks/>
          </p:cNvCxnSpPr>
          <p:nvPr/>
        </p:nvCxnSpPr>
        <p:spPr>
          <a:xfrm flipH="1">
            <a:off x="5089240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22C39490-A873-4DD0-88AC-C0CFB2207381}"/>
              </a:ext>
            </a:extLst>
          </p:cNvPr>
          <p:cNvCxnSpPr>
            <a:cxnSpLocks/>
          </p:cNvCxnSpPr>
          <p:nvPr/>
        </p:nvCxnSpPr>
        <p:spPr>
          <a:xfrm>
            <a:off x="6171458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8E5B55F-E035-4EC9-868C-3D77E71A2C37}"/>
              </a:ext>
            </a:extLst>
          </p:cNvPr>
          <p:cNvCxnSpPr>
            <a:cxnSpLocks/>
          </p:cNvCxnSpPr>
          <p:nvPr/>
        </p:nvCxnSpPr>
        <p:spPr>
          <a:xfrm>
            <a:off x="6313587" y="4498678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727031E-55C9-4CAB-B4F1-4B718D919993}"/>
              </a:ext>
            </a:extLst>
          </p:cNvPr>
          <p:cNvCxnSpPr>
            <a:cxnSpLocks/>
          </p:cNvCxnSpPr>
          <p:nvPr/>
        </p:nvCxnSpPr>
        <p:spPr>
          <a:xfrm flipH="1">
            <a:off x="5233254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4E9C13B3-4042-4548-B30E-70D12CBE018B}"/>
              </a:ext>
            </a:extLst>
          </p:cNvPr>
          <p:cNvCxnSpPr>
            <a:cxnSpLocks/>
          </p:cNvCxnSpPr>
          <p:nvPr/>
        </p:nvCxnSpPr>
        <p:spPr>
          <a:xfrm flipH="1">
            <a:off x="6167468" y="4507362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28D6B2C5-C901-4B7D-9BEB-25761A34A9C7}"/>
              </a:ext>
            </a:extLst>
          </p:cNvPr>
          <p:cNvCxnSpPr>
            <a:cxnSpLocks/>
          </p:cNvCxnSpPr>
          <p:nvPr/>
        </p:nvCxnSpPr>
        <p:spPr>
          <a:xfrm>
            <a:off x="7253674" y="4497985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83E3CCE6-C6BD-4959-98C9-E2C959990BEB}"/>
              </a:ext>
            </a:extLst>
          </p:cNvPr>
          <p:cNvCxnSpPr>
            <a:cxnSpLocks/>
          </p:cNvCxnSpPr>
          <p:nvPr/>
        </p:nvCxnSpPr>
        <p:spPr>
          <a:xfrm flipH="1">
            <a:off x="5382417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906B3019-7493-42D8-A44F-68C1E2E1E2CB}"/>
              </a:ext>
            </a:extLst>
          </p:cNvPr>
          <p:cNvCxnSpPr>
            <a:cxnSpLocks/>
          </p:cNvCxnSpPr>
          <p:nvPr/>
        </p:nvCxnSpPr>
        <p:spPr>
          <a:xfrm flipH="1">
            <a:off x="6322611" y="4503120"/>
            <a:ext cx="1586275" cy="69278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F206B86B-F537-49F9-8F5D-00CF02973345}"/>
              </a:ext>
            </a:extLst>
          </p:cNvPr>
          <p:cNvCxnSpPr>
            <a:cxnSpLocks/>
          </p:cNvCxnSpPr>
          <p:nvPr/>
        </p:nvCxnSpPr>
        <p:spPr>
          <a:xfrm flipH="1">
            <a:off x="7254624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12">
            <a:extLst>
              <a:ext uri="{FF2B5EF4-FFF2-40B4-BE49-F238E27FC236}">
                <a16:creationId xmlns:a16="http://schemas.microsoft.com/office/drawing/2014/main" id="{85E3F544-C419-4D47-A704-F3F8EC10A174}"/>
              </a:ext>
            </a:extLst>
          </p:cNvPr>
          <p:cNvCxnSpPr>
            <a:cxnSpLocks/>
          </p:cNvCxnSpPr>
          <p:nvPr/>
        </p:nvCxnSpPr>
        <p:spPr>
          <a:xfrm>
            <a:off x="6603373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8CFA23B3-24E0-4345-9AF1-0885386BB2B6}"/>
                  </a:ext>
                </a:extLst>
              </p:cNvPr>
              <p:cNvSpPr txBox="1"/>
              <p:nvPr/>
            </p:nvSpPr>
            <p:spPr>
              <a:xfrm>
                <a:off x="6506716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8CFA23B3-24E0-4345-9AF1-0885386B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16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1515" r="-45455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2" name="直線矢印コネクタ 12">
            <a:extLst>
              <a:ext uri="{FF2B5EF4-FFF2-40B4-BE49-F238E27FC236}">
                <a16:creationId xmlns:a16="http://schemas.microsoft.com/office/drawing/2014/main" id="{3536CFFF-86E5-4F33-BD40-F2372396DAB6}"/>
              </a:ext>
            </a:extLst>
          </p:cNvPr>
          <p:cNvCxnSpPr>
            <a:cxnSpLocks/>
          </p:cNvCxnSpPr>
          <p:nvPr/>
        </p:nvCxnSpPr>
        <p:spPr>
          <a:xfrm>
            <a:off x="5885047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矢印コネクタ 12">
            <a:extLst>
              <a:ext uri="{FF2B5EF4-FFF2-40B4-BE49-F238E27FC236}">
                <a16:creationId xmlns:a16="http://schemas.microsoft.com/office/drawing/2014/main" id="{6A2BE8EF-D923-43DA-82A4-730E76C8CE11}"/>
              </a:ext>
            </a:extLst>
          </p:cNvPr>
          <p:cNvCxnSpPr>
            <a:cxnSpLocks/>
          </p:cNvCxnSpPr>
          <p:nvPr/>
        </p:nvCxnSpPr>
        <p:spPr>
          <a:xfrm>
            <a:off x="6173079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矢印コネクタ 12">
            <a:extLst>
              <a:ext uri="{FF2B5EF4-FFF2-40B4-BE49-F238E27FC236}">
                <a16:creationId xmlns:a16="http://schemas.microsoft.com/office/drawing/2014/main" id="{3A87D6C6-169A-4A66-9254-131B34BBC3EF}"/>
              </a:ext>
            </a:extLst>
          </p:cNvPr>
          <p:cNvCxnSpPr>
            <a:cxnSpLocks/>
          </p:cNvCxnSpPr>
          <p:nvPr/>
        </p:nvCxnSpPr>
        <p:spPr>
          <a:xfrm>
            <a:off x="6317095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矢印コネクタ 12">
            <a:extLst>
              <a:ext uri="{FF2B5EF4-FFF2-40B4-BE49-F238E27FC236}">
                <a16:creationId xmlns:a16="http://schemas.microsoft.com/office/drawing/2014/main" id="{0E3F008C-40CF-4566-820A-E514B8C58D72}"/>
              </a:ext>
            </a:extLst>
          </p:cNvPr>
          <p:cNvCxnSpPr>
            <a:cxnSpLocks/>
          </p:cNvCxnSpPr>
          <p:nvPr/>
        </p:nvCxnSpPr>
        <p:spPr>
          <a:xfrm>
            <a:off x="6173079" y="115906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矢印コネクタ 12">
            <a:extLst>
              <a:ext uri="{FF2B5EF4-FFF2-40B4-BE49-F238E27FC236}">
                <a16:creationId xmlns:a16="http://schemas.microsoft.com/office/drawing/2014/main" id="{60E11C78-51B3-4593-BE80-90AE615FB817}"/>
              </a:ext>
            </a:extLst>
          </p:cNvPr>
          <p:cNvCxnSpPr>
            <a:cxnSpLocks/>
          </p:cNvCxnSpPr>
          <p:nvPr/>
        </p:nvCxnSpPr>
        <p:spPr>
          <a:xfrm>
            <a:off x="6965168" y="195117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6977F1A5-A003-4548-9FBB-3317C910DDD6}"/>
              </a:ext>
            </a:extLst>
          </p:cNvPr>
          <p:cNvCxnSpPr>
            <a:cxnSpLocks/>
          </p:cNvCxnSpPr>
          <p:nvPr/>
        </p:nvCxnSpPr>
        <p:spPr>
          <a:xfrm>
            <a:off x="6170980" y="126698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矢印コネクタ 12">
            <a:extLst>
              <a:ext uri="{FF2B5EF4-FFF2-40B4-BE49-F238E27FC236}">
                <a16:creationId xmlns:a16="http://schemas.microsoft.com/office/drawing/2014/main" id="{744435F1-CB70-4E54-A83A-B2C7F17CD0D4}"/>
              </a:ext>
            </a:extLst>
          </p:cNvPr>
          <p:cNvCxnSpPr>
            <a:cxnSpLocks/>
          </p:cNvCxnSpPr>
          <p:nvPr/>
        </p:nvCxnSpPr>
        <p:spPr>
          <a:xfrm>
            <a:off x="6962596" y="23471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矢印コネクタ 12">
            <a:extLst>
              <a:ext uri="{FF2B5EF4-FFF2-40B4-BE49-F238E27FC236}">
                <a16:creationId xmlns:a16="http://schemas.microsoft.com/office/drawing/2014/main" id="{C8594B66-8C13-48B7-82AA-71FB0FC5BBB7}"/>
              </a:ext>
            </a:extLst>
          </p:cNvPr>
          <p:cNvCxnSpPr>
            <a:cxnSpLocks/>
          </p:cNvCxnSpPr>
          <p:nvPr/>
        </p:nvCxnSpPr>
        <p:spPr>
          <a:xfrm>
            <a:off x="7106614" y="277923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9911D0D5-BA71-4B3B-A526-542A4C50681A}"/>
              </a:ext>
            </a:extLst>
          </p:cNvPr>
          <p:cNvCxnSpPr>
            <a:cxnSpLocks/>
          </p:cNvCxnSpPr>
          <p:nvPr/>
        </p:nvCxnSpPr>
        <p:spPr>
          <a:xfrm flipH="1">
            <a:off x="6164420" y="288711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矢印コネクタ 12">
            <a:extLst>
              <a:ext uri="{FF2B5EF4-FFF2-40B4-BE49-F238E27FC236}">
                <a16:creationId xmlns:a16="http://schemas.microsoft.com/office/drawing/2014/main" id="{33725F3A-9511-4891-8AB6-C08D3D514204}"/>
              </a:ext>
            </a:extLst>
          </p:cNvPr>
          <p:cNvCxnSpPr>
            <a:cxnSpLocks/>
          </p:cNvCxnSpPr>
          <p:nvPr/>
        </p:nvCxnSpPr>
        <p:spPr>
          <a:xfrm>
            <a:off x="6175311" y="396735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矢印コネクタ 12">
            <a:extLst>
              <a:ext uri="{FF2B5EF4-FFF2-40B4-BE49-F238E27FC236}">
                <a16:creationId xmlns:a16="http://schemas.microsoft.com/office/drawing/2014/main" id="{A31676E0-3A0D-4C58-BE29-C7CD6E2E709C}"/>
              </a:ext>
            </a:extLst>
          </p:cNvPr>
          <p:cNvCxnSpPr>
            <a:cxnSpLocks/>
          </p:cNvCxnSpPr>
          <p:nvPr/>
        </p:nvCxnSpPr>
        <p:spPr>
          <a:xfrm>
            <a:off x="6031297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34B520F4-667B-4EC7-9270-D93344DC7916}"/>
              </a:ext>
            </a:extLst>
          </p:cNvPr>
          <p:cNvCxnSpPr>
            <a:cxnSpLocks/>
          </p:cNvCxnSpPr>
          <p:nvPr/>
        </p:nvCxnSpPr>
        <p:spPr>
          <a:xfrm>
            <a:off x="6315341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890CE167-714C-4EBB-B6C0-CEFD002C1727}"/>
                  </a:ext>
                </a:extLst>
              </p:cNvPr>
              <p:cNvSpPr/>
              <p:nvPr/>
            </p:nvSpPr>
            <p:spPr>
              <a:xfrm>
                <a:off x="4800600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890CE167-714C-4EBB-B6C0-CEFD002C1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799583"/>
                <a:ext cx="3528380" cy="328043"/>
              </a:xfrm>
              <a:prstGeom prst="rect">
                <a:avLst/>
              </a:prstGeom>
              <a:blipFill>
                <a:blip r:embed="rId20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直線矢印コネクタ 12">
            <a:extLst>
              <a:ext uri="{FF2B5EF4-FFF2-40B4-BE49-F238E27FC236}">
                <a16:creationId xmlns:a16="http://schemas.microsoft.com/office/drawing/2014/main" id="{6500B1DC-D2D2-4D80-BED8-9D30AB4E5A69}"/>
              </a:ext>
            </a:extLst>
          </p:cNvPr>
          <p:cNvCxnSpPr>
            <a:cxnSpLocks/>
          </p:cNvCxnSpPr>
          <p:nvPr/>
        </p:nvCxnSpPr>
        <p:spPr>
          <a:xfrm>
            <a:off x="6594856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7487726-EB1F-4771-8EC3-247F481B7D54}"/>
              </a:ext>
            </a:extLst>
          </p:cNvPr>
          <p:cNvSpPr/>
          <p:nvPr/>
        </p:nvSpPr>
        <p:spPr>
          <a:xfrm>
            <a:off x="4572000" y="2583300"/>
            <a:ext cx="3867539" cy="1672030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807E50-ED02-4599-9971-D6595F2EB50F}"/>
              </a:ext>
            </a:extLst>
          </p:cNvPr>
          <p:cNvSpPr txBox="1"/>
          <p:nvPr/>
        </p:nvSpPr>
        <p:spPr>
          <a:xfrm>
            <a:off x="409203" y="1674603"/>
            <a:ext cx="3709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“1-&gt;2”</a:t>
            </a:r>
          </a:p>
          <a:p>
            <a:r>
              <a:rPr lang="en-US" altLang="zh-CN" dirty="0"/>
              <a:t>An active S-box leads to multiple active S-boxes in the neighboring rounds</a:t>
            </a:r>
            <a:endParaRPr lang="zh-CN" altLang="en-US" dirty="0"/>
          </a:p>
        </p:txBody>
      </p:sp>
      <p:sp>
        <p:nvSpPr>
          <p:cNvPr id="417" name="标题 1">
            <a:extLst>
              <a:ext uri="{FF2B5EF4-FFF2-40B4-BE49-F238E27FC236}">
                <a16:creationId xmlns:a16="http://schemas.microsoft.com/office/drawing/2014/main" id="{567F8A62-D1AA-40EE-AC44-063DBB47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"/>
            <a:ext cx="3528379" cy="1143000"/>
          </a:xfrm>
        </p:spPr>
        <p:txBody>
          <a:bodyPr/>
          <a:lstStyle/>
          <a:p>
            <a:r>
              <a:rPr lang="en-US" altLang="zh-CN" sz="3600" dirty="0"/>
              <a:t>Linear Layer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92AA71-6D2F-4918-8F02-5811490AB788}"/>
              </a:ext>
            </a:extLst>
          </p:cNvPr>
          <p:cNvSpPr txBox="1"/>
          <p:nvPr/>
        </p:nvSpPr>
        <p:spPr>
          <a:xfrm>
            <a:off x="354441" y="4253648"/>
            <a:ext cx="3709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 number of linear layer 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480F08A6-BCEF-44D9-AF47-66CFF58F6A8B}"/>
                  </a:ext>
                </a:extLst>
              </p:cNvPr>
              <p:cNvSpPr txBox="1"/>
              <p:nvPr/>
            </p:nvSpPr>
            <p:spPr>
              <a:xfrm>
                <a:off x="120730" y="5221055"/>
                <a:ext cx="458728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480F08A6-BCEF-44D9-AF47-66CFF58F6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0" y="5221055"/>
                <a:ext cx="4587281" cy="481094"/>
              </a:xfrm>
              <a:prstGeom prst="rect">
                <a:avLst/>
              </a:prstGeom>
              <a:blipFill>
                <a:blip r:embed="rId21"/>
                <a:stretch>
                  <a:fillRect l="-931" r="-1729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EC4928D-F35B-4F8F-8C43-2F9FF4D8D8E7}"/>
                  </a:ext>
                </a:extLst>
              </p:cNvPr>
              <p:cNvSpPr txBox="1"/>
              <p:nvPr/>
            </p:nvSpPr>
            <p:spPr>
              <a:xfrm>
                <a:off x="295692" y="5936902"/>
                <a:ext cx="4047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larger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is, the better</a:t>
                </a:r>
                <a:endParaRPr lang="zh-CN" altLang="en-US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EC4928D-F35B-4F8F-8C43-2F9FF4D8D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2" y="5936902"/>
                <a:ext cx="4047701" cy="830997"/>
              </a:xfrm>
              <a:prstGeom prst="rect">
                <a:avLst/>
              </a:prstGeom>
              <a:blipFill>
                <a:blip r:embed="rId22"/>
                <a:stretch>
                  <a:fillRect l="-241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49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BDE6A2-2713-4E89-AF0A-6D3692F5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90800"/>
            <a:ext cx="7772400" cy="1362075"/>
          </a:xfrm>
        </p:spPr>
        <p:txBody>
          <a:bodyPr/>
          <a:lstStyle/>
          <a:p>
            <a:pPr algn="ctr"/>
            <a:r>
              <a:rPr lang="en-US" altLang="zh-CN" dirty="0"/>
              <a:t>AES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00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B1BE11B4-6AB5-4978-81E1-694B20A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Linear and Differential Cryptanalysis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8EB2A88-2652-4F0F-A614-B51E19F64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Most important tools to analyze symmetric ciphers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Used to analyze block ciphers,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hash functions and stream ciphers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Statistical methods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New designs must resist these attacks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71E52-B85E-4B89-820C-9B1316C7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AES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F24AA-9CD9-4745-9D3E-20B73C39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458200" cy="4114800"/>
          </a:xfrm>
        </p:spPr>
        <p:txBody>
          <a:bodyPr/>
          <a:lstStyle/>
          <a:p>
            <a:pPr>
              <a:spcBef>
                <a:spcPts val="2376"/>
              </a:spcBef>
            </a:pPr>
            <a:r>
              <a:rPr lang="en-US" altLang="zh-CN" sz="3000" dirty="0"/>
              <a:t>1997:   NIST publishes request for proposal</a:t>
            </a:r>
          </a:p>
          <a:p>
            <a:pPr>
              <a:spcBef>
                <a:spcPts val="2376"/>
              </a:spcBef>
            </a:pPr>
            <a:r>
              <a:rPr lang="en-US" altLang="zh-CN" sz="3000" dirty="0"/>
              <a:t>1998:  15 submissions.     </a:t>
            </a:r>
          </a:p>
          <a:p>
            <a:pPr>
              <a:spcBef>
                <a:spcPts val="2376"/>
              </a:spcBef>
            </a:pPr>
            <a:r>
              <a:rPr lang="en-US" altLang="zh-CN" sz="3000" dirty="0"/>
              <a:t>1999:   NIST chooses 5 finalists</a:t>
            </a:r>
          </a:p>
          <a:p>
            <a:pPr>
              <a:spcBef>
                <a:spcPts val="2376"/>
              </a:spcBef>
            </a:pPr>
            <a:r>
              <a:rPr lang="en-US" altLang="zh-CN" sz="3000" dirty="0"/>
              <a:t>2000:   NIST chooses Rijndael as AES    </a:t>
            </a:r>
            <a:r>
              <a:rPr lang="en-US" altLang="zh-CN" sz="2800" dirty="0"/>
              <a:t>(designed in Belgium)</a:t>
            </a:r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6570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E8BEC2-FBBE-48BB-BBA3-12E57EED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F7226F-5AF1-4F32-85F1-6C45BB4D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5410200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000" dirty="0"/>
              <a:t>The most widely used symmetric cipher today</a:t>
            </a:r>
          </a:p>
          <a:p>
            <a:pPr>
              <a:spcBef>
                <a:spcPts val="1200"/>
              </a:spcBef>
            </a:pPr>
            <a:r>
              <a:rPr lang="en-US" altLang="zh-CN" sz="3000" dirty="0"/>
              <a:t>128-bit block size, three supported key sizes: 128, 192, 256</a:t>
            </a:r>
          </a:p>
          <a:p>
            <a:pPr>
              <a:spcBef>
                <a:spcPts val="1200"/>
              </a:spcBef>
            </a:pPr>
            <a:r>
              <a:rPr lang="en-US" altLang="zh-CN" sz="3000" dirty="0"/>
              <a:t>Efficient in software and hardware</a:t>
            </a:r>
          </a:p>
          <a:p>
            <a:pPr>
              <a:spcBef>
                <a:spcPts val="1200"/>
              </a:spcBef>
            </a:pPr>
            <a:r>
              <a:rPr lang="en-US" altLang="zh-CN" sz="3000" dirty="0"/>
              <a:t>An SPN cipher </a:t>
            </a:r>
            <a:endParaRPr lang="zh-CN" altLang="en-US" sz="3000" dirty="0"/>
          </a:p>
        </p:txBody>
      </p:sp>
      <p:grpSp>
        <p:nvGrpSpPr>
          <p:cNvPr id="6" name="组合 45">
            <a:extLst>
              <a:ext uri="{FF2B5EF4-FFF2-40B4-BE49-F238E27FC236}">
                <a16:creationId xmlns:a16="http://schemas.microsoft.com/office/drawing/2014/main" id="{7404799C-A7A0-4AF5-9F95-79571ABB385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814512"/>
            <a:ext cx="2181225" cy="4143375"/>
            <a:chOff x="5962657" y="2214554"/>
            <a:chExt cx="2181243" cy="41434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47D83B-8F42-46D1-B5E4-08087C2CDB73}"/>
                </a:ext>
              </a:extLst>
            </p:cNvPr>
            <p:cNvSpPr/>
            <p:nvPr/>
          </p:nvSpPr>
          <p:spPr>
            <a:xfrm>
              <a:off x="6143633" y="2786058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D59E33-CE37-4653-9D14-F51621662CF5}"/>
                </a:ext>
              </a:extLst>
            </p:cNvPr>
            <p:cNvSpPr/>
            <p:nvPr/>
          </p:nvSpPr>
          <p:spPr>
            <a:xfrm>
              <a:off x="6643701" y="2786058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E91331-2FCD-403B-8EC0-867A3C2D14FF}"/>
                </a:ext>
              </a:extLst>
            </p:cNvPr>
            <p:cNvSpPr/>
            <p:nvPr/>
          </p:nvSpPr>
          <p:spPr>
            <a:xfrm>
              <a:off x="7143767" y="2786058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F7CB6D-A89B-4A18-85F1-DD375ACEA218}"/>
                </a:ext>
              </a:extLst>
            </p:cNvPr>
            <p:cNvSpPr/>
            <p:nvPr/>
          </p:nvSpPr>
          <p:spPr>
            <a:xfrm>
              <a:off x="7643834" y="2786058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A86ADD-EF84-4A61-B459-1253D0511356}"/>
                </a:ext>
              </a:extLst>
            </p:cNvPr>
            <p:cNvSpPr/>
            <p:nvPr/>
          </p:nvSpPr>
          <p:spPr>
            <a:xfrm>
              <a:off x="6143633" y="3286123"/>
              <a:ext cx="357191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1326663-3BF3-4637-B0E8-78438D63D500}"/>
                </a:ext>
              </a:extLst>
            </p:cNvPr>
            <p:cNvSpPr/>
            <p:nvPr/>
          </p:nvSpPr>
          <p:spPr>
            <a:xfrm>
              <a:off x="6643701" y="3286123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DEF7F7-7BD9-483C-A000-666CE2A32D4A}"/>
                </a:ext>
              </a:extLst>
            </p:cNvPr>
            <p:cNvSpPr/>
            <p:nvPr/>
          </p:nvSpPr>
          <p:spPr>
            <a:xfrm>
              <a:off x="7143767" y="3286123"/>
              <a:ext cx="357191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13BE69-B404-450D-9944-784533E8C46F}"/>
                </a:ext>
              </a:extLst>
            </p:cNvPr>
            <p:cNvSpPr/>
            <p:nvPr/>
          </p:nvSpPr>
          <p:spPr>
            <a:xfrm>
              <a:off x="7643834" y="3286123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1561ED-39B1-433F-AA96-ED7C9B91398F}"/>
                </a:ext>
              </a:extLst>
            </p:cNvPr>
            <p:cNvSpPr/>
            <p:nvPr/>
          </p:nvSpPr>
          <p:spPr>
            <a:xfrm>
              <a:off x="6143633" y="3714751"/>
              <a:ext cx="1928829" cy="21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5F14946-1427-4709-8B6E-A6465A331CE1}"/>
                </a:ext>
              </a:extLst>
            </p:cNvPr>
            <p:cNvSpPr/>
            <p:nvPr/>
          </p:nvSpPr>
          <p:spPr>
            <a:xfrm>
              <a:off x="6143633" y="4286255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7E9EAF-9E37-4DDB-95EA-429E0AFCF208}"/>
                </a:ext>
              </a:extLst>
            </p:cNvPr>
            <p:cNvSpPr/>
            <p:nvPr/>
          </p:nvSpPr>
          <p:spPr>
            <a:xfrm>
              <a:off x="6643701" y="4286255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A3DE8F-F4D9-4386-B70C-5FD1B39E224F}"/>
                </a:ext>
              </a:extLst>
            </p:cNvPr>
            <p:cNvSpPr/>
            <p:nvPr/>
          </p:nvSpPr>
          <p:spPr>
            <a:xfrm>
              <a:off x="7143767" y="4286255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AACE31B-C4CA-4D84-91B4-80023E109640}"/>
                </a:ext>
              </a:extLst>
            </p:cNvPr>
            <p:cNvSpPr/>
            <p:nvPr/>
          </p:nvSpPr>
          <p:spPr>
            <a:xfrm>
              <a:off x="7643834" y="4286255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A59658F-EFFF-4281-8ECD-C20E05C6C056}"/>
                </a:ext>
              </a:extLst>
            </p:cNvPr>
            <p:cNvSpPr/>
            <p:nvPr/>
          </p:nvSpPr>
          <p:spPr>
            <a:xfrm>
              <a:off x="6143633" y="4786322"/>
              <a:ext cx="357191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49A747-7429-4D73-881C-47998E61CF4D}"/>
                </a:ext>
              </a:extLst>
            </p:cNvPr>
            <p:cNvSpPr/>
            <p:nvPr/>
          </p:nvSpPr>
          <p:spPr>
            <a:xfrm>
              <a:off x="6643701" y="4786322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F948AE9-45BB-4C37-8066-BB6643789FAF}"/>
                </a:ext>
              </a:extLst>
            </p:cNvPr>
            <p:cNvSpPr/>
            <p:nvPr/>
          </p:nvSpPr>
          <p:spPr>
            <a:xfrm>
              <a:off x="7143767" y="4786322"/>
              <a:ext cx="357191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8BD0E8C-C09A-4559-813C-A4FA76B41555}"/>
                </a:ext>
              </a:extLst>
            </p:cNvPr>
            <p:cNvSpPr/>
            <p:nvPr/>
          </p:nvSpPr>
          <p:spPr>
            <a:xfrm>
              <a:off x="7643834" y="4786322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E579A91-06E3-4D92-B69A-F932F151D90A}"/>
                </a:ext>
              </a:extLst>
            </p:cNvPr>
            <p:cNvSpPr/>
            <p:nvPr/>
          </p:nvSpPr>
          <p:spPr>
            <a:xfrm>
              <a:off x="6143633" y="5214950"/>
              <a:ext cx="1928829" cy="214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C9603DFD-CBA0-4401-BF1E-45A3A383F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2657" y="5643578"/>
              <a:ext cx="213393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Georgia" panose="02040502050405020303" pitchFamily="18" charset="0"/>
                  <a:ea typeface="宋体" panose="02010600030101010101" pitchFamily="2" charset="-122"/>
                </a:rPr>
                <a:t>SPN</a:t>
              </a:r>
              <a:r>
                <a:rPr lang="zh-CN" altLang="en-US" sz="2400">
                  <a:latin typeface="Georgia" panose="02040502050405020303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Georgia" panose="02040502050405020303" pitchFamily="18" charset="0"/>
                  <a:ea typeface="宋体" panose="02010600030101010101" pitchFamily="2" charset="-122"/>
                </a:rPr>
                <a:t>Structure</a:t>
              </a:r>
              <a:endParaRPr lang="zh-CN" altLang="en-US" sz="2400"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4B7100-892D-4203-93E7-7B5C7D0638EB}"/>
                </a:ext>
              </a:extLst>
            </p:cNvPr>
            <p:cNvSpPr/>
            <p:nvPr/>
          </p:nvSpPr>
          <p:spPr>
            <a:xfrm>
              <a:off x="6000757" y="2214554"/>
              <a:ext cx="2143143" cy="41434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7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BC99-18C8-403C-BEC1-ACD2B30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endParaRPr lang="zh-CN" altLang="en-US" dirty="0"/>
          </a:p>
        </p:txBody>
      </p:sp>
      <p:sp>
        <p:nvSpPr>
          <p:cNvPr id="113" name="Rectangle 3">
            <a:extLst>
              <a:ext uri="{FF2B5EF4-FFF2-40B4-BE49-F238E27FC236}">
                <a16:creationId xmlns:a16="http://schemas.microsoft.com/office/drawing/2014/main" id="{818FB96D-0472-4784-9A94-7F4036480A8D}"/>
              </a:ext>
            </a:extLst>
          </p:cNvPr>
          <p:cNvSpPr/>
          <p:nvPr/>
        </p:nvSpPr>
        <p:spPr>
          <a:xfrm rot="16200000">
            <a:off x="-613366" y="4344843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4" name="Group 72">
            <a:extLst>
              <a:ext uri="{FF2B5EF4-FFF2-40B4-BE49-F238E27FC236}">
                <a16:creationId xmlns:a16="http://schemas.microsoft.com/office/drawing/2014/main" id="{E7420314-828C-4095-B4A4-199B8A35709D}"/>
              </a:ext>
            </a:extLst>
          </p:cNvPr>
          <p:cNvGrpSpPr/>
          <p:nvPr/>
        </p:nvGrpSpPr>
        <p:grpSpPr>
          <a:xfrm>
            <a:off x="884517" y="2986848"/>
            <a:ext cx="1934883" cy="3017348"/>
            <a:chOff x="884517" y="1861529"/>
            <a:chExt cx="1934883" cy="3017348"/>
          </a:xfrm>
        </p:grpSpPr>
        <p:sp>
          <p:nvSpPr>
            <p:cNvPr id="115" name="TextBox 4">
              <a:extLst>
                <a:ext uri="{FF2B5EF4-FFF2-40B4-BE49-F238E27FC236}">
                  <a16:creationId xmlns:a16="http://schemas.microsoft.com/office/drawing/2014/main" id="{1A48A2B8-12E2-4EEA-BEA9-CB31A46746E4}"/>
                </a:ext>
              </a:extLst>
            </p:cNvPr>
            <p:cNvSpPr txBox="1"/>
            <p:nvPr/>
          </p:nvSpPr>
          <p:spPr>
            <a:xfrm rot="16200000">
              <a:off x="991006" y="3253492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⨁</a:t>
              </a:r>
            </a:p>
          </p:txBody>
        </p:sp>
        <p:cxnSp>
          <p:nvCxnSpPr>
            <p:cNvPr id="116" name="Straight Connector 6">
              <a:extLst>
                <a:ext uri="{FF2B5EF4-FFF2-40B4-BE49-F238E27FC236}">
                  <a16:creationId xmlns:a16="http://schemas.microsoft.com/office/drawing/2014/main" id="{C2BA59F0-3E8A-42D5-807F-7E1889CA84C1}"/>
                </a:ext>
              </a:extLst>
            </p:cNvPr>
            <p:cNvCxnSpPr/>
            <p:nvPr/>
          </p:nvCxnSpPr>
          <p:spPr>
            <a:xfrm rot="16200000">
              <a:off x="250308" y="3346450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8">
              <a:extLst>
                <a:ext uri="{FF2B5EF4-FFF2-40B4-BE49-F238E27FC236}">
                  <a16:creationId xmlns:a16="http://schemas.microsoft.com/office/drawing/2014/main" id="{79035B17-23F9-4D8B-A77A-CB7691A77FD0}"/>
                </a:ext>
              </a:extLst>
            </p:cNvPr>
            <p:cNvCxnSpPr/>
            <p:nvPr/>
          </p:nvCxnSpPr>
          <p:spPr>
            <a:xfrm rot="16200000">
              <a:off x="1638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9">
              <a:extLst>
                <a:ext uri="{FF2B5EF4-FFF2-40B4-BE49-F238E27FC236}">
                  <a16:creationId xmlns:a16="http://schemas.microsoft.com/office/drawing/2014/main" id="{A07762F0-9EA2-4C3D-9759-7CAC2E157EC6}"/>
                </a:ext>
              </a:extLst>
            </p:cNvPr>
            <p:cNvCxnSpPr/>
            <p:nvPr/>
          </p:nvCxnSpPr>
          <p:spPr>
            <a:xfrm rot="16200000">
              <a:off x="1638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0">
              <a:extLst>
                <a:ext uri="{FF2B5EF4-FFF2-40B4-BE49-F238E27FC236}">
                  <a16:creationId xmlns:a16="http://schemas.microsoft.com/office/drawing/2014/main" id="{6BB610C0-B9B4-44CA-81C5-80A4EDCF5D56}"/>
                </a:ext>
              </a:extLst>
            </p:cNvPr>
            <p:cNvCxnSpPr/>
            <p:nvPr/>
          </p:nvCxnSpPr>
          <p:spPr>
            <a:xfrm rot="16200000">
              <a:off x="1638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">
              <a:extLst>
                <a:ext uri="{FF2B5EF4-FFF2-40B4-BE49-F238E27FC236}">
                  <a16:creationId xmlns:a16="http://schemas.microsoft.com/office/drawing/2014/main" id="{318D8DBD-56FA-497D-A0BB-E00E345E075F}"/>
                </a:ext>
              </a:extLst>
            </p:cNvPr>
            <p:cNvCxnSpPr/>
            <p:nvPr/>
          </p:nvCxnSpPr>
          <p:spPr>
            <a:xfrm rot="16200000">
              <a:off x="1638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">
              <a:extLst>
                <a:ext uri="{FF2B5EF4-FFF2-40B4-BE49-F238E27FC236}">
                  <a16:creationId xmlns:a16="http://schemas.microsoft.com/office/drawing/2014/main" id="{47DEA188-1CCF-4B2D-A848-CD0DFE51AC0C}"/>
                </a:ext>
              </a:extLst>
            </p:cNvPr>
            <p:cNvCxnSpPr/>
            <p:nvPr/>
          </p:nvCxnSpPr>
          <p:spPr>
            <a:xfrm rot="16200000">
              <a:off x="1638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3">
              <a:extLst>
                <a:ext uri="{FF2B5EF4-FFF2-40B4-BE49-F238E27FC236}">
                  <a16:creationId xmlns:a16="http://schemas.microsoft.com/office/drawing/2014/main" id="{E2BB48D0-1C17-4CD6-B840-FEDEC17B800D}"/>
                </a:ext>
              </a:extLst>
            </p:cNvPr>
            <p:cNvCxnSpPr/>
            <p:nvPr/>
          </p:nvCxnSpPr>
          <p:spPr>
            <a:xfrm rot="16200000">
              <a:off x="1638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4">
              <a:extLst>
                <a:ext uri="{FF2B5EF4-FFF2-40B4-BE49-F238E27FC236}">
                  <a16:creationId xmlns:a16="http://schemas.microsoft.com/office/drawing/2014/main" id="{BEDD22B1-EE1B-48FF-AFB6-98F73D416FAB}"/>
                </a:ext>
              </a:extLst>
            </p:cNvPr>
            <p:cNvSpPr/>
            <p:nvPr/>
          </p:nvSpPr>
          <p:spPr>
            <a:xfrm>
              <a:off x="1836738" y="186152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24" name="Rounded Rectangle 15">
              <a:extLst>
                <a:ext uri="{FF2B5EF4-FFF2-40B4-BE49-F238E27FC236}">
                  <a16:creationId xmlns:a16="http://schemas.microsoft.com/office/drawing/2014/main" id="{7CC99D9E-4D6C-45ED-A505-6F86A839ED2F}"/>
                </a:ext>
              </a:extLst>
            </p:cNvPr>
            <p:cNvSpPr/>
            <p:nvPr/>
          </p:nvSpPr>
          <p:spPr>
            <a:xfrm>
              <a:off x="1836738" y="2395426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25" name="Rounded Rectangle 16">
              <a:extLst>
                <a:ext uri="{FF2B5EF4-FFF2-40B4-BE49-F238E27FC236}">
                  <a16:creationId xmlns:a16="http://schemas.microsoft.com/office/drawing/2014/main" id="{382D7C39-3CF0-4C72-882F-28355BA4042A}"/>
                </a:ext>
              </a:extLst>
            </p:cNvPr>
            <p:cNvSpPr/>
            <p:nvPr/>
          </p:nvSpPr>
          <p:spPr>
            <a:xfrm>
              <a:off x="1836738" y="2904903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126" name="Rounded Rectangle 17">
              <a:extLst>
                <a:ext uri="{FF2B5EF4-FFF2-40B4-BE49-F238E27FC236}">
                  <a16:creationId xmlns:a16="http://schemas.microsoft.com/office/drawing/2014/main" id="{1D9883A1-45B7-4AD4-B1CD-4E278DE99142}"/>
                </a:ext>
              </a:extLst>
            </p:cNvPr>
            <p:cNvSpPr/>
            <p:nvPr/>
          </p:nvSpPr>
          <p:spPr>
            <a:xfrm>
              <a:off x="1836738" y="442961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8</a:t>
              </a:r>
            </a:p>
          </p:txBody>
        </p:sp>
        <p:sp>
          <p:nvSpPr>
            <p:cNvPr id="127" name="TextBox 18">
              <a:extLst>
                <a:ext uri="{FF2B5EF4-FFF2-40B4-BE49-F238E27FC236}">
                  <a16:creationId xmlns:a16="http://schemas.microsoft.com/office/drawing/2014/main" id="{FC5C8FB5-40BE-4F50-94FC-FFF85D37173B}"/>
                </a:ext>
              </a:extLst>
            </p:cNvPr>
            <p:cNvSpPr txBox="1"/>
            <p:nvPr/>
          </p:nvSpPr>
          <p:spPr>
            <a:xfrm rot="5400000" flipV="1">
              <a:off x="1882576" y="3579393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⋯</a:t>
              </a:r>
            </a:p>
          </p:txBody>
        </p:sp>
        <p:cxnSp>
          <p:nvCxnSpPr>
            <p:cNvPr id="128" name="Straight Connector 19">
              <a:extLst>
                <a:ext uri="{FF2B5EF4-FFF2-40B4-BE49-F238E27FC236}">
                  <a16:creationId xmlns:a16="http://schemas.microsoft.com/office/drawing/2014/main" id="{25FF79D1-4DBB-4FD4-876C-011E592A8956}"/>
                </a:ext>
              </a:extLst>
            </p:cNvPr>
            <p:cNvCxnSpPr/>
            <p:nvPr/>
          </p:nvCxnSpPr>
          <p:spPr>
            <a:xfrm rot="16200000">
              <a:off x="2400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20">
              <a:extLst>
                <a:ext uri="{FF2B5EF4-FFF2-40B4-BE49-F238E27FC236}">
                  <a16:creationId xmlns:a16="http://schemas.microsoft.com/office/drawing/2014/main" id="{999F6575-C26F-4E2F-9910-44B096C9788B}"/>
                </a:ext>
              </a:extLst>
            </p:cNvPr>
            <p:cNvCxnSpPr/>
            <p:nvPr/>
          </p:nvCxnSpPr>
          <p:spPr>
            <a:xfrm rot="16200000">
              <a:off x="2400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21">
              <a:extLst>
                <a:ext uri="{FF2B5EF4-FFF2-40B4-BE49-F238E27FC236}">
                  <a16:creationId xmlns:a16="http://schemas.microsoft.com/office/drawing/2014/main" id="{BB236B86-2DD9-4209-90FF-9AF03A2C77AB}"/>
                </a:ext>
              </a:extLst>
            </p:cNvPr>
            <p:cNvCxnSpPr/>
            <p:nvPr/>
          </p:nvCxnSpPr>
          <p:spPr>
            <a:xfrm rot="16200000">
              <a:off x="2400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22">
              <a:extLst>
                <a:ext uri="{FF2B5EF4-FFF2-40B4-BE49-F238E27FC236}">
                  <a16:creationId xmlns:a16="http://schemas.microsoft.com/office/drawing/2014/main" id="{EB89AE62-DE86-4804-BF0F-F4D424118D55}"/>
                </a:ext>
              </a:extLst>
            </p:cNvPr>
            <p:cNvCxnSpPr/>
            <p:nvPr/>
          </p:nvCxnSpPr>
          <p:spPr>
            <a:xfrm rot="16200000">
              <a:off x="2400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23">
              <a:extLst>
                <a:ext uri="{FF2B5EF4-FFF2-40B4-BE49-F238E27FC236}">
                  <a16:creationId xmlns:a16="http://schemas.microsoft.com/office/drawing/2014/main" id="{0A520387-9723-484E-B43C-FC8C7ACD5395}"/>
                </a:ext>
              </a:extLst>
            </p:cNvPr>
            <p:cNvCxnSpPr/>
            <p:nvPr/>
          </p:nvCxnSpPr>
          <p:spPr>
            <a:xfrm rot="16200000">
              <a:off x="2400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24">
              <a:extLst>
                <a:ext uri="{FF2B5EF4-FFF2-40B4-BE49-F238E27FC236}">
                  <a16:creationId xmlns:a16="http://schemas.microsoft.com/office/drawing/2014/main" id="{8C3DE9D7-6464-4FAD-AAB7-C182167F28D2}"/>
                </a:ext>
              </a:extLst>
            </p:cNvPr>
            <p:cNvCxnSpPr/>
            <p:nvPr/>
          </p:nvCxnSpPr>
          <p:spPr>
            <a:xfrm rot="16200000">
              <a:off x="2400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42">
              <a:extLst>
                <a:ext uri="{FF2B5EF4-FFF2-40B4-BE49-F238E27FC236}">
                  <a16:creationId xmlns:a16="http://schemas.microsoft.com/office/drawing/2014/main" id="{9BB107FA-E52E-4580-88CB-BEE95F5D4EE4}"/>
                </a:ext>
              </a:extLst>
            </p:cNvPr>
            <p:cNvGrpSpPr/>
            <p:nvPr/>
          </p:nvGrpSpPr>
          <p:grpSpPr>
            <a:xfrm rot="16200000">
              <a:off x="1240465" y="3194050"/>
              <a:ext cx="2853070" cy="304800"/>
              <a:chOff x="990600" y="3486150"/>
              <a:chExt cx="4267200" cy="457200"/>
            </a:xfrm>
          </p:grpSpPr>
          <p:sp>
            <p:nvSpPr>
              <p:cNvPr id="137" name="Rectangle 26">
                <a:extLst>
                  <a:ext uri="{FF2B5EF4-FFF2-40B4-BE49-F238E27FC236}">
                    <a16:creationId xmlns:a16="http://schemas.microsoft.com/office/drawing/2014/main" id="{3E35A7D1-E11D-4E23-ADC7-CF9146514047}"/>
                  </a:ext>
                </a:extLst>
              </p:cNvPr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28">
                <a:extLst>
                  <a:ext uri="{FF2B5EF4-FFF2-40B4-BE49-F238E27FC236}">
                    <a16:creationId xmlns:a16="http://schemas.microsoft.com/office/drawing/2014/main" id="{B7CAA0C1-2D2E-4CAC-BFF2-2362E44B1EDB}"/>
                  </a:ext>
                </a:extLst>
              </p:cNvPr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30">
                <a:extLst>
                  <a:ext uri="{FF2B5EF4-FFF2-40B4-BE49-F238E27FC236}">
                    <a16:creationId xmlns:a16="http://schemas.microsoft.com/office/drawing/2014/main" id="{98D21A93-E8A2-48AF-825A-5A512C3FD719}"/>
                  </a:ext>
                </a:extLst>
              </p:cNvPr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32">
                <a:extLst>
                  <a:ext uri="{FF2B5EF4-FFF2-40B4-BE49-F238E27FC236}">
                    <a16:creationId xmlns:a16="http://schemas.microsoft.com/office/drawing/2014/main" id="{1C00F3FF-313D-4C79-84E1-56DE13AAC9A5}"/>
                  </a:ext>
                </a:extLst>
              </p:cNvPr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34">
                <a:extLst>
                  <a:ext uri="{FF2B5EF4-FFF2-40B4-BE49-F238E27FC236}">
                    <a16:creationId xmlns:a16="http://schemas.microsoft.com/office/drawing/2014/main" id="{5EEC567D-A0D2-4509-94A2-AC501904126F}"/>
                  </a:ext>
                </a:extLst>
              </p:cNvPr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37">
                <a:extLst>
                  <a:ext uri="{FF2B5EF4-FFF2-40B4-BE49-F238E27FC236}">
                    <a16:creationId xmlns:a16="http://schemas.microsoft.com/office/drawing/2014/main" id="{25A5C0E6-8A18-46F2-B208-EBC77EE25E46}"/>
                  </a:ext>
                </a:extLst>
              </p:cNvPr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39">
                <a:extLst>
                  <a:ext uri="{FF2B5EF4-FFF2-40B4-BE49-F238E27FC236}">
                    <a16:creationId xmlns:a16="http://schemas.microsoft.com/office/drawing/2014/main" id="{E28D54B8-D759-4FBF-B424-B053F846D56F}"/>
                  </a:ext>
                </a:extLst>
              </p:cNvPr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49">
              <a:extLst>
                <a:ext uri="{FF2B5EF4-FFF2-40B4-BE49-F238E27FC236}">
                  <a16:creationId xmlns:a16="http://schemas.microsoft.com/office/drawing/2014/main" id="{E4D8F536-4FCA-4B3D-86FB-916A75096B4A}"/>
                </a:ext>
              </a:extLst>
            </p:cNvPr>
            <p:cNvCxnSpPr/>
            <p:nvPr/>
          </p:nvCxnSpPr>
          <p:spPr>
            <a:xfrm rot="16200000" flipH="1">
              <a:off x="1404515" y="3322739"/>
              <a:ext cx="1382" cy="14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51">
              <a:extLst>
                <a:ext uri="{FF2B5EF4-FFF2-40B4-BE49-F238E27FC236}">
                  <a16:creationId xmlns:a16="http://schemas.microsoft.com/office/drawing/2014/main" id="{AE900578-DB3A-4CAF-8265-98CD3B76C02E}"/>
                </a:ext>
              </a:extLst>
            </p:cNvPr>
            <p:cNvCxnSpPr/>
            <p:nvPr/>
          </p:nvCxnSpPr>
          <p:spPr>
            <a:xfrm rot="16200000" flipH="1">
              <a:off x="960025" y="3320506"/>
              <a:ext cx="1383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37">
            <a:extLst>
              <a:ext uri="{FF2B5EF4-FFF2-40B4-BE49-F238E27FC236}">
                <a16:creationId xmlns:a16="http://schemas.microsoft.com/office/drawing/2014/main" id="{4D741F67-DADF-44A0-895B-EBF036DB9FBD}"/>
              </a:ext>
            </a:extLst>
          </p:cNvPr>
          <p:cNvSpPr/>
          <p:nvPr/>
        </p:nvSpPr>
        <p:spPr>
          <a:xfrm rot="16200000">
            <a:off x="6930435" y="4310435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output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5" name="TextBox 139">
            <a:extLst>
              <a:ext uri="{FF2B5EF4-FFF2-40B4-BE49-F238E27FC236}">
                <a16:creationId xmlns:a16="http://schemas.microsoft.com/office/drawing/2014/main" id="{73212F8C-2898-4641-BB9B-FB55F2B2AACF}"/>
              </a:ext>
            </a:extLst>
          </p:cNvPr>
          <p:cNvSpPr txBox="1"/>
          <p:nvPr/>
        </p:nvSpPr>
        <p:spPr>
          <a:xfrm>
            <a:off x="1295400" y="5983069"/>
            <a:ext cx="66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subs.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46" name="TextBox 140">
            <a:extLst>
              <a:ext uri="{FF2B5EF4-FFF2-40B4-BE49-F238E27FC236}">
                <a16:creationId xmlns:a16="http://schemas.microsoft.com/office/drawing/2014/main" id="{A19A5B2A-71F6-4699-99DC-46AA7423D418}"/>
              </a:ext>
            </a:extLst>
          </p:cNvPr>
          <p:cNvSpPr txBox="1"/>
          <p:nvPr/>
        </p:nvSpPr>
        <p:spPr>
          <a:xfrm>
            <a:off x="2685061" y="5963198"/>
            <a:ext cx="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perm.</a:t>
            </a:r>
          </a:p>
          <a:p>
            <a:pPr algn="ctr"/>
            <a:r>
              <a:rPr lang="en-US" dirty="0"/>
              <a:t>layer</a:t>
            </a:r>
          </a:p>
        </p:txBody>
      </p:sp>
      <p:grpSp>
        <p:nvGrpSpPr>
          <p:cNvPr id="150" name="Group 153">
            <a:extLst>
              <a:ext uri="{FF2B5EF4-FFF2-40B4-BE49-F238E27FC236}">
                <a16:creationId xmlns:a16="http://schemas.microsoft.com/office/drawing/2014/main" id="{CFCB5CC3-4CFF-472D-92E3-A0AADAEC902F}"/>
              </a:ext>
            </a:extLst>
          </p:cNvPr>
          <p:cNvGrpSpPr/>
          <p:nvPr/>
        </p:nvGrpSpPr>
        <p:grpSpPr>
          <a:xfrm>
            <a:off x="990600" y="2594665"/>
            <a:ext cx="428573" cy="1752600"/>
            <a:chOff x="990600" y="1047750"/>
            <a:chExt cx="428573" cy="1752600"/>
          </a:xfrm>
        </p:grpSpPr>
        <p:sp>
          <p:nvSpPr>
            <p:cNvPr id="151" name="TextBox 145">
              <a:extLst>
                <a:ext uri="{FF2B5EF4-FFF2-40B4-BE49-F238E27FC236}">
                  <a16:creationId xmlns:a16="http://schemas.microsoft.com/office/drawing/2014/main" id="{37D0B5B4-5889-448E-A848-D36080794B42}"/>
                </a:ext>
              </a:extLst>
            </p:cNvPr>
            <p:cNvSpPr txBox="1"/>
            <p:nvPr/>
          </p:nvSpPr>
          <p:spPr>
            <a:xfrm>
              <a:off x="990600" y="10477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52" name="Straight Arrow Connector 152">
              <a:extLst>
                <a:ext uri="{FF2B5EF4-FFF2-40B4-BE49-F238E27FC236}">
                  <a16:creationId xmlns:a16="http://schemas.microsoft.com/office/drawing/2014/main" id="{275368EF-5AE9-4DB5-98F3-5048E481C05A}"/>
                </a:ext>
              </a:extLst>
            </p:cNvPr>
            <p:cNvCxnSpPr/>
            <p:nvPr/>
          </p:nvCxnSpPr>
          <p:spPr>
            <a:xfrm flipH="1">
              <a:off x="1178610" y="1416882"/>
              <a:ext cx="11870" cy="138346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62">
            <a:extLst>
              <a:ext uri="{FF2B5EF4-FFF2-40B4-BE49-F238E27FC236}">
                <a16:creationId xmlns:a16="http://schemas.microsoft.com/office/drawing/2014/main" id="{59570833-5D41-4F3B-A2CA-DE5CAF94825E}"/>
              </a:ext>
            </a:extLst>
          </p:cNvPr>
          <p:cNvGrpSpPr/>
          <p:nvPr/>
        </p:nvGrpSpPr>
        <p:grpSpPr>
          <a:xfrm>
            <a:off x="2819400" y="2599657"/>
            <a:ext cx="1934883" cy="3383412"/>
            <a:chOff x="2819400" y="1052742"/>
            <a:chExt cx="1934883" cy="3383412"/>
          </a:xfrm>
        </p:grpSpPr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6C6905D-F653-486C-BB25-56EFC45A267E}"/>
                </a:ext>
              </a:extLst>
            </p:cNvPr>
            <p:cNvGrpSpPr/>
            <p:nvPr/>
          </p:nvGrpSpPr>
          <p:grpSpPr>
            <a:xfrm>
              <a:off x="2819400" y="1418806"/>
              <a:ext cx="1934883" cy="3017348"/>
              <a:chOff x="884517" y="1861529"/>
              <a:chExt cx="1934883" cy="3017348"/>
            </a:xfrm>
          </p:grpSpPr>
          <p:sp>
            <p:nvSpPr>
              <p:cNvPr id="158" name="TextBox 74">
                <a:extLst>
                  <a:ext uri="{FF2B5EF4-FFF2-40B4-BE49-F238E27FC236}">
                    <a16:creationId xmlns:a16="http://schemas.microsoft.com/office/drawing/2014/main" id="{D5A570E1-555A-43B5-A4FA-46B59A60C513}"/>
                  </a:ext>
                </a:extLst>
              </p:cNvPr>
              <p:cNvSpPr txBox="1"/>
              <p:nvPr/>
            </p:nvSpPr>
            <p:spPr>
              <a:xfrm rot="16200000">
                <a:off x="991006" y="3253492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⨁</a:t>
                </a:r>
              </a:p>
            </p:txBody>
          </p:sp>
          <p:cxnSp>
            <p:nvCxnSpPr>
              <p:cNvPr id="159" name="Straight Connector 75">
                <a:extLst>
                  <a:ext uri="{FF2B5EF4-FFF2-40B4-BE49-F238E27FC236}">
                    <a16:creationId xmlns:a16="http://schemas.microsoft.com/office/drawing/2014/main" id="{4ADF77BF-CB22-417C-98BD-2B4DB6E241BF}"/>
                  </a:ext>
                </a:extLst>
              </p:cNvPr>
              <p:cNvCxnSpPr/>
              <p:nvPr/>
            </p:nvCxnSpPr>
            <p:spPr>
              <a:xfrm rot="16200000">
                <a:off x="250308" y="3346450"/>
                <a:ext cx="25473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76">
                <a:extLst>
                  <a:ext uri="{FF2B5EF4-FFF2-40B4-BE49-F238E27FC236}">
                    <a16:creationId xmlns:a16="http://schemas.microsoft.com/office/drawing/2014/main" id="{43AD0342-B5F1-4D5E-A3EF-CA09E4B8B5EB}"/>
                  </a:ext>
                </a:extLst>
              </p:cNvPr>
              <p:cNvCxnSpPr/>
              <p:nvPr/>
            </p:nvCxnSpPr>
            <p:spPr>
              <a:xfrm rot="16200000">
                <a:off x="1638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77">
                <a:extLst>
                  <a:ext uri="{FF2B5EF4-FFF2-40B4-BE49-F238E27FC236}">
                    <a16:creationId xmlns:a16="http://schemas.microsoft.com/office/drawing/2014/main" id="{C12C5D11-D852-4965-A705-0DBBA7EF6F17}"/>
                  </a:ext>
                </a:extLst>
              </p:cNvPr>
              <p:cNvCxnSpPr/>
              <p:nvPr/>
            </p:nvCxnSpPr>
            <p:spPr>
              <a:xfrm rot="16200000">
                <a:off x="1638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78">
                <a:extLst>
                  <a:ext uri="{FF2B5EF4-FFF2-40B4-BE49-F238E27FC236}">
                    <a16:creationId xmlns:a16="http://schemas.microsoft.com/office/drawing/2014/main" id="{CDDAB3FF-17ED-42D2-AD1E-A7EC3C5C28EA}"/>
                  </a:ext>
                </a:extLst>
              </p:cNvPr>
              <p:cNvCxnSpPr/>
              <p:nvPr/>
            </p:nvCxnSpPr>
            <p:spPr>
              <a:xfrm rot="16200000">
                <a:off x="1638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79">
                <a:extLst>
                  <a:ext uri="{FF2B5EF4-FFF2-40B4-BE49-F238E27FC236}">
                    <a16:creationId xmlns:a16="http://schemas.microsoft.com/office/drawing/2014/main" id="{5DE6C5CD-FA20-4F1B-B498-51696A5BD2AD}"/>
                  </a:ext>
                </a:extLst>
              </p:cNvPr>
              <p:cNvCxnSpPr/>
              <p:nvPr/>
            </p:nvCxnSpPr>
            <p:spPr>
              <a:xfrm rot="16200000">
                <a:off x="1638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80">
                <a:extLst>
                  <a:ext uri="{FF2B5EF4-FFF2-40B4-BE49-F238E27FC236}">
                    <a16:creationId xmlns:a16="http://schemas.microsoft.com/office/drawing/2014/main" id="{C10137F3-D9BE-4028-87E5-E4737F074EA6}"/>
                  </a:ext>
                </a:extLst>
              </p:cNvPr>
              <p:cNvCxnSpPr/>
              <p:nvPr/>
            </p:nvCxnSpPr>
            <p:spPr>
              <a:xfrm rot="16200000">
                <a:off x="1638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81">
                <a:extLst>
                  <a:ext uri="{FF2B5EF4-FFF2-40B4-BE49-F238E27FC236}">
                    <a16:creationId xmlns:a16="http://schemas.microsoft.com/office/drawing/2014/main" id="{E88155B6-B4E2-4E64-B7D2-6E89037114C6}"/>
                  </a:ext>
                </a:extLst>
              </p:cNvPr>
              <p:cNvCxnSpPr/>
              <p:nvPr/>
            </p:nvCxnSpPr>
            <p:spPr>
              <a:xfrm rot="16200000">
                <a:off x="1638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ounded Rectangle 82">
                <a:extLst>
                  <a:ext uri="{FF2B5EF4-FFF2-40B4-BE49-F238E27FC236}">
                    <a16:creationId xmlns:a16="http://schemas.microsoft.com/office/drawing/2014/main" id="{BB898B53-C7CF-47D4-A728-050D5FFF70B3}"/>
                  </a:ext>
                </a:extLst>
              </p:cNvPr>
              <p:cNvSpPr/>
              <p:nvPr/>
            </p:nvSpPr>
            <p:spPr>
              <a:xfrm>
                <a:off x="1836738" y="1861529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1</a:t>
                </a:r>
              </a:p>
            </p:txBody>
          </p:sp>
          <p:sp>
            <p:nvSpPr>
              <p:cNvPr id="167" name="Rounded Rectangle 83">
                <a:extLst>
                  <a:ext uri="{FF2B5EF4-FFF2-40B4-BE49-F238E27FC236}">
                    <a16:creationId xmlns:a16="http://schemas.microsoft.com/office/drawing/2014/main" id="{9E43E3BC-F328-40AD-9998-F605FAD65F2C}"/>
                  </a:ext>
                </a:extLst>
              </p:cNvPr>
              <p:cNvSpPr/>
              <p:nvPr/>
            </p:nvSpPr>
            <p:spPr>
              <a:xfrm>
                <a:off x="1836738" y="2395426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2</a:t>
                </a:r>
              </a:p>
            </p:txBody>
          </p:sp>
          <p:sp>
            <p:nvSpPr>
              <p:cNvPr id="168" name="Rounded Rectangle 84">
                <a:extLst>
                  <a:ext uri="{FF2B5EF4-FFF2-40B4-BE49-F238E27FC236}">
                    <a16:creationId xmlns:a16="http://schemas.microsoft.com/office/drawing/2014/main" id="{DC155E72-6137-424E-8264-275588D08876}"/>
                  </a:ext>
                </a:extLst>
              </p:cNvPr>
              <p:cNvSpPr/>
              <p:nvPr/>
            </p:nvSpPr>
            <p:spPr>
              <a:xfrm>
                <a:off x="1836738" y="2904903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3</a:t>
                </a:r>
              </a:p>
            </p:txBody>
          </p:sp>
          <p:sp>
            <p:nvSpPr>
              <p:cNvPr id="169" name="Rounded Rectangle 85">
                <a:extLst>
                  <a:ext uri="{FF2B5EF4-FFF2-40B4-BE49-F238E27FC236}">
                    <a16:creationId xmlns:a16="http://schemas.microsoft.com/office/drawing/2014/main" id="{2B04AFDC-7CDB-4042-9B86-261496F9D34A}"/>
                  </a:ext>
                </a:extLst>
              </p:cNvPr>
              <p:cNvSpPr/>
              <p:nvPr/>
            </p:nvSpPr>
            <p:spPr>
              <a:xfrm>
                <a:off x="1836738" y="4429614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8</a:t>
                </a:r>
              </a:p>
            </p:txBody>
          </p:sp>
          <p:sp>
            <p:nvSpPr>
              <p:cNvPr id="170" name="TextBox 86">
                <a:extLst>
                  <a:ext uri="{FF2B5EF4-FFF2-40B4-BE49-F238E27FC236}">
                    <a16:creationId xmlns:a16="http://schemas.microsoft.com/office/drawing/2014/main" id="{538B45C9-76B2-452B-8ABE-264FAEDF9101}"/>
                  </a:ext>
                </a:extLst>
              </p:cNvPr>
              <p:cNvSpPr txBox="1"/>
              <p:nvPr/>
            </p:nvSpPr>
            <p:spPr>
              <a:xfrm rot="5400000" flipV="1">
                <a:off x="1882576" y="3579393"/>
                <a:ext cx="233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⋯</a:t>
                </a:r>
              </a:p>
            </p:txBody>
          </p:sp>
          <p:cxnSp>
            <p:nvCxnSpPr>
              <p:cNvPr id="171" name="Straight Connector 87">
                <a:extLst>
                  <a:ext uri="{FF2B5EF4-FFF2-40B4-BE49-F238E27FC236}">
                    <a16:creationId xmlns:a16="http://schemas.microsoft.com/office/drawing/2014/main" id="{4B4A2A67-2C06-495D-BEF7-4DD829C97CAB}"/>
                  </a:ext>
                </a:extLst>
              </p:cNvPr>
              <p:cNvCxnSpPr/>
              <p:nvPr/>
            </p:nvCxnSpPr>
            <p:spPr>
              <a:xfrm rot="16200000">
                <a:off x="2400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88">
                <a:extLst>
                  <a:ext uri="{FF2B5EF4-FFF2-40B4-BE49-F238E27FC236}">
                    <a16:creationId xmlns:a16="http://schemas.microsoft.com/office/drawing/2014/main" id="{A6C9B383-AAE4-42CE-900D-1A69E57BBB0A}"/>
                  </a:ext>
                </a:extLst>
              </p:cNvPr>
              <p:cNvCxnSpPr/>
              <p:nvPr/>
            </p:nvCxnSpPr>
            <p:spPr>
              <a:xfrm rot="16200000">
                <a:off x="2400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89">
                <a:extLst>
                  <a:ext uri="{FF2B5EF4-FFF2-40B4-BE49-F238E27FC236}">
                    <a16:creationId xmlns:a16="http://schemas.microsoft.com/office/drawing/2014/main" id="{E6F4A8B8-9847-402C-88FB-B0CEF4321DF9}"/>
                  </a:ext>
                </a:extLst>
              </p:cNvPr>
              <p:cNvCxnSpPr/>
              <p:nvPr/>
            </p:nvCxnSpPr>
            <p:spPr>
              <a:xfrm rot="16200000">
                <a:off x="2400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90">
                <a:extLst>
                  <a:ext uri="{FF2B5EF4-FFF2-40B4-BE49-F238E27FC236}">
                    <a16:creationId xmlns:a16="http://schemas.microsoft.com/office/drawing/2014/main" id="{C8F1F33C-3CEF-46B0-A7FB-DB1C81614DB8}"/>
                  </a:ext>
                </a:extLst>
              </p:cNvPr>
              <p:cNvCxnSpPr/>
              <p:nvPr/>
            </p:nvCxnSpPr>
            <p:spPr>
              <a:xfrm rot="16200000">
                <a:off x="2400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91">
                <a:extLst>
                  <a:ext uri="{FF2B5EF4-FFF2-40B4-BE49-F238E27FC236}">
                    <a16:creationId xmlns:a16="http://schemas.microsoft.com/office/drawing/2014/main" id="{29D1FC80-6A33-4E3D-8549-78EC3E889C3B}"/>
                  </a:ext>
                </a:extLst>
              </p:cNvPr>
              <p:cNvCxnSpPr/>
              <p:nvPr/>
            </p:nvCxnSpPr>
            <p:spPr>
              <a:xfrm rot="16200000">
                <a:off x="2400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92">
                <a:extLst>
                  <a:ext uri="{FF2B5EF4-FFF2-40B4-BE49-F238E27FC236}">
                    <a16:creationId xmlns:a16="http://schemas.microsoft.com/office/drawing/2014/main" id="{C00A4BBE-41FD-4FA5-9F1D-BA25F60D1BB7}"/>
                  </a:ext>
                </a:extLst>
              </p:cNvPr>
              <p:cNvCxnSpPr/>
              <p:nvPr/>
            </p:nvCxnSpPr>
            <p:spPr>
              <a:xfrm rot="16200000">
                <a:off x="2400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Group 93">
                <a:extLst>
                  <a:ext uri="{FF2B5EF4-FFF2-40B4-BE49-F238E27FC236}">
                    <a16:creationId xmlns:a16="http://schemas.microsoft.com/office/drawing/2014/main" id="{F72536C9-78DA-4720-BD21-8F41477B1250}"/>
                  </a:ext>
                </a:extLst>
              </p:cNvPr>
              <p:cNvGrpSpPr/>
              <p:nvPr/>
            </p:nvGrpSpPr>
            <p:grpSpPr>
              <a:xfrm rot="16200000">
                <a:off x="1240465" y="3194050"/>
                <a:ext cx="2853070" cy="304800"/>
                <a:chOff x="990600" y="3486150"/>
                <a:chExt cx="4267200" cy="457200"/>
              </a:xfrm>
            </p:grpSpPr>
            <p:sp>
              <p:nvSpPr>
                <p:cNvPr id="180" name="Rectangle 96">
                  <a:extLst>
                    <a:ext uri="{FF2B5EF4-FFF2-40B4-BE49-F238E27FC236}">
                      <a16:creationId xmlns:a16="http://schemas.microsoft.com/office/drawing/2014/main" id="{D0CAFE3F-64EA-40AD-8170-C1CC45EC62D9}"/>
                    </a:ext>
                  </a:extLst>
                </p:cNvPr>
                <p:cNvSpPr/>
                <p:nvPr/>
              </p:nvSpPr>
              <p:spPr>
                <a:xfrm>
                  <a:off x="990600" y="3486150"/>
                  <a:ext cx="4267200" cy="457200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97">
                  <a:extLst>
                    <a:ext uri="{FF2B5EF4-FFF2-40B4-BE49-F238E27FC236}">
                      <a16:creationId xmlns:a16="http://schemas.microsoft.com/office/drawing/2014/main" id="{D9EB7839-4416-44AA-B009-027B9C2B199F}"/>
                    </a:ext>
                  </a:extLst>
                </p:cNvPr>
                <p:cNvCxnSpPr/>
                <p:nvPr/>
              </p:nvCxnSpPr>
              <p:spPr>
                <a:xfrm>
                  <a:off x="1219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98">
                  <a:extLst>
                    <a:ext uri="{FF2B5EF4-FFF2-40B4-BE49-F238E27FC236}">
                      <a16:creationId xmlns:a16="http://schemas.microsoft.com/office/drawing/2014/main" id="{F195A2E0-CF7F-4D39-9AB8-22E91C94800B}"/>
                    </a:ext>
                  </a:extLst>
                </p:cNvPr>
                <p:cNvCxnSpPr/>
                <p:nvPr/>
              </p:nvCxnSpPr>
              <p:spPr>
                <a:xfrm flipH="1">
                  <a:off x="1219200" y="3486150"/>
                  <a:ext cx="762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99">
                  <a:extLst>
                    <a:ext uri="{FF2B5EF4-FFF2-40B4-BE49-F238E27FC236}">
                      <a16:creationId xmlns:a16="http://schemas.microsoft.com/office/drawing/2014/main" id="{0EEC1788-086B-4217-886F-D2D63F3BC92F}"/>
                    </a:ext>
                  </a:extLst>
                </p:cNvPr>
                <p:cNvCxnSpPr/>
                <p:nvPr/>
              </p:nvCxnSpPr>
              <p:spPr>
                <a:xfrm>
                  <a:off x="2743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00">
                  <a:extLst>
                    <a:ext uri="{FF2B5EF4-FFF2-40B4-BE49-F238E27FC236}">
                      <a16:creationId xmlns:a16="http://schemas.microsoft.com/office/drawing/2014/main" id="{9627AB67-05FE-4368-A351-636CD9C4F603}"/>
                    </a:ext>
                  </a:extLst>
                </p:cNvPr>
                <p:cNvCxnSpPr/>
                <p:nvPr/>
              </p:nvCxnSpPr>
              <p:spPr>
                <a:xfrm flipH="1"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01">
                  <a:extLst>
                    <a:ext uri="{FF2B5EF4-FFF2-40B4-BE49-F238E27FC236}">
                      <a16:creationId xmlns:a16="http://schemas.microsoft.com/office/drawing/2014/main" id="{BFC478DA-2C36-48D0-AF3F-ADA50C3399D5}"/>
                    </a:ext>
                  </a:extLst>
                </p:cNvPr>
                <p:cNvCxnSpPr/>
                <p:nvPr/>
              </p:nvCxnSpPr>
              <p:spPr>
                <a:xfrm flipH="1">
                  <a:off x="1828800" y="3486150"/>
                  <a:ext cx="24384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02">
                  <a:extLst>
                    <a:ext uri="{FF2B5EF4-FFF2-40B4-BE49-F238E27FC236}">
                      <a16:creationId xmlns:a16="http://schemas.microsoft.com/office/drawing/2014/main" id="{3409F5C2-A880-4F5F-ABC0-1816E8729D12}"/>
                    </a:ext>
                  </a:extLst>
                </p:cNvPr>
                <p:cNvCxnSpPr/>
                <p:nvPr/>
              </p:nvCxnSpPr>
              <p:spPr>
                <a:xfrm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Straight Connector 94">
                <a:extLst>
                  <a:ext uri="{FF2B5EF4-FFF2-40B4-BE49-F238E27FC236}">
                    <a16:creationId xmlns:a16="http://schemas.microsoft.com/office/drawing/2014/main" id="{2842455F-3D4B-4A7F-BE95-B94465F59738}"/>
                  </a:ext>
                </a:extLst>
              </p:cNvPr>
              <p:cNvCxnSpPr/>
              <p:nvPr/>
            </p:nvCxnSpPr>
            <p:spPr>
              <a:xfrm rot="16200000" flipH="1">
                <a:off x="1404515" y="3322739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95">
                <a:extLst>
                  <a:ext uri="{FF2B5EF4-FFF2-40B4-BE49-F238E27FC236}">
                    <a16:creationId xmlns:a16="http://schemas.microsoft.com/office/drawing/2014/main" id="{DD527D9F-B975-4B95-BECE-A4AF8AC28F60}"/>
                  </a:ext>
                </a:extLst>
              </p:cNvPr>
              <p:cNvCxnSpPr/>
              <p:nvPr/>
            </p:nvCxnSpPr>
            <p:spPr>
              <a:xfrm rot="16200000" flipH="1">
                <a:off x="960025" y="3320506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6">
              <a:extLst>
                <a:ext uri="{FF2B5EF4-FFF2-40B4-BE49-F238E27FC236}">
                  <a16:creationId xmlns:a16="http://schemas.microsoft.com/office/drawing/2014/main" id="{F3B3C3AC-86CD-4118-9917-9D580C42308F}"/>
                </a:ext>
              </a:extLst>
            </p:cNvPr>
            <p:cNvGrpSpPr/>
            <p:nvPr/>
          </p:nvGrpSpPr>
          <p:grpSpPr>
            <a:xfrm>
              <a:off x="2919340" y="1052742"/>
              <a:ext cx="428573" cy="1752600"/>
              <a:chOff x="990600" y="1047750"/>
              <a:chExt cx="428573" cy="1752600"/>
            </a:xfrm>
          </p:grpSpPr>
          <p:sp>
            <p:nvSpPr>
              <p:cNvPr id="156" name="TextBox 157">
                <a:extLst>
                  <a:ext uri="{FF2B5EF4-FFF2-40B4-BE49-F238E27FC236}">
                    <a16:creationId xmlns:a16="http://schemas.microsoft.com/office/drawing/2014/main" id="{DDE3B908-3A3C-4795-A46C-AD9D6830FF1F}"/>
                  </a:ext>
                </a:extLst>
              </p:cNvPr>
              <p:cNvSpPr txBox="1"/>
              <p:nvPr/>
            </p:nvSpPr>
            <p:spPr>
              <a:xfrm>
                <a:off x="990600" y="1047750"/>
                <a:ext cx="4285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k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7" name="Straight Arrow Connector 158">
                <a:extLst>
                  <a:ext uri="{FF2B5EF4-FFF2-40B4-BE49-F238E27FC236}">
                    <a16:creationId xmlns:a16="http://schemas.microsoft.com/office/drawing/2014/main" id="{391D8BA7-6805-4CA1-9CA1-B0B9D0446961}"/>
                  </a:ext>
                </a:extLst>
              </p:cNvPr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63">
            <a:extLst>
              <a:ext uri="{FF2B5EF4-FFF2-40B4-BE49-F238E27FC236}">
                <a16:creationId xmlns:a16="http://schemas.microsoft.com/office/drawing/2014/main" id="{E89ABA63-A9DE-4860-90D8-DD71B08AFF8D}"/>
              </a:ext>
            </a:extLst>
          </p:cNvPr>
          <p:cNvGrpSpPr/>
          <p:nvPr/>
        </p:nvGrpSpPr>
        <p:grpSpPr>
          <a:xfrm>
            <a:off x="5105400" y="2475985"/>
            <a:ext cx="2956856" cy="3476432"/>
            <a:chOff x="5105400" y="929070"/>
            <a:chExt cx="2956856" cy="3476432"/>
          </a:xfrm>
        </p:grpSpPr>
        <p:cxnSp>
          <p:nvCxnSpPr>
            <p:cNvPr id="188" name="Straight Connector 105">
              <a:extLst>
                <a:ext uri="{FF2B5EF4-FFF2-40B4-BE49-F238E27FC236}">
                  <a16:creationId xmlns:a16="http://schemas.microsoft.com/office/drawing/2014/main" id="{862E6E57-51AE-44E9-9DFA-6A38E458049B}"/>
                </a:ext>
              </a:extLst>
            </p:cNvPr>
            <p:cNvCxnSpPr/>
            <p:nvPr/>
          </p:nvCxnSpPr>
          <p:spPr>
            <a:xfrm rot="16200000">
              <a:off x="4898508" y="2873075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06">
              <a:extLst>
                <a:ext uri="{FF2B5EF4-FFF2-40B4-BE49-F238E27FC236}">
                  <a16:creationId xmlns:a16="http://schemas.microsoft.com/office/drawing/2014/main" id="{D7AA4E5F-5E9D-423F-B8A9-05052FD87DF5}"/>
                </a:ext>
              </a:extLst>
            </p:cNvPr>
            <p:cNvCxnSpPr/>
            <p:nvPr/>
          </p:nvCxnSpPr>
          <p:spPr>
            <a:xfrm rot="16200000">
              <a:off x="6286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07">
              <a:extLst>
                <a:ext uri="{FF2B5EF4-FFF2-40B4-BE49-F238E27FC236}">
                  <a16:creationId xmlns:a16="http://schemas.microsoft.com/office/drawing/2014/main" id="{98670B48-C17E-48ED-BF96-CCBEC3215EC5}"/>
                </a:ext>
              </a:extLst>
            </p:cNvPr>
            <p:cNvCxnSpPr/>
            <p:nvPr/>
          </p:nvCxnSpPr>
          <p:spPr>
            <a:xfrm rot="16200000">
              <a:off x="6286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08">
              <a:extLst>
                <a:ext uri="{FF2B5EF4-FFF2-40B4-BE49-F238E27FC236}">
                  <a16:creationId xmlns:a16="http://schemas.microsoft.com/office/drawing/2014/main" id="{C34CBAAC-BFE6-4725-A45D-77793E75E6E4}"/>
                </a:ext>
              </a:extLst>
            </p:cNvPr>
            <p:cNvCxnSpPr/>
            <p:nvPr/>
          </p:nvCxnSpPr>
          <p:spPr>
            <a:xfrm rot="16200000">
              <a:off x="6286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09">
              <a:extLst>
                <a:ext uri="{FF2B5EF4-FFF2-40B4-BE49-F238E27FC236}">
                  <a16:creationId xmlns:a16="http://schemas.microsoft.com/office/drawing/2014/main" id="{A60902F6-5781-474B-BB03-2A7094B6E181}"/>
                </a:ext>
              </a:extLst>
            </p:cNvPr>
            <p:cNvCxnSpPr/>
            <p:nvPr/>
          </p:nvCxnSpPr>
          <p:spPr>
            <a:xfrm rot="16200000">
              <a:off x="6286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10">
              <a:extLst>
                <a:ext uri="{FF2B5EF4-FFF2-40B4-BE49-F238E27FC236}">
                  <a16:creationId xmlns:a16="http://schemas.microsoft.com/office/drawing/2014/main" id="{EA14CDCD-4778-4755-ABCB-13A7AC88C6AD}"/>
                </a:ext>
              </a:extLst>
            </p:cNvPr>
            <p:cNvCxnSpPr/>
            <p:nvPr/>
          </p:nvCxnSpPr>
          <p:spPr>
            <a:xfrm rot="16200000">
              <a:off x="6286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11">
              <a:extLst>
                <a:ext uri="{FF2B5EF4-FFF2-40B4-BE49-F238E27FC236}">
                  <a16:creationId xmlns:a16="http://schemas.microsoft.com/office/drawing/2014/main" id="{55740796-CC50-4937-9402-8CDE00ACF375}"/>
                </a:ext>
              </a:extLst>
            </p:cNvPr>
            <p:cNvCxnSpPr/>
            <p:nvPr/>
          </p:nvCxnSpPr>
          <p:spPr>
            <a:xfrm rot="16200000">
              <a:off x="6286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ounded Rectangle 112">
              <a:extLst>
                <a:ext uri="{FF2B5EF4-FFF2-40B4-BE49-F238E27FC236}">
                  <a16:creationId xmlns:a16="http://schemas.microsoft.com/office/drawing/2014/main" id="{789C76A7-B107-4B10-B04F-28ADA7FD9EFB}"/>
                </a:ext>
              </a:extLst>
            </p:cNvPr>
            <p:cNvSpPr/>
            <p:nvPr/>
          </p:nvSpPr>
          <p:spPr>
            <a:xfrm>
              <a:off x="6484938" y="138815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96" name="Rounded Rectangle 113">
              <a:extLst>
                <a:ext uri="{FF2B5EF4-FFF2-40B4-BE49-F238E27FC236}">
                  <a16:creationId xmlns:a16="http://schemas.microsoft.com/office/drawing/2014/main" id="{004AD176-6092-4491-86BC-065E3DDF3C30}"/>
                </a:ext>
              </a:extLst>
            </p:cNvPr>
            <p:cNvSpPr/>
            <p:nvPr/>
          </p:nvSpPr>
          <p:spPr>
            <a:xfrm>
              <a:off x="6484938" y="1922051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97" name="Rounded Rectangle 114">
              <a:extLst>
                <a:ext uri="{FF2B5EF4-FFF2-40B4-BE49-F238E27FC236}">
                  <a16:creationId xmlns:a16="http://schemas.microsoft.com/office/drawing/2014/main" id="{9C9F98CF-ADC8-4DE1-86E1-240ED8D6E4A2}"/>
                </a:ext>
              </a:extLst>
            </p:cNvPr>
            <p:cNvSpPr/>
            <p:nvPr/>
          </p:nvSpPr>
          <p:spPr>
            <a:xfrm>
              <a:off x="6484938" y="2431528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198" name="Rounded Rectangle 115">
              <a:extLst>
                <a:ext uri="{FF2B5EF4-FFF2-40B4-BE49-F238E27FC236}">
                  <a16:creationId xmlns:a16="http://schemas.microsoft.com/office/drawing/2014/main" id="{FC792C90-7ED8-4BE4-90CC-D2D81F42F1DF}"/>
                </a:ext>
              </a:extLst>
            </p:cNvPr>
            <p:cNvSpPr/>
            <p:nvPr/>
          </p:nvSpPr>
          <p:spPr>
            <a:xfrm>
              <a:off x="6484938" y="395623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000" dirty="0"/>
                <a:t>S</a:t>
              </a:r>
              <a:r>
                <a:rPr lang="en-US" sz="2000" baseline="-25000" dirty="0"/>
                <a:t>8</a:t>
              </a:r>
            </a:p>
          </p:txBody>
        </p:sp>
        <p:sp>
          <p:nvSpPr>
            <p:cNvPr id="199" name="TextBox 116">
              <a:extLst>
                <a:ext uri="{FF2B5EF4-FFF2-40B4-BE49-F238E27FC236}">
                  <a16:creationId xmlns:a16="http://schemas.microsoft.com/office/drawing/2014/main" id="{C18583B8-1BBF-4D62-A12D-3AA5532D1309}"/>
                </a:ext>
              </a:extLst>
            </p:cNvPr>
            <p:cNvSpPr txBox="1"/>
            <p:nvPr/>
          </p:nvSpPr>
          <p:spPr>
            <a:xfrm rot="5400000" flipV="1">
              <a:off x="6530776" y="3106018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⋯</a:t>
              </a:r>
            </a:p>
          </p:txBody>
        </p:sp>
        <p:cxnSp>
          <p:nvCxnSpPr>
            <p:cNvPr id="200" name="Straight Connector 117">
              <a:extLst>
                <a:ext uri="{FF2B5EF4-FFF2-40B4-BE49-F238E27FC236}">
                  <a16:creationId xmlns:a16="http://schemas.microsoft.com/office/drawing/2014/main" id="{03EABF0F-C353-4ECF-801A-141BB9A1BAA4}"/>
                </a:ext>
              </a:extLst>
            </p:cNvPr>
            <p:cNvCxnSpPr/>
            <p:nvPr/>
          </p:nvCxnSpPr>
          <p:spPr>
            <a:xfrm rot="16200000">
              <a:off x="7048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118">
              <a:extLst>
                <a:ext uri="{FF2B5EF4-FFF2-40B4-BE49-F238E27FC236}">
                  <a16:creationId xmlns:a16="http://schemas.microsoft.com/office/drawing/2014/main" id="{404ABD06-43FE-42F5-B0DD-5DC0C3A86672}"/>
                </a:ext>
              </a:extLst>
            </p:cNvPr>
            <p:cNvCxnSpPr/>
            <p:nvPr/>
          </p:nvCxnSpPr>
          <p:spPr>
            <a:xfrm rot="16200000">
              <a:off x="7048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119">
              <a:extLst>
                <a:ext uri="{FF2B5EF4-FFF2-40B4-BE49-F238E27FC236}">
                  <a16:creationId xmlns:a16="http://schemas.microsoft.com/office/drawing/2014/main" id="{FE0C3217-83F3-40D0-82C5-4A73EDBF27E1}"/>
                </a:ext>
              </a:extLst>
            </p:cNvPr>
            <p:cNvCxnSpPr/>
            <p:nvPr/>
          </p:nvCxnSpPr>
          <p:spPr>
            <a:xfrm rot="16200000">
              <a:off x="7048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20">
              <a:extLst>
                <a:ext uri="{FF2B5EF4-FFF2-40B4-BE49-F238E27FC236}">
                  <a16:creationId xmlns:a16="http://schemas.microsoft.com/office/drawing/2014/main" id="{9BC36070-4F11-4EA2-BBAB-C3F5AB0A6971}"/>
                </a:ext>
              </a:extLst>
            </p:cNvPr>
            <p:cNvCxnSpPr/>
            <p:nvPr/>
          </p:nvCxnSpPr>
          <p:spPr>
            <a:xfrm rot="16200000">
              <a:off x="7048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21">
              <a:extLst>
                <a:ext uri="{FF2B5EF4-FFF2-40B4-BE49-F238E27FC236}">
                  <a16:creationId xmlns:a16="http://schemas.microsoft.com/office/drawing/2014/main" id="{9A476E05-E5C6-416A-91A6-B11812C89981}"/>
                </a:ext>
              </a:extLst>
            </p:cNvPr>
            <p:cNvCxnSpPr/>
            <p:nvPr/>
          </p:nvCxnSpPr>
          <p:spPr>
            <a:xfrm rot="16200000">
              <a:off x="7048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122">
              <a:extLst>
                <a:ext uri="{FF2B5EF4-FFF2-40B4-BE49-F238E27FC236}">
                  <a16:creationId xmlns:a16="http://schemas.microsoft.com/office/drawing/2014/main" id="{C6F02582-50CF-4FF8-AE9D-D7A163503C5E}"/>
                </a:ext>
              </a:extLst>
            </p:cNvPr>
            <p:cNvCxnSpPr/>
            <p:nvPr/>
          </p:nvCxnSpPr>
          <p:spPr>
            <a:xfrm rot="16200000">
              <a:off x="7048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123">
              <a:extLst>
                <a:ext uri="{FF2B5EF4-FFF2-40B4-BE49-F238E27FC236}">
                  <a16:creationId xmlns:a16="http://schemas.microsoft.com/office/drawing/2014/main" id="{BAB1F67C-BFCF-4DD9-A74E-6EE960A01C03}"/>
                </a:ext>
              </a:extLst>
            </p:cNvPr>
            <p:cNvGrpSpPr/>
            <p:nvPr/>
          </p:nvGrpSpPr>
          <p:grpSpPr>
            <a:xfrm rot="16200000">
              <a:off x="5888665" y="2720675"/>
              <a:ext cx="2853070" cy="304800"/>
              <a:chOff x="990600" y="3486150"/>
              <a:chExt cx="4267200" cy="457200"/>
            </a:xfrm>
          </p:grpSpPr>
          <p:sp>
            <p:nvSpPr>
              <p:cNvPr id="215" name="Rectangle 126">
                <a:extLst>
                  <a:ext uri="{FF2B5EF4-FFF2-40B4-BE49-F238E27FC236}">
                    <a16:creationId xmlns:a16="http://schemas.microsoft.com/office/drawing/2014/main" id="{AB4BCFC2-8A39-4E4A-8FB7-173E9D25CED4}"/>
                  </a:ext>
                </a:extLst>
              </p:cNvPr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Connector 127">
                <a:extLst>
                  <a:ext uri="{FF2B5EF4-FFF2-40B4-BE49-F238E27FC236}">
                    <a16:creationId xmlns:a16="http://schemas.microsoft.com/office/drawing/2014/main" id="{7B9504C6-69E5-4905-9E6A-BEE51BCB77AA}"/>
                  </a:ext>
                </a:extLst>
              </p:cNvPr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128">
                <a:extLst>
                  <a:ext uri="{FF2B5EF4-FFF2-40B4-BE49-F238E27FC236}">
                    <a16:creationId xmlns:a16="http://schemas.microsoft.com/office/drawing/2014/main" id="{DDF93156-4A10-49EE-A6F6-8739779F94D6}"/>
                  </a:ext>
                </a:extLst>
              </p:cNvPr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129">
                <a:extLst>
                  <a:ext uri="{FF2B5EF4-FFF2-40B4-BE49-F238E27FC236}">
                    <a16:creationId xmlns:a16="http://schemas.microsoft.com/office/drawing/2014/main" id="{264C25D0-3880-4E19-8EB2-920F090B645E}"/>
                  </a:ext>
                </a:extLst>
              </p:cNvPr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130">
                <a:extLst>
                  <a:ext uri="{FF2B5EF4-FFF2-40B4-BE49-F238E27FC236}">
                    <a16:creationId xmlns:a16="http://schemas.microsoft.com/office/drawing/2014/main" id="{B41142AA-6440-4822-80D1-625A6C7B98A5}"/>
                  </a:ext>
                </a:extLst>
              </p:cNvPr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131">
                <a:extLst>
                  <a:ext uri="{FF2B5EF4-FFF2-40B4-BE49-F238E27FC236}">
                    <a16:creationId xmlns:a16="http://schemas.microsoft.com/office/drawing/2014/main" id="{DA99A2B8-D782-4C1F-8E12-070EDC101385}"/>
                  </a:ext>
                </a:extLst>
              </p:cNvPr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132">
                <a:extLst>
                  <a:ext uri="{FF2B5EF4-FFF2-40B4-BE49-F238E27FC236}">
                    <a16:creationId xmlns:a16="http://schemas.microsoft.com/office/drawing/2014/main" id="{488A7D1D-74B0-4A6E-8B7E-B9DA9717351F}"/>
                  </a:ext>
                </a:extLst>
              </p:cNvPr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136">
              <a:extLst>
                <a:ext uri="{FF2B5EF4-FFF2-40B4-BE49-F238E27FC236}">
                  <a16:creationId xmlns:a16="http://schemas.microsoft.com/office/drawing/2014/main" id="{BE65298B-F70E-462D-91E4-D2B171EC7572}"/>
                </a:ext>
              </a:extLst>
            </p:cNvPr>
            <p:cNvGrpSpPr/>
            <p:nvPr/>
          </p:nvGrpSpPr>
          <p:grpSpPr>
            <a:xfrm>
              <a:off x="7467600" y="2759754"/>
              <a:ext cx="594656" cy="308450"/>
              <a:chOff x="6218517" y="3354521"/>
              <a:chExt cx="594656" cy="308450"/>
            </a:xfrm>
          </p:grpSpPr>
          <p:sp>
            <p:nvSpPr>
              <p:cNvPr id="212" name="TextBox 104">
                <a:extLst>
                  <a:ext uri="{FF2B5EF4-FFF2-40B4-BE49-F238E27FC236}">
                    <a16:creationId xmlns:a16="http://schemas.microsoft.com/office/drawing/2014/main" id="{08D4831A-8A9C-4DF5-BE74-CB0AEB03CEF8}"/>
                  </a:ext>
                </a:extLst>
              </p:cNvPr>
              <p:cNvSpPr txBox="1"/>
              <p:nvPr/>
            </p:nvSpPr>
            <p:spPr>
              <a:xfrm rot="16200000">
                <a:off x="6325006" y="3277913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⨁</a:t>
                </a:r>
              </a:p>
            </p:txBody>
          </p:sp>
          <p:cxnSp>
            <p:nvCxnSpPr>
              <p:cNvPr id="213" name="Straight Connector 124">
                <a:extLst>
                  <a:ext uri="{FF2B5EF4-FFF2-40B4-BE49-F238E27FC236}">
                    <a16:creationId xmlns:a16="http://schemas.microsoft.com/office/drawing/2014/main" id="{810FA125-B59C-462F-8928-885D3D843A27}"/>
                  </a:ext>
                </a:extLst>
              </p:cNvPr>
              <p:cNvCxnSpPr/>
              <p:nvPr/>
            </p:nvCxnSpPr>
            <p:spPr>
              <a:xfrm rot="16200000" flipH="1">
                <a:off x="6738515" y="3347160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125">
                <a:extLst>
                  <a:ext uri="{FF2B5EF4-FFF2-40B4-BE49-F238E27FC236}">
                    <a16:creationId xmlns:a16="http://schemas.microsoft.com/office/drawing/2014/main" id="{BCF91666-135B-4204-B0C4-6F1EF55E8EAA}"/>
                  </a:ext>
                </a:extLst>
              </p:cNvPr>
              <p:cNvCxnSpPr/>
              <p:nvPr/>
            </p:nvCxnSpPr>
            <p:spPr>
              <a:xfrm rot="16200000" flipH="1">
                <a:off x="6294025" y="3344927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TextBox 138">
              <a:extLst>
                <a:ext uri="{FF2B5EF4-FFF2-40B4-BE49-F238E27FC236}">
                  <a16:creationId xmlns:a16="http://schemas.microsoft.com/office/drawing/2014/main" id="{4A5AEF88-6232-4253-A719-73A995F30F79}"/>
                </a:ext>
              </a:extLst>
            </p:cNvPr>
            <p:cNvSpPr txBox="1"/>
            <p:nvPr/>
          </p:nvSpPr>
          <p:spPr>
            <a:xfrm>
              <a:off x="5105400" y="2585268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⋯</a:t>
              </a:r>
            </a:p>
          </p:txBody>
        </p:sp>
        <p:grpSp>
          <p:nvGrpSpPr>
            <p:cNvPr id="209" name="Group 159">
              <a:extLst>
                <a:ext uri="{FF2B5EF4-FFF2-40B4-BE49-F238E27FC236}">
                  <a16:creationId xmlns:a16="http://schemas.microsoft.com/office/drawing/2014/main" id="{107AB704-4C8E-4744-AE8F-0FA54E89D24D}"/>
                </a:ext>
              </a:extLst>
            </p:cNvPr>
            <p:cNvGrpSpPr/>
            <p:nvPr/>
          </p:nvGrpSpPr>
          <p:grpSpPr>
            <a:xfrm>
              <a:off x="7572427" y="929070"/>
              <a:ext cx="432380" cy="1752600"/>
              <a:chOff x="990600" y="1047750"/>
              <a:chExt cx="432380" cy="1752600"/>
            </a:xfrm>
          </p:grpSpPr>
          <p:sp>
            <p:nvSpPr>
              <p:cNvPr id="210" name="TextBox 160">
                <a:extLst>
                  <a:ext uri="{FF2B5EF4-FFF2-40B4-BE49-F238E27FC236}">
                    <a16:creationId xmlns:a16="http://schemas.microsoft.com/office/drawing/2014/main" id="{978CCD30-CACC-4CE6-A4DD-B04F4A533A77}"/>
                  </a:ext>
                </a:extLst>
              </p:cNvPr>
              <p:cNvSpPr txBox="1"/>
              <p:nvPr/>
            </p:nvSpPr>
            <p:spPr>
              <a:xfrm>
                <a:off x="990600" y="1047750"/>
                <a:ext cx="432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baseline="-25000" dirty="0" err="1"/>
                  <a:t>n</a:t>
                </a:r>
                <a:endParaRPr lang="en-US" sz="2400" baseline="-25000" dirty="0"/>
              </a:p>
            </p:txBody>
          </p:sp>
          <p:cxnSp>
            <p:nvCxnSpPr>
              <p:cNvPr id="211" name="Straight Arrow Connector 161">
                <a:extLst>
                  <a:ext uri="{FF2B5EF4-FFF2-40B4-BE49-F238E27FC236}">
                    <a16:creationId xmlns:a16="http://schemas.microsoft.com/office/drawing/2014/main" id="{4F3D35AE-A164-4EF7-AC19-1BB85C0F42FE}"/>
                  </a:ext>
                </a:extLst>
              </p:cNvPr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2" name="表格 222">
            <a:extLst>
              <a:ext uri="{FF2B5EF4-FFF2-40B4-BE49-F238E27FC236}">
                <a16:creationId xmlns:a16="http://schemas.microsoft.com/office/drawing/2014/main" id="{88B6B589-3FA5-4829-9C87-E96768E2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30874"/>
              </p:ext>
            </p:extLst>
          </p:nvPr>
        </p:nvGraphicFramePr>
        <p:xfrm>
          <a:off x="6324600" y="726440"/>
          <a:ext cx="23827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705">
                  <a:extLst>
                    <a:ext uri="{9D8B030D-6E8A-4147-A177-3AD203B41FA5}">
                      <a16:colId xmlns:a16="http://schemas.microsoft.com/office/drawing/2014/main" val="1333234321"/>
                    </a:ext>
                  </a:extLst>
                </a:gridCol>
                <a:gridCol w="1282999">
                  <a:extLst>
                    <a:ext uri="{9D8B030D-6E8A-4147-A177-3AD203B41FA5}">
                      <a16:colId xmlns:a16="http://schemas.microsoft.com/office/drawing/2014/main" val="145422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#Rounds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7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7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2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2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9436A-309C-4261-8222-65EE7C4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8219EA-5740-413D-A504-5817471BDA9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7562"/>
            <a:ext cx="1524000" cy="381000"/>
            <a:chOff x="816" y="1728"/>
            <a:chExt cx="960" cy="2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A1BB5A-4162-48DC-85CD-9CEAE1447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32AECA-74E4-4516-A5E5-02A44A33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AEB037-8274-44BB-9310-9271F5A9B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F429A-7D14-4887-8CB1-A24CB2495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D0F3A8-69D9-48CA-8BA3-AC854D80F4E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352800"/>
            <a:ext cx="1524000" cy="381000"/>
            <a:chOff x="816" y="1728"/>
            <a:chExt cx="960" cy="2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0A0FE-2E36-4ED9-BACA-F0256F1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A84672-BDEB-4F2F-9434-B617626D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E65DC5-BAB4-4480-880E-3084E842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7BC4F-CC8E-4644-A8BA-98CB33005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E10471-BCD3-4111-B16D-659939460EF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352800"/>
            <a:ext cx="1524000" cy="381000"/>
            <a:chOff x="816" y="1728"/>
            <a:chExt cx="960" cy="2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017649-FDAD-4A33-A58D-632CADFF3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20F879-D475-421E-ABF6-1755D61B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D86F97-3E74-4210-B0E7-A3EEACCC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DB1E73-BDD7-42E2-A866-181F0F49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11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F52C40-C93E-444B-ABD4-5EDC69FDD67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352800"/>
            <a:ext cx="1524000" cy="381000"/>
            <a:chOff x="816" y="1728"/>
            <a:chExt cx="960" cy="2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C73F17-99C8-4724-A14C-A51DF6C87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12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874901-B776-44D3-AF08-CFC615717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13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858B28-BF2D-4C97-88EB-A5C263AC9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14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CCD970-4271-48A6-A7BC-CD0E8EB9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dirty="0"/>
                <a:t>15</a:t>
              </a:r>
            </a:p>
          </p:txBody>
        </p:sp>
      </p:grpSp>
      <p:sp>
        <p:nvSpPr>
          <p:cNvPr id="24" name="Text Box 23">
            <a:extLst>
              <a:ext uri="{FF2B5EF4-FFF2-40B4-BE49-F238E27FC236}">
                <a16:creationId xmlns:a16="http://schemas.microsoft.com/office/drawing/2014/main" id="{B9CAD6E9-D454-4A39-8AA9-E0D7378D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65313"/>
            <a:ext cx="3368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dirty="0">
                <a:latin typeface="+mn-lt"/>
              </a:rPr>
              <a:t>Input block: 16 bytes</a:t>
            </a:r>
          </a:p>
        </p:txBody>
      </p:sp>
      <p:graphicFrame>
        <p:nvGraphicFramePr>
          <p:cNvPr id="28" name="Group 24">
            <a:extLst>
              <a:ext uri="{FF2B5EF4-FFF2-40B4-BE49-F238E27FC236}">
                <a16:creationId xmlns:a16="http://schemas.microsoft.com/office/drawing/2014/main" id="{EB842CF9-98B4-4CD3-9453-8F8219E991C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806700"/>
          <a:ext cx="1524000" cy="146685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27295825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6697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973950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94068546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4902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38447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3881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62975"/>
                  </a:ext>
                </a:extLst>
              </a:tr>
            </a:tbl>
          </a:graphicData>
        </a:graphic>
      </p:graphicFrame>
      <p:graphicFrame>
        <p:nvGraphicFramePr>
          <p:cNvPr id="29" name="Group 51">
            <a:extLst>
              <a:ext uri="{FF2B5EF4-FFF2-40B4-BE49-F238E27FC236}">
                <a16:creationId xmlns:a16="http://schemas.microsoft.com/office/drawing/2014/main" id="{566A9DC1-572A-434A-BA74-820EC3834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74649"/>
              </p:ext>
            </p:extLst>
          </p:nvPr>
        </p:nvGraphicFramePr>
        <p:xfrm>
          <a:off x="5029200" y="280670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 Box 78">
            <a:extLst>
              <a:ext uri="{FF2B5EF4-FFF2-40B4-BE49-F238E27FC236}">
                <a16:creationId xmlns:a16="http://schemas.microsoft.com/office/drawing/2014/main" id="{C0021C49-8A66-41FD-BF23-3A805272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777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51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2877E-6 L -0.125 4.28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0.00556 L -0.25834 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7" y="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0.38333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FE5EA-E87D-483E-9A89-113830D7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16190-A600-4639-88DF-C2368623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667000"/>
          </a:xfrm>
        </p:spPr>
        <p:txBody>
          <a:bodyPr/>
          <a:lstStyle/>
          <a:p>
            <a:r>
              <a:rPr lang="en-US" altLang="zh-CN" dirty="0"/>
              <a:t>Four steps</a:t>
            </a:r>
          </a:p>
          <a:p>
            <a:pPr lvl="1"/>
            <a:r>
              <a:rPr lang="en-US" altLang="zh-CN" dirty="0" err="1"/>
              <a:t>SubBytes</a:t>
            </a:r>
            <a:r>
              <a:rPr lang="en-US" altLang="zh-CN" dirty="0"/>
              <a:t> (SB)</a:t>
            </a:r>
          </a:p>
          <a:p>
            <a:pPr lvl="1"/>
            <a:r>
              <a:rPr lang="en-US" altLang="zh-CN" dirty="0" err="1"/>
              <a:t>ShiftRows</a:t>
            </a:r>
            <a:r>
              <a:rPr lang="en-US" altLang="zh-CN" dirty="0"/>
              <a:t> (SR)</a:t>
            </a:r>
          </a:p>
          <a:p>
            <a:pPr lvl="1"/>
            <a:r>
              <a:rPr lang="en-US" altLang="zh-CN" dirty="0" err="1"/>
              <a:t>MixColumns</a:t>
            </a:r>
            <a:r>
              <a:rPr lang="en-US" altLang="zh-CN" dirty="0"/>
              <a:t> (MC)</a:t>
            </a:r>
          </a:p>
          <a:p>
            <a:pPr lvl="1"/>
            <a:r>
              <a:rPr lang="en-US" altLang="zh-CN" dirty="0" err="1"/>
              <a:t>AddRoundKey</a:t>
            </a:r>
            <a:r>
              <a:rPr lang="en-US" altLang="zh-CN" dirty="0"/>
              <a:t> (AK)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01CEF-8E13-4352-B738-88F31C21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8" y="4648200"/>
            <a:ext cx="7772400" cy="14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5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AACF-4969-4481-9B05-B582F626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SubBytes</a:t>
            </a:r>
            <a:r>
              <a:rPr lang="en-US" altLang="zh-CN" dirty="0"/>
              <a:t> (SB)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ACA7A-0813-47FC-AF81-AC51DA24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908050"/>
          </a:xfrm>
        </p:spPr>
        <p:txBody>
          <a:bodyPr/>
          <a:lstStyle/>
          <a:p>
            <a:r>
              <a:rPr lang="en-US" altLang="zh-CN" sz="2800" dirty="0"/>
              <a:t>Apply the same S-box to each byte of the internal state.</a:t>
            </a:r>
            <a:endParaRPr lang="zh-CN" altLang="en-US" sz="2800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94CAD4A-F284-4D82-8EF1-CF2A0794D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39797"/>
              </p:ext>
            </p:extLst>
          </p:nvPr>
        </p:nvGraphicFramePr>
        <p:xfrm>
          <a:off x="914400" y="4645025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88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55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99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DD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66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AA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EE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77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BB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FF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31">
            <a:extLst>
              <a:ext uri="{FF2B5EF4-FFF2-40B4-BE49-F238E27FC236}">
                <a16:creationId xmlns:a16="http://schemas.microsoft.com/office/drawing/2014/main" id="{ECAE5276-EA54-462B-BD9B-CCAEA9A84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227" y="5029200"/>
            <a:ext cx="55721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900" dirty="0"/>
              <a:t>55</a:t>
            </a:r>
          </a:p>
        </p:txBody>
      </p:sp>
      <p:pic>
        <p:nvPicPr>
          <p:cNvPr id="6" name="Picture 32">
            <a:extLst>
              <a:ext uri="{FF2B5EF4-FFF2-40B4-BE49-F238E27FC236}">
                <a16:creationId xmlns:a16="http://schemas.microsoft.com/office/drawing/2014/main" id="{7E4C1ECD-2209-4AD3-AF38-5E9F082D1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t="10840" r="1454" b="20105"/>
          <a:stretch>
            <a:fillRect/>
          </a:stretch>
        </p:blipFill>
        <p:spPr bwMode="auto">
          <a:xfrm>
            <a:off x="838200" y="2816225"/>
            <a:ext cx="73152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3">
            <a:extLst>
              <a:ext uri="{FF2B5EF4-FFF2-40B4-BE49-F238E27FC236}">
                <a16:creationId xmlns:a16="http://schemas.microsoft.com/office/drawing/2014/main" id="{A052AB49-C75A-43F4-802E-5F5C8477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4273550"/>
            <a:ext cx="6977062" cy="22225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BE4DE58D-FCDB-4EC3-8FA5-AB34016D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76575"/>
            <a:ext cx="380999" cy="339725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-2.59259E-6 L -3.05556E-6 -0.07222 " pathEditMode="relative" rAng="0" ptsTypes="AA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F90EC-A198-4988-9FA5-49E6629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ShiftRows</a:t>
            </a:r>
            <a:r>
              <a:rPr lang="en-US" altLang="zh-CN" dirty="0"/>
              <a:t> (SR)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0B915-8BE3-4D20-A0CF-586A6CE7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838200"/>
          </a:xfrm>
        </p:spPr>
        <p:txBody>
          <a:bodyPr/>
          <a:lstStyle/>
          <a:p>
            <a:r>
              <a:rPr lang="en-US" altLang="zh-CN" dirty="0"/>
              <a:t>Shift Row </a:t>
            </a:r>
            <a:r>
              <a:rPr lang="en-US" altLang="zh-CN" dirty="0" err="1"/>
              <a:t>i</a:t>
            </a:r>
            <a:r>
              <a:rPr lang="en-US" altLang="zh-CN" dirty="0"/>
              <a:t> to the left by </a:t>
            </a:r>
            <a:r>
              <a:rPr lang="en-US" altLang="zh-CN" dirty="0" err="1"/>
              <a:t>i</a:t>
            </a:r>
            <a:r>
              <a:rPr lang="en-US" altLang="zh-CN" dirty="0"/>
              <a:t> positions.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5F8A563-05C9-4951-A5FF-6517CC0E55C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43200"/>
            <a:ext cx="2362200" cy="590550"/>
            <a:chOff x="816" y="1728"/>
            <a:chExt cx="960" cy="24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AB216B0-7294-4A08-A534-37C905EE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0,0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77941D5-A535-4FC1-B6F9-86CE2B2CF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0,1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360252F-9876-4FE4-A683-6DCB6A03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0,2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E2C3D39F-7B08-47D7-8B73-8A09660C2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0,3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55FD82FF-A921-49E2-B595-AE19396D71B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344863"/>
            <a:ext cx="2362200" cy="590550"/>
            <a:chOff x="816" y="1728"/>
            <a:chExt cx="960" cy="240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3F02CD45-F5CD-4446-AD7D-6F0673F8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1,0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C6216017-E268-4CD6-AEC2-AD2FD5F6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1,1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DD81A7F-2AB2-4CDE-B976-6B943E14F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1,2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F52AAAF-8BC8-4A98-BE0C-0B7D7CF1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1,3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A8CACA3-6498-4BE0-BAB3-8735754021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949700"/>
            <a:ext cx="2362200" cy="590550"/>
            <a:chOff x="816" y="1728"/>
            <a:chExt cx="960" cy="240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48BFF9E0-6B7E-4CC0-846B-B299A5E7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2,0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17555F28-3A78-493F-8B41-B92D494F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dirty="0"/>
                <a:t>S</a:t>
              </a:r>
              <a:r>
                <a:rPr lang="en-US" altLang="zh-CN" baseline="-25000" dirty="0"/>
                <a:t>2,1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53C2ABA8-13AB-4F4F-93B6-EBB179DD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2,2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6D60DC9A-AFF4-494D-84BF-DCF0384C0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2,3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43AA895B-962F-44B0-AA4B-0A5EDC108C6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40250"/>
            <a:ext cx="2362200" cy="590550"/>
            <a:chOff x="816" y="1728"/>
            <a:chExt cx="960" cy="240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DEC7F33B-2342-4323-BF8E-D3C3DD0F0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3,0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98B2EC23-A279-4200-820C-D2C64596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3,1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BF2A950E-051E-4F6D-B3D2-3EBD7DF6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3,2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CC250D2-BF43-4FBC-94B6-58F4983B2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3,3</a:t>
              </a:r>
            </a:p>
          </p:txBody>
        </p:sp>
      </p:grpSp>
      <p:sp>
        <p:nvSpPr>
          <p:cNvPr id="24" name="Rectangle 24">
            <a:extLst>
              <a:ext uri="{FF2B5EF4-FFF2-40B4-BE49-F238E27FC236}">
                <a16:creationId xmlns:a16="http://schemas.microsoft.com/office/drawing/2014/main" id="{30448318-2BDF-4502-96DF-BE514550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3124200"/>
            <a:ext cx="20574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58121C4-0749-4056-B2B4-C634595B781F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3352800"/>
            <a:ext cx="1771650" cy="1773238"/>
            <a:chOff x="4116" y="2903"/>
            <a:chExt cx="1116" cy="1117"/>
          </a:xfrm>
        </p:grpSpPr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FBEF0233-6904-4882-88B1-E4746924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903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1,0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55EBF85-4064-4783-9DF7-8D526D2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64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3,0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0A9C9998-DEF7-4490-BB3A-3DFFC50B8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364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3,1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A5B4F507-A8B7-48F0-94D3-64F9E0B3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64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3,2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4F191D0C-92EC-4A19-A93C-28066DFD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274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2,0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ABC2B74B-20C9-4C5F-91DD-FADC3F265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74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25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6475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2986 -0.0009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19427 -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88 L -0.00034 0.27338 L 0.26163 0.27106 L 0.26163 0.0004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CC865-E5FB-4641-AACE-87CCFFE6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MixColumns</a:t>
            </a:r>
            <a:r>
              <a:rPr lang="en-US" altLang="zh-CN" dirty="0"/>
              <a:t> (MC)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090C-163F-4B2C-80C1-1AF009E4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452326" cy="762000"/>
          </a:xfrm>
        </p:spPr>
        <p:txBody>
          <a:bodyPr/>
          <a:lstStyle/>
          <a:p>
            <a:r>
              <a:rPr lang="en-US" altLang="zh-CN" sz="2800" dirty="0"/>
              <a:t>A multiplication of each column with a matrix over GF(2</a:t>
            </a:r>
            <a:r>
              <a:rPr lang="en-US" altLang="zh-CN" sz="2800" baseline="30000" dirty="0"/>
              <a:t>8</a:t>
            </a:r>
            <a:r>
              <a:rPr lang="en-US" altLang="zh-CN" sz="2800" dirty="0"/>
              <a:t>).</a:t>
            </a:r>
            <a:endParaRPr lang="zh-CN" altLang="en-US" sz="2800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9E886A0-4366-4126-89F6-7D0C129D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44091"/>
              </p:ext>
            </p:extLst>
          </p:nvPr>
        </p:nvGraphicFramePr>
        <p:xfrm>
          <a:off x="1371600" y="4378325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B864508E-F5DD-4E0C-97C6-B0B5A15C1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69958"/>
              </p:ext>
            </p:extLst>
          </p:nvPr>
        </p:nvGraphicFramePr>
        <p:xfrm>
          <a:off x="5791200" y="4378325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8">
            <a:extLst>
              <a:ext uri="{FF2B5EF4-FFF2-40B4-BE49-F238E27FC236}">
                <a16:creationId xmlns:a16="http://schemas.microsoft.com/office/drawing/2014/main" id="{21E6642D-9CB2-4D58-A876-140F947B91EB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3967163"/>
            <a:ext cx="590550" cy="2355850"/>
            <a:chOff x="1824" y="1968"/>
            <a:chExt cx="372" cy="1484"/>
          </a:xfrm>
        </p:grpSpPr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2F4951E0-BAAF-4EEF-A129-E462D2914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0,1</a:t>
              </a:r>
            </a:p>
          </p:txBody>
        </p:sp>
        <p:sp>
          <p:nvSpPr>
            <p:cNvPr id="8" name="Rectangle 60">
              <a:extLst>
                <a:ext uri="{FF2B5EF4-FFF2-40B4-BE49-F238E27FC236}">
                  <a16:creationId xmlns:a16="http://schemas.microsoft.com/office/drawing/2014/main" id="{968B0F0E-CE06-4819-A0F5-1F166D01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1,1</a:t>
              </a:r>
            </a:p>
          </p:txBody>
        </p:sp>
        <p:sp>
          <p:nvSpPr>
            <p:cNvPr id="9" name="Rectangle 61">
              <a:extLst>
                <a:ext uri="{FF2B5EF4-FFF2-40B4-BE49-F238E27FC236}">
                  <a16:creationId xmlns:a16="http://schemas.microsoft.com/office/drawing/2014/main" id="{92D72361-7202-47F1-A5BD-4992C758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2,1</a:t>
              </a: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D20E1940-6D87-49AC-845B-69F72EAE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3,1</a:t>
              </a:r>
            </a:p>
          </p:txBody>
        </p:sp>
      </p:grpSp>
      <p:grpSp>
        <p:nvGrpSpPr>
          <p:cNvPr id="11" name="Group 63">
            <a:extLst>
              <a:ext uri="{FF2B5EF4-FFF2-40B4-BE49-F238E27FC236}">
                <a16:creationId xmlns:a16="http://schemas.microsoft.com/office/drawing/2014/main" id="{74A10D82-038E-4FC5-9339-CDD060D55FB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8750"/>
            <a:ext cx="590550" cy="2355850"/>
            <a:chOff x="1824" y="1968"/>
            <a:chExt cx="372" cy="148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F97A4B2-BD7D-4A24-96AD-BC6B9166F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0,1</a:t>
              </a:r>
            </a:p>
          </p:txBody>
        </p:sp>
        <p:sp>
          <p:nvSpPr>
            <p:cNvPr id="13" name="Rectangle 65">
              <a:extLst>
                <a:ext uri="{FF2B5EF4-FFF2-40B4-BE49-F238E27FC236}">
                  <a16:creationId xmlns:a16="http://schemas.microsoft.com/office/drawing/2014/main" id="{852DB7F6-1DD8-4924-AAF2-E1F853A2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1,1</a:t>
              </a:r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0F800238-27BD-402E-9ECF-C7BEB421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2,1</a:t>
              </a:r>
            </a:p>
          </p:txBody>
        </p:sp>
        <p:sp>
          <p:nvSpPr>
            <p:cNvPr id="15" name="Rectangle 67">
              <a:extLst>
                <a:ext uri="{FF2B5EF4-FFF2-40B4-BE49-F238E27FC236}">
                  <a16:creationId xmlns:a16="http://schemas.microsoft.com/office/drawing/2014/main" id="{AB8D03E5-635E-429E-AFD3-3CD9218A7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3,1</a:t>
              </a:r>
            </a:p>
          </p:txBody>
        </p:sp>
      </p:grpSp>
      <p:sp>
        <p:nvSpPr>
          <p:cNvPr id="16" name="Rectangle 68">
            <a:extLst>
              <a:ext uri="{FF2B5EF4-FFF2-40B4-BE49-F238E27FC236}">
                <a16:creationId xmlns:a16="http://schemas.microsoft.com/office/drawing/2014/main" id="{2185C9F2-ED7F-43EA-9506-7850625F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3476625"/>
            <a:ext cx="1924050" cy="914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2000" dirty="0" err="1">
                <a:latin typeface="+mj-lt"/>
              </a:rPr>
              <a:t>MixColumns</a:t>
            </a:r>
            <a:r>
              <a:rPr lang="en-US" altLang="zh-CN" sz="2000" dirty="0">
                <a:latin typeface="+mj-lt"/>
              </a:rPr>
              <a:t>()</a:t>
            </a:r>
          </a:p>
        </p:txBody>
      </p:sp>
      <p:cxnSp>
        <p:nvCxnSpPr>
          <p:cNvPr id="17" name="AutoShape 69">
            <a:extLst>
              <a:ext uri="{FF2B5EF4-FFF2-40B4-BE49-F238E27FC236}">
                <a16:creationId xmlns:a16="http://schemas.microsoft.com/office/drawing/2014/main" id="{A70A3008-1B3A-44E7-84CE-F36CF1A4BE80}"/>
              </a:ext>
            </a:extLst>
          </p:cNvPr>
          <p:cNvCxnSpPr>
            <a:cxnSpLocks noChangeShapeType="1"/>
            <a:stCxn id="7" idx="3"/>
            <a:endCxn id="16" idx="1"/>
          </p:cNvCxnSpPr>
          <p:nvPr/>
        </p:nvCxnSpPr>
        <p:spPr bwMode="auto">
          <a:xfrm flipV="1">
            <a:off x="2327275" y="3933825"/>
            <a:ext cx="1158875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0">
            <a:extLst>
              <a:ext uri="{FF2B5EF4-FFF2-40B4-BE49-F238E27FC236}">
                <a16:creationId xmlns:a16="http://schemas.microsoft.com/office/drawing/2014/main" id="{4AEE01C6-C7EB-4939-90E0-B171103D7232}"/>
              </a:ext>
            </a:extLst>
          </p:cNvPr>
          <p:cNvCxnSpPr>
            <a:cxnSpLocks noChangeShapeType="1"/>
            <a:stCxn id="16" idx="3"/>
            <a:endCxn id="12" idx="1"/>
          </p:cNvCxnSpPr>
          <p:nvPr/>
        </p:nvCxnSpPr>
        <p:spPr bwMode="auto">
          <a:xfrm>
            <a:off x="5410200" y="3933825"/>
            <a:ext cx="6858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71">
            <a:extLst>
              <a:ext uri="{FF2B5EF4-FFF2-40B4-BE49-F238E27FC236}">
                <a16:creationId xmlns:a16="http://schemas.microsoft.com/office/drawing/2014/main" id="{9B756041-3462-4420-9B61-FD29874E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0" y="3476625"/>
            <a:ext cx="5562600" cy="28463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2000" dirty="0"/>
              <a:t>S’</a:t>
            </a:r>
            <a:r>
              <a:rPr lang="en-US" altLang="zh-CN" sz="2000" baseline="-25000" dirty="0"/>
              <a:t>0,c</a:t>
            </a:r>
            <a:r>
              <a:rPr lang="en-US" altLang="zh-CN" sz="2000" dirty="0"/>
              <a:t> = ({02}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0,c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({03}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1,c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2,c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3,c</a:t>
            </a:r>
            <a:endParaRPr lang="en-US" altLang="zh-CN" sz="2000" dirty="0"/>
          </a:p>
          <a:p>
            <a:pPr algn="ctr" eaLnBrk="0" hangingPunct="0"/>
            <a:endParaRPr lang="en-US" altLang="zh-CN" sz="2000" dirty="0"/>
          </a:p>
          <a:p>
            <a:pPr algn="ctr" eaLnBrk="0" hangingPunct="0"/>
            <a:r>
              <a:rPr lang="en-US" altLang="zh-CN" sz="2000" dirty="0"/>
              <a:t>S’</a:t>
            </a:r>
            <a:r>
              <a:rPr lang="en-US" altLang="zh-CN" sz="2000" baseline="-25000" dirty="0"/>
              <a:t>1,c</a:t>
            </a:r>
            <a:r>
              <a:rPr lang="en-US" altLang="zh-CN" sz="2000" dirty="0"/>
              <a:t> = S</a:t>
            </a:r>
            <a:r>
              <a:rPr lang="en-US" altLang="zh-CN" sz="2000" baseline="-25000" dirty="0"/>
              <a:t>0,c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({02}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1,c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({03}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2,c</a:t>
            </a:r>
            <a:r>
              <a:rPr lang="en-US" altLang="zh-CN" sz="2000" dirty="0"/>
              <a:t>)</a:t>
            </a:r>
            <a:r>
              <a:rPr lang="en-US" altLang="zh-CN" sz="2000" baseline="-25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3,c</a:t>
            </a:r>
            <a:endParaRPr lang="en-US" altLang="zh-CN" sz="2000" dirty="0"/>
          </a:p>
          <a:p>
            <a:pPr algn="ctr" eaLnBrk="0" hangingPunct="0"/>
            <a:endParaRPr lang="en-US" altLang="zh-CN" sz="2000" dirty="0"/>
          </a:p>
          <a:p>
            <a:pPr algn="ctr" eaLnBrk="0" hangingPunct="0"/>
            <a:r>
              <a:rPr lang="en-US" altLang="zh-CN" sz="2000" dirty="0"/>
              <a:t>S’</a:t>
            </a:r>
            <a:r>
              <a:rPr lang="en-US" altLang="zh-CN" sz="2000" baseline="-25000" dirty="0"/>
              <a:t>2,c</a:t>
            </a:r>
            <a:r>
              <a:rPr lang="en-US" altLang="zh-CN" sz="2000" dirty="0"/>
              <a:t> = S</a:t>
            </a:r>
            <a:r>
              <a:rPr lang="en-US" altLang="zh-CN" sz="2000" baseline="-25000" dirty="0"/>
              <a:t>0,c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1,c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({02}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2,c 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r>
              <a:rPr lang="en-US" altLang="zh-CN" sz="2000" baseline="-25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({03}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3,c</a:t>
            </a:r>
            <a:r>
              <a:rPr lang="en-US" altLang="zh-CN" sz="2000" dirty="0"/>
              <a:t>)</a:t>
            </a:r>
          </a:p>
          <a:p>
            <a:pPr algn="ctr" eaLnBrk="0" hangingPunct="0"/>
            <a:endParaRPr lang="en-US" altLang="zh-CN" sz="2000" dirty="0"/>
          </a:p>
          <a:p>
            <a:pPr algn="ctr" eaLnBrk="0" hangingPunct="0"/>
            <a:r>
              <a:rPr lang="en-US" altLang="zh-CN" sz="2000" dirty="0"/>
              <a:t>S’</a:t>
            </a:r>
            <a:r>
              <a:rPr lang="en-US" altLang="zh-CN" sz="2000" baseline="-25000" dirty="0"/>
              <a:t>3,c</a:t>
            </a:r>
            <a:r>
              <a:rPr lang="en-US" altLang="zh-CN" sz="2000" dirty="0"/>
              <a:t> = ({03}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0,c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1,c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2,c </a:t>
            </a:r>
            <a:r>
              <a:rPr lang="en-US" altLang="zh-CN" sz="2000" dirty="0">
                <a:sym typeface="Symbol" panose="05050102010706020507" pitchFamily="18" charset="2"/>
              </a:rPr>
              <a:t> </a:t>
            </a:r>
            <a:r>
              <a:rPr lang="en-US" altLang="zh-CN" sz="2000" dirty="0"/>
              <a:t>({02}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3,c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C2E7669-87F1-4C71-8DE1-DF22394B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075" y="228600"/>
            <a:ext cx="1771651" cy="13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5F231-1541-4DA6-B034-D2F2FAC2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AddRoundKey</a:t>
            </a:r>
            <a:r>
              <a:rPr lang="en-US" altLang="zh-CN" dirty="0"/>
              <a:t> (AK)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0D74-F2D2-420C-BAFC-74ECD8B4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1143000"/>
          </a:xfrm>
        </p:spPr>
        <p:txBody>
          <a:bodyPr/>
          <a:lstStyle/>
          <a:p>
            <a:r>
              <a:rPr lang="en-US" altLang="zh-CN" sz="2800" dirty="0" err="1"/>
              <a:t>Xor</a:t>
            </a:r>
            <a:r>
              <a:rPr lang="en-US" altLang="zh-CN" sz="2800" dirty="0"/>
              <a:t> a </a:t>
            </a:r>
            <a:r>
              <a:rPr lang="en-US" altLang="zh-CN" sz="2800" dirty="0" err="1"/>
              <a:t>sbukey</a:t>
            </a:r>
            <a:r>
              <a:rPr lang="en-US" altLang="zh-CN" sz="2800" dirty="0"/>
              <a:t> byte to each byte of the state</a:t>
            </a:r>
            <a:endParaRPr lang="zh-CN" altLang="en-US" sz="2800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CD7B5DA-0A68-4255-8302-73A62D03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39992"/>
              </p:ext>
            </p:extLst>
          </p:nvPr>
        </p:nvGraphicFramePr>
        <p:xfrm>
          <a:off x="381000" y="358775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213F413B-8A61-4ADF-89B5-DF20706E8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93950"/>
              </p:ext>
            </p:extLst>
          </p:nvPr>
        </p:nvGraphicFramePr>
        <p:xfrm>
          <a:off x="7162800" y="434975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8">
            <a:extLst>
              <a:ext uri="{FF2B5EF4-FFF2-40B4-BE49-F238E27FC236}">
                <a16:creationId xmlns:a16="http://schemas.microsoft.com/office/drawing/2014/main" id="{59B55B8A-4288-473C-BA60-24167379F609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3176588"/>
            <a:ext cx="590550" cy="2355850"/>
            <a:chOff x="1824" y="1968"/>
            <a:chExt cx="372" cy="1484"/>
          </a:xfrm>
        </p:grpSpPr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8949E538-7CD1-4B39-B958-5B448D64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0,1</a:t>
              </a:r>
            </a:p>
          </p:txBody>
        </p:sp>
        <p:sp>
          <p:nvSpPr>
            <p:cNvPr id="8" name="Rectangle 60">
              <a:extLst>
                <a:ext uri="{FF2B5EF4-FFF2-40B4-BE49-F238E27FC236}">
                  <a16:creationId xmlns:a16="http://schemas.microsoft.com/office/drawing/2014/main" id="{69C66F94-8C78-4302-9057-17F22FD51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1,1</a:t>
              </a:r>
            </a:p>
          </p:txBody>
        </p:sp>
        <p:sp>
          <p:nvSpPr>
            <p:cNvPr id="9" name="Rectangle 61">
              <a:extLst>
                <a:ext uri="{FF2B5EF4-FFF2-40B4-BE49-F238E27FC236}">
                  <a16:creationId xmlns:a16="http://schemas.microsoft.com/office/drawing/2014/main" id="{960A7072-2E5B-45AB-8BF9-F37ECA14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2,1</a:t>
              </a: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9277394A-1F4F-40F6-8AF6-14E09FE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</a:t>
              </a:r>
              <a:r>
                <a:rPr lang="en-US" altLang="zh-CN" baseline="-25000"/>
                <a:t>3,1</a:t>
              </a:r>
            </a:p>
          </p:txBody>
        </p:sp>
      </p:grpSp>
      <p:grpSp>
        <p:nvGrpSpPr>
          <p:cNvPr id="11" name="Group 63">
            <a:extLst>
              <a:ext uri="{FF2B5EF4-FFF2-40B4-BE49-F238E27FC236}">
                <a16:creationId xmlns:a16="http://schemas.microsoft.com/office/drawing/2014/main" id="{71831906-6AEC-4D4F-B8BD-DFCA886B52B4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940175"/>
            <a:ext cx="590550" cy="2355850"/>
            <a:chOff x="1824" y="1968"/>
            <a:chExt cx="372" cy="148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7EFCF10-8753-4FB4-AEC5-5D7A3F24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0,1</a:t>
              </a:r>
            </a:p>
          </p:txBody>
        </p:sp>
        <p:sp>
          <p:nvSpPr>
            <p:cNvPr id="13" name="Rectangle 65">
              <a:extLst>
                <a:ext uri="{FF2B5EF4-FFF2-40B4-BE49-F238E27FC236}">
                  <a16:creationId xmlns:a16="http://schemas.microsoft.com/office/drawing/2014/main" id="{1F8F1FFA-34D0-4A3B-A467-0555FFF9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1,1</a:t>
              </a:r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310C5118-B51A-43C2-8839-735DEE453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2,1</a:t>
              </a:r>
            </a:p>
          </p:txBody>
        </p:sp>
        <p:sp>
          <p:nvSpPr>
            <p:cNvPr id="15" name="Rectangle 67">
              <a:extLst>
                <a:ext uri="{FF2B5EF4-FFF2-40B4-BE49-F238E27FC236}">
                  <a16:creationId xmlns:a16="http://schemas.microsoft.com/office/drawing/2014/main" id="{FE8A24F8-C914-412E-B357-4DD02FF53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/>
                <a:t>S’</a:t>
              </a:r>
              <a:r>
                <a:rPr lang="en-US" altLang="zh-CN" baseline="-25000"/>
                <a:t>3,1</a:t>
              </a:r>
            </a:p>
          </p:txBody>
        </p:sp>
      </p:grpSp>
      <p:cxnSp>
        <p:nvCxnSpPr>
          <p:cNvPr id="16" name="AutoShape 68">
            <a:extLst>
              <a:ext uri="{FF2B5EF4-FFF2-40B4-BE49-F238E27FC236}">
                <a16:creationId xmlns:a16="http://schemas.microsoft.com/office/drawing/2014/main" id="{B85FF67A-4E05-46FD-B4C4-5941369DFEE3}"/>
              </a:ext>
            </a:extLst>
          </p:cNvPr>
          <p:cNvCxnSpPr>
            <a:cxnSpLocks noChangeShapeType="1"/>
            <a:stCxn id="7" idx="3"/>
            <a:endCxn id="27" idx="1"/>
          </p:cNvCxnSpPr>
          <p:nvPr/>
        </p:nvCxnSpPr>
        <p:spPr bwMode="auto">
          <a:xfrm>
            <a:off x="1336675" y="3471863"/>
            <a:ext cx="3317875" cy="157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9">
            <a:extLst>
              <a:ext uri="{FF2B5EF4-FFF2-40B4-BE49-F238E27FC236}">
                <a16:creationId xmlns:a16="http://schemas.microsoft.com/office/drawing/2014/main" id="{3691EFD0-5733-45CB-B659-04BDE19BAC71}"/>
              </a:ext>
            </a:extLst>
          </p:cNvPr>
          <p:cNvCxnSpPr>
            <a:cxnSpLocks noChangeShapeType="1"/>
            <a:stCxn id="27" idx="3"/>
            <a:endCxn id="12" idx="1"/>
          </p:cNvCxnSpPr>
          <p:nvPr/>
        </p:nvCxnSpPr>
        <p:spPr bwMode="auto">
          <a:xfrm>
            <a:off x="5334000" y="3629025"/>
            <a:ext cx="2133600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Group 70">
            <a:extLst>
              <a:ext uri="{FF2B5EF4-FFF2-40B4-BE49-F238E27FC236}">
                <a16:creationId xmlns:a16="http://schemas.microsoft.com/office/drawing/2014/main" id="{ECB2BA5C-C330-420A-AE89-6A93E659D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0602"/>
              </p:ext>
            </p:extLst>
          </p:nvPr>
        </p:nvGraphicFramePr>
        <p:xfrm>
          <a:off x="2667000" y="4527550"/>
          <a:ext cx="1752600" cy="15367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AutoShape 102">
            <a:extLst>
              <a:ext uri="{FF2B5EF4-FFF2-40B4-BE49-F238E27FC236}">
                <a16:creationId xmlns:a16="http://schemas.microsoft.com/office/drawing/2014/main" id="{1D11B5CA-C7FB-481D-80EF-FCC13E2BA95D}"/>
              </a:ext>
            </a:extLst>
          </p:cNvPr>
          <p:cNvCxnSpPr>
            <a:cxnSpLocks noChangeShapeType="1"/>
            <a:stCxn id="20" idx="3"/>
            <a:endCxn id="27" idx="2"/>
          </p:cNvCxnSpPr>
          <p:nvPr/>
        </p:nvCxnSpPr>
        <p:spPr bwMode="auto">
          <a:xfrm flipV="1">
            <a:off x="3638550" y="3968750"/>
            <a:ext cx="135572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03">
            <a:extLst>
              <a:ext uri="{FF2B5EF4-FFF2-40B4-BE49-F238E27FC236}">
                <a16:creationId xmlns:a16="http://schemas.microsoft.com/office/drawing/2014/main" id="{4889563D-C607-4C52-B5E0-7963EDEE54D5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3289300"/>
            <a:ext cx="679450" cy="679450"/>
            <a:chOff x="2784" y="1968"/>
            <a:chExt cx="672" cy="672"/>
          </a:xfrm>
        </p:grpSpPr>
        <p:sp>
          <p:nvSpPr>
            <p:cNvPr id="26" name="Oval 104">
              <a:extLst>
                <a:ext uri="{FF2B5EF4-FFF2-40B4-BE49-F238E27FC236}">
                  <a16:creationId xmlns:a16="http://schemas.microsoft.com/office/drawing/2014/main" id="{A0E40316-DE6B-44A1-A880-9496F994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AutoShape 105">
              <a:extLst>
                <a:ext uri="{FF2B5EF4-FFF2-40B4-BE49-F238E27FC236}">
                  <a16:creationId xmlns:a16="http://schemas.microsoft.com/office/drawing/2014/main" id="{0FE3D339-B229-499B-A7F5-33C3262A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672" cy="672"/>
            </a:xfrm>
            <a:prstGeom prst="plus">
              <a:avLst>
                <a:gd name="adj" fmla="val 47472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Text Box 106">
            <a:extLst>
              <a:ext uri="{FF2B5EF4-FFF2-40B4-BE49-F238E27FC236}">
                <a16:creationId xmlns:a16="http://schemas.microsoft.com/office/drawing/2014/main" id="{1199CA60-D3AB-44E2-ABD9-F901DF882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2986087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dirty="0"/>
              <a:t>XOR</a:t>
            </a:r>
          </a:p>
        </p:txBody>
      </p:sp>
      <p:grpSp>
        <p:nvGrpSpPr>
          <p:cNvPr id="19" name="Group 97">
            <a:extLst>
              <a:ext uri="{FF2B5EF4-FFF2-40B4-BE49-F238E27FC236}">
                <a16:creationId xmlns:a16="http://schemas.microsoft.com/office/drawing/2014/main" id="{0DD643C7-5BE6-406B-B8C9-F3501C982BD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21150"/>
            <a:ext cx="590550" cy="2355850"/>
            <a:chOff x="1824" y="1968"/>
            <a:chExt cx="372" cy="1484"/>
          </a:xfrm>
        </p:grpSpPr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C16EAD5D-DB7A-4A1B-8EFC-9EB0D2673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68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dirty="0"/>
                <a:t>K</a:t>
              </a:r>
              <a:r>
                <a:rPr lang="en-US" altLang="zh-CN" baseline="-25000" dirty="0"/>
                <a:t>0,1</a:t>
              </a:r>
            </a:p>
          </p:txBody>
        </p:sp>
        <p:sp>
          <p:nvSpPr>
            <p:cNvPr id="21" name="Rectangle 99">
              <a:extLst>
                <a:ext uri="{FF2B5EF4-FFF2-40B4-BE49-F238E27FC236}">
                  <a16:creationId xmlns:a16="http://schemas.microsoft.com/office/drawing/2014/main" id="{F8778267-3859-41E6-A5F4-A4E89D20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37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dirty="0"/>
                <a:t>K</a:t>
              </a:r>
              <a:r>
                <a:rPr lang="en-US" altLang="zh-CN" baseline="-25000" dirty="0"/>
                <a:t>1,1</a:t>
              </a:r>
            </a:p>
          </p:txBody>
        </p:sp>
        <p:sp>
          <p:nvSpPr>
            <p:cNvPr id="22" name="Rectangle 100">
              <a:extLst>
                <a:ext uri="{FF2B5EF4-FFF2-40B4-BE49-F238E27FC236}">
                  <a16:creationId xmlns:a16="http://schemas.microsoft.com/office/drawing/2014/main" id="{B79922A1-10CB-4EEB-ADC2-55AEE181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11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dirty="0"/>
                <a:t>K</a:t>
              </a:r>
              <a:r>
                <a:rPr lang="en-US" altLang="zh-CN" baseline="-25000" dirty="0"/>
                <a:t>2,1</a:t>
              </a:r>
            </a:p>
          </p:txBody>
        </p:sp>
        <p:sp>
          <p:nvSpPr>
            <p:cNvPr id="23" name="Rectangle 101">
              <a:extLst>
                <a:ext uri="{FF2B5EF4-FFF2-40B4-BE49-F238E27FC236}">
                  <a16:creationId xmlns:a16="http://schemas.microsoft.com/office/drawing/2014/main" id="{FA39FD7A-9B4D-4F03-AF50-29F6572E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80"/>
              <a:ext cx="37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dirty="0"/>
                <a:t>K</a:t>
              </a:r>
              <a:r>
                <a:rPr lang="en-US" altLang="zh-CN" baseline="-25000" dirty="0"/>
                <a:t>3,1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5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5D94-0A7D-4838-AE6B-A488898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AES’s S-box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4E785B-BA31-489D-A174-8EC817266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8-bit S-box</a:t>
                </a:r>
              </a:p>
              <a:p>
                <a:r>
                  <a:rPr lang="en-US" altLang="zh-CN" sz="2800" dirty="0"/>
                  <a:t>Differential uniformity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800" dirty="0"/>
                  <a:t>, i.e., maximum prob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Linearity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altLang="zh-CN" sz="2800" dirty="0"/>
                  <a:t>, i.e., the maximum correlation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4E785B-BA31-489D-A174-8EC817266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2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Diff./Linear characteristic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737C1-9D34-40CC-AB4A-EEEB57F2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54" y="1737592"/>
            <a:ext cx="7772400" cy="41148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Characteristic/trail/path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/>
              <p:nvPr/>
            </p:nvSpPr>
            <p:spPr>
              <a:xfrm>
                <a:off x="2604337" y="2378966"/>
                <a:ext cx="4403898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37" y="2378966"/>
                <a:ext cx="4403898" cy="516616"/>
              </a:xfrm>
              <a:prstGeom prst="rect">
                <a:avLst/>
              </a:prstGeo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F38A4D-247B-460B-885A-D5B37BEA88FB}"/>
              </a:ext>
            </a:extLst>
          </p:cNvPr>
          <p:cNvSpPr/>
          <p:nvPr/>
        </p:nvSpPr>
        <p:spPr>
          <a:xfrm>
            <a:off x="2659746" y="3497908"/>
            <a:ext cx="3244616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/>
              <p:nvPr/>
            </p:nvSpPr>
            <p:spPr>
              <a:xfrm>
                <a:off x="754746" y="3505242"/>
                <a:ext cx="1981200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⊕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46" y="3505242"/>
                <a:ext cx="1981200" cy="822469"/>
              </a:xfrm>
              <a:prstGeom prst="rect">
                <a:avLst/>
              </a:prstGeom>
              <a:blipFill>
                <a:blip r:embed="rId3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1950339" y="4262735"/>
            <a:ext cx="44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r-round distinguisher, pr &gt; 2</a:t>
            </a:r>
            <a:r>
              <a:rPr lang="en-US" altLang="zh-CN" baseline="30000" dirty="0">
                <a:solidFill>
                  <a:srgbClr val="FFC000"/>
                </a:solidFill>
              </a:rPr>
              <a:t>-n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/>
              <p:nvPr/>
            </p:nvSpPr>
            <p:spPr>
              <a:xfrm>
                <a:off x="2735946" y="5112098"/>
                <a:ext cx="2810834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46" y="5112098"/>
                <a:ext cx="2810834" cy="516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14EEFF-4342-4693-8BC0-D384FFA1D168}"/>
              </a:ext>
            </a:extLst>
          </p:cNvPr>
          <p:cNvSpPr/>
          <p:nvPr/>
        </p:nvSpPr>
        <p:spPr>
          <a:xfrm>
            <a:off x="2659746" y="5028606"/>
            <a:ext cx="3055249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D9BDFC-3BC6-4C4E-9CFE-8EA6793861B0}"/>
              </a:ext>
            </a:extLst>
          </p:cNvPr>
          <p:cNvSpPr txBox="1"/>
          <p:nvPr/>
        </p:nvSpPr>
        <p:spPr>
          <a:xfrm>
            <a:off x="1893871" y="5867400"/>
            <a:ext cx="528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r-round distinguisher, |bias| &gt; 2</a:t>
            </a:r>
            <a:r>
              <a:rPr lang="en-US" altLang="zh-CN" baseline="30000" dirty="0">
                <a:solidFill>
                  <a:srgbClr val="FFC000"/>
                </a:solidFill>
              </a:rPr>
              <a:t>-n/2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67DAC2-2E8F-4E93-9814-EE917A69B282}"/>
              </a:ext>
            </a:extLst>
          </p:cNvPr>
          <p:cNvSpPr txBox="1"/>
          <p:nvPr/>
        </p:nvSpPr>
        <p:spPr>
          <a:xfrm>
            <a:off x="58631" y="3693554"/>
            <a:ext cx="1053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Diff.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EC11A3-DAB5-4AFA-A338-F22199C66499}"/>
              </a:ext>
            </a:extLst>
          </p:cNvPr>
          <p:cNvSpPr txBox="1"/>
          <p:nvPr/>
        </p:nvSpPr>
        <p:spPr>
          <a:xfrm>
            <a:off x="73976" y="5194093"/>
            <a:ext cx="136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Linear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/>
              <p:nvPr/>
            </p:nvSpPr>
            <p:spPr>
              <a:xfrm>
                <a:off x="2888346" y="3566427"/>
                <a:ext cx="3016018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46" y="3566427"/>
                <a:ext cx="3016018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8A3EBD-C34F-40EE-8446-ED013EEE93CB}"/>
                  </a:ext>
                </a:extLst>
              </p:cNvPr>
              <p:cNvSpPr txBox="1"/>
              <p:nvPr/>
            </p:nvSpPr>
            <p:spPr>
              <a:xfrm>
                <a:off x="1800687" y="251072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8A3EBD-C34F-40EE-8446-ED013EEE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2510729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4E3961B-B11F-403D-90D3-5BCF2F9083A9}"/>
                  </a:ext>
                </a:extLst>
              </p:cNvPr>
              <p:cNvSpPr txBox="1"/>
              <p:nvPr/>
            </p:nvSpPr>
            <p:spPr>
              <a:xfrm>
                <a:off x="6942922" y="2477288"/>
                <a:ext cx="76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4E3961B-B11F-403D-90D3-5BCF2F90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922" y="2477288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/>
              <p:nvPr/>
            </p:nvSpPr>
            <p:spPr>
              <a:xfrm>
                <a:off x="6343744" y="3363866"/>
                <a:ext cx="2800256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4" y="3363866"/>
                <a:ext cx="2800256" cy="831253"/>
              </a:xfrm>
              <a:prstGeom prst="rect">
                <a:avLst/>
              </a:prstGeom>
              <a:blipFill>
                <a:blip r:embed="rId9"/>
                <a:stretch>
                  <a:fillRect l="-11329" t="-28676" b="-10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9012E16-E0B4-40FB-AAF8-0E58DCB1D245}"/>
              </a:ext>
            </a:extLst>
          </p:cNvPr>
          <p:cNvSpPr txBox="1"/>
          <p:nvPr/>
        </p:nvSpPr>
        <p:spPr>
          <a:xfrm>
            <a:off x="0" y="2418026"/>
            <a:ext cx="1223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35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/>
      <p:bldP spid="31" grpId="0"/>
      <p:bldP spid="37" grpId="0" animBg="1"/>
      <p:bldP spid="40" grpId="0"/>
      <p:bldP spid="48" grpId="0"/>
      <p:bldP spid="49" grpId="0"/>
      <p:bldP spid="50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5D94-0A7D-4838-AE6B-A488898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AES’s Linear Layer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4E785B-BA31-489D-A174-8EC817266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924800" cy="4114800"/>
              </a:xfrm>
            </p:spPr>
            <p:txBody>
              <a:bodyPr/>
              <a:lstStyle/>
              <a:p>
                <a:r>
                  <a:rPr lang="en-US" altLang="zh-CN" sz="2800" dirty="0"/>
                  <a:t>ShiftRows</a:t>
                </a:r>
              </a:p>
              <a:p>
                <a:pPr lvl="1"/>
                <a:r>
                  <a:rPr lang="en-US" altLang="zh-CN" sz="2400" dirty="0"/>
                  <a:t>Bytes in a column are diffused to 4 different columns.</a:t>
                </a:r>
              </a:p>
              <a:p>
                <a:r>
                  <a:rPr lang="en-US" altLang="zh-CN" sz="2800" dirty="0" err="1"/>
                  <a:t>MixColumns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Maximum</m:t>
                    </m:r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Distance</m:t>
                    </m:r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Separable</m:t>
                    </m:r>
                    <m:r>
                      <m:rPr>
                        <m:nor/>
                      </m:rPr>
                      <a:rPr lang="en-US" altLang="zh-CN" sz="2400" dirty="0"/>
                      <m:t> (</m:t>
                    </m:r>
                    <m:r>
                      <m:rPr>
                        <m:nor/>
                      </m:rPr>
                      <a:rPr lang="en-US" altLang="zh-CN" sz="2400" dirty="0"/>
                      <m:t>MDS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4E785B-BA31-489D-A174-8EC817266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924800" cy="4114800"/>
              </a:xfrm>
              <a:blipFill>
                <a:blip r:embed="rId2"/>
                <a:stretch>
                  <a:fillRect l="-769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89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1082-887B-4385-B2EC-EC0E9D06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Wide trail strategy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4F4CA6-9955-42CD-9696-1BA1C053C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8001000" cy="4114800"/>
              </a:xfrm>
            </p:spPr>
            <p:txBody>
              <a:bodyPr/>
              <a:lstStyle/>
              <a:p>
                <a:r>
                  <a:rPr lang="en-US" altLang="zh-CN" sz="2800" dirty="0"/>
                  <a:t>4 consecutive rounds guarantee 25 active S-boxes. AES has many more rounds.</a:t>
                </a:r>
              </a:p>
              <a:p>
                <a:r>
                  <a:rPr lang="en-US" altLang="zh-CN" sz="2800" dirty="0"/>
                  <a:t>Differential probability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−6∗25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−150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Linear correlation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∗25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Conclusion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4F4CA6-9955-42CD-9696-1BA1C053C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8001000" cy="4114800"/>
              </a:xfrm>
              <a:blipFill>
                <a:blip r:embed="rId2"/>
                <a:stretch>
                  <a:fillRect l="-1601" t="-1481" r="-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E1BBCF-3C66-483B-8CD4-ED41032C7FA5}"/>
              </a:ext>
            </a:extLst>
          </p:cNvPr>
          <p:cNvSpPr/>
          <p:nvPr/>
        </p:nvSpPr>
        <p:spPr>
          <a:xfrm>
            <a:off x="838200" y="5065520"/>
            <a:ext cx="7391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probability/correlation of any diff./linear trail of AES is sufficiently small to resist DC/LC!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21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9">
            <a:extLst>
              <a:ext uri="{FF2B5EF4-FFF2-40B4-BE49-F238E27FC236}">
                <a16:creationId xmlns:a16="http://schemas.microsoft.com/office/drawing/2014/main" id="{B19FFFBF-6B05-407D-AE32-E52F73B8A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0"/>
          <a:ext cx="66579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71479" imgH="6151596" progId="Visio.Drawing.11">
                  <p:embed/>
                </p:oleObj>
              </mc:Choice>
              <mc:Fallback>
                <p:oleObj name="Visio" r:id="rId3" imgW="5971479" imgH="6151596" progId="Visio.Drawing.11">
                  <p:embed/>
                  <p:pic>
                    <p:nvPicPr>
                      <p:cNvPr id="111620" name="Object 9">
                        <a:extLst>
                          <a:ext uri="{FF2B5EF4-FFF2-40B4-BE49-F238E27FC236}">
                            <a16:creationId xmlns:a16="http://schemas.microsoft.com/office/drawing/2014/main" id="{B19FFFBF-6B05-407D-AE32-E52F73B8A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0"/>
                        <a:ext cx="66579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CD2F4F-E5DC-4E05-AABB-FD1B02B33FEB}"/>
              </a:ext>
            </a:extLst>
          </p:cNvPr>
          <p:cNvCxnSpPr/>
          <p:nvPr/>
        </p:nvCxnSpPr>
        <p:spPr>
          <a:xfrm>
            <a:off x="0" y="1905000"/>
            <a:ext cx="9108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DAAA68-9C80-45CB-9851-0D9CF04E7C73}"/>
              </a:ext>
            </a:extLst>
          </p:cNvPr>
          <p:cNvCxnSpPr/>
          <p:nvPr/>
        </p:nvCxnSpPr>
        <p:spPr>
          <a:xfrm>
            <a:off x="18000" y="3581400"/>
            <a:ext cx="9108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B6D3DC0-B72F-49D5-8845-E683E7820D62}"/>
              </a:ext>
            </a:extLst>
          </p:cNvPr>
          <p:cNvCxnSpPr/>
          <p:nvPr/>
        </p:nvCxnSpPr>
        <p:spPr>
          <a:xfrm>
            <a:off x="0" y="5334000"/>
            <a:ext cx="9108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AF16FDB-681E-42B8-B902-592F487DA99D}"/>
              </a:ext>
            </a:extLst>
          </p:cNvPr>
          <p:cNvSpPr txBox="1"/>
          <p:nvPr/>
        </p:nvSpPr>
        <p:spPr>
          <a:xfrm>
            <a:off x="533400" y="69816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Round 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AA2266-164C-4DDE-9B38-25700ECDB321}"/>
              </a:ext>
            </a:extLst>
          </p:cNvPr>
          <p:cNvSpPr txBox="1"/>
          <p:nvPr/>
        </p:nvSpPr>
        <p:spPr>
          <a:xfrm>
            <a:off x="533400" y="251236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Round 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01D781-F7AD-432F-9E3D-C0B36D0F637E}"/>
              </a:ext>
            </a:extLst>
          </p:cNvPr>
          <p:cNvSpPr txBox="1"/>
          <p:nvPr/>
        </p:nvSpPr>
        <p:spPr>
          <a:xfrm>
            <a:off x="533400" y="606955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Round 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5DF1EF-5F75-46F3-9A61-18AF31C17C4C}"/>
              </a:ext>
            </a:extLst>
          </p:cNvPr>
          <p:cNvSpPr txBox="1"/>
          <p:nvPr/>
        </p:nvSpPr>
        <p:spPr>
          <a:xfrm>
            <a:off x="533400" y="429034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Round 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87430C-2EAB-4407-8F39-C6277C0FC18A}"/>
              </a:ext>
            </a:extLst>
          </p:cNvPr>
          <p:cNvSpPr txBox="1"/>
          <p:nvPr/>
        </p:nvSpPr>
        <p:spPr>
          <a:xfrm>
            <a:off x="4976812" y="1429340"/>
            <a:ext cx="838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B050"/>
                </a:solidFill>
              </a:rPr>
              <a:t>Col 3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F27C3A-7DD2-4FC5-B646-2CF6E539616D}"/>
              </a:ext>
            </a:extLst>
          </p:cNvPr>
          <p:cNvSpPr txBox="1"/>
          <p:nvPr/>
        </p:nvSpPr>
        <p:spPr>
          <a:xfrm>
            <a:off x="6705600" y="1447800"/>
            <a:ext cx="838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B050"/>
                </a:solidFill>
              </a:rPr>
              <a:t>Col 2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AEA636-C7E6-40A8-AFFE-ED4019CEE541}"/>
              </a:ext>
            </a:extLst>
          </p:cNvPr>
          <p:cNvSpPr txBox="1"/>
          <p:nvPr/>
        </p:nvSpPr>
        <p:spPr>
          <a:xfrm>
            <a:off x="8434388" y="1447800"/>
            <a:ext cx="7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B050"/>
                </a:solidFill>
              </a:rPr>
              <a:t>Col 1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336E4C-3DBD-44FF-B740-B873A80153A8}"/>
              </a:ext>
            </a:extLst>
          </p:cNvPr>
          <p:cNvSpPr txBox="1"/>
          <p:nvPr/>
        </p:nvSpPr>
        <p:spPr>
          <a:xfrm>
            <a:off x="3295940" y="1443145"/>
            <a:ext cx="838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B050"/>
                </a:solidFill>
              </a:rPr>
              <a:t>Col 0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>
            <a:extLst>
              <a:ext uri="{FF2B5EF4-FFF2-40B4-BE49-F238E27FC236}">
                <a16:creationId xmlns:a16="http://schemas.microsoft.com/office/drawing/2014/main" id="{83BD4086-15C7-4BB0-8E05-8B2BC033A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836613"/>
            <a:ext cx="360363" cy="504825"/>
          </a:xfrm>
          <a:prstGeom prst="curvedRightArrow">
            <a:avLst>
              <a:gd name="adj1" fmla="val 28018"/>
              <a:gd name="adj2" fmla="val 560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11620" name="Object 9">
            <a:extLst>
              <a:ext uri="{FF2B5EF4-FFF2-40B4-BE49-F238E27FC236}">
                <a16:creationId xmlns:a16="http://schemas.microsoft.com/office/drawing/2014/main" id="{B19FFFBF-6B05-407D-AE32-E52F73B8A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0"/>
          <a:ext cx="66579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71479" imgH="6151596" progId="Visio.Drawing.11">
                  <p:embed/>
                </p:oleObj>
              </mc:Choice>
              <mc:Fallback>
                <p:oleObj name="Visio" r:id="rId3" imgW="5971479" imgH="6151596" progId="Visio.Drawing.11">
                  <p:embed/>
                  <p:pic>
                    <p:nvPicPr>
                      <p:cNvPr id="111620" name="Object 9">
                        <a:extLst>
                          <a:ext uri="{FF2B5EF4-FFF2-40B4-BE49-F238E27FC236}">
                            <a16:creationId xmlns:a16="http://schemas.microsoft.com/office/drawing/2014/main" id="{B19FFFBF-6B05-407D-AE32-E52F73B8A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0"/>
                        <a:ext cx="66579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AutoShape 12">
            <a:extLst>
              <a:ext uri="{FF2B5EF4-FFF2-40B4-BE49-F238E27FC236}">
                <a16:creationId xmlns:a16="http://schemas.microsoft.com/office/drawing/2014/main" id="{11B0FA9D-FF0D-4A0E-A2B6-88D2B129E45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63713" y="3573463"/>
            <a:ext cx="503237" cy="1150937"/>
          </a:xfrm>
          <a:prstGeom prst="curvedLeftArrow">
            <a:avLst>
              <a:gd name="adj1" fmla="val 34708"/>
              <a:gd name="adj2" fmla="val 8045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3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3" name="Object 8">
            <a:extLst>
              <a:ext uri="{FF2B5EF4-FFF2-40B4-BE49-F238E27FC236}">
                <a16:creationId xmlns:a16="http://schemas.microsoft.com/office/drawing/2014/main" id="{3CEB3A33-3895-4E0B-A42A-A94270D56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0"/>
          <a:ext cx="66579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71479" imgH="6151596" progId="Visio.Drawing.11">
                  <p:embed/>
                </p:oleObj>
              </mc:Choice>
              <mc:Fallback>
                <p:oleObj name="Visio" r:id="rId3" imgW="5971479" imgH="6151596" progId="Visio.Drawing.11">
                  <p:embed/>
                  <p:pic>
                    <p:nvPicPr>
                      <p:cNvPr id="112643" name="Object 8">
                        <a:extLst>
                          <a:ext uri="{FF2B5EF4-FFF2-40B4-BE49-F238E27FC236}">
                            <a16:creationId xmlns:a16="http://schemas.microsoft.com/office/drawing/2014/main" id="{3CEB3A33-3895-4E0B-A42A-A94270D56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0"/>
                        <a:ext cx="66579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AutoShape 9">
            <a:extLst>
              <a:ext uri="{FF2B5EF4-FFF2-40B4-BE49-F238E27FC236}">
                <a16:creationId xmlns:a16="http://schemas.microsoft.com/office/drawing/2014/main" id="{03B6797F-9461-4649-9465-3A06197E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836613"/>
            <a:ext cx="165576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1521729B-ADC5-4FCA-B0ED-D6B6986E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83661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0" name="AutoShape 12">
            <a:extLst>
              <a:ext uri="{FF2B5EF4-FFF2-40B4-BE49-F238E27FC236}">
                <a16:creationId xmlns:a16="http://schemas.microsoft.com/office/drawing/2014/main" id="{CA1E6345-A117-4884-A2F4-F552DAA4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3661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1" name="AutoShape 13">
            <a:extLst>
              <a:ext uri="{FF2B5EF4-FFF2-40B4-BE49-F238E27FC236}">
                <a16:creationId xmlns:a16="http://schemas.microsoft.com/office/drawing/2014/main" id="{DBB452A3-474E-4C6C-97A1-1ED7A23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836613"/>
            <a:ext cx="154781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2" name="AutoShape 14">
            <a:extLst>
              <a:ext uri="{FF2B5EF4-FFF2-40B4-BE49-F238E27FC236}">
                <a16:creationId xmlns:a16="http://schemas.microsoft.com/office/drawing/2014/main" id="{5A5802D5-DA19-42B1-9BF4-FF98DDBE2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221163"/>
            <a:ext cx="165576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3" name="AutoShape 15">
            <a:extLst>
              <a:ext uri="{FF2B5EF4-FFF2-40B4-BE49-F238E27FC236}">
                <a16:creationId xmlns:a16="http://schemas.microsoft.com/office/drawing/2014/main" id="{E4BEFE3F-7881-4F96-B59F-0C78EA7B5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2116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4" name="AutoShape 16">
            <a:extLst>
              <a:ext uri="{FF2B5EF4-FFF2-40B4-BE49-F238E27FC236}">
                <a16:creationId xmlns:a16="http://schemas.microsoft.com/office/drawing/2014/main" id="{6220308E-4058-40FA-93F0-2D8DCC09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2116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302E2705-CCBD-4094-864F-0B38E961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221163"/>
            <a:ext cx="154781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F9BFA278-E0C4-43B6-919B-FB5CE3BB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52738"/>
            <a:ext cx="6732587" cy="12969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D2AB5-CF1B-4302-BE6D-733B6A7BEE8B}"/>
              </a:ext>
            </a:extLst>
          </p:cNvPr>
          <p:cNvSpPr txBox="1"/>
          <p:nvPr/>
        </p:nvSpPr>
        <p:spPr>
          <a:xfrm>
            <a:off x="228600" y="1295400"/>
            <a:ext cx="19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Layer of super S-box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69B2E4-974D-42CF-A7E7-DE2529BFE88D}"/>
              </a:ext>
            </a:extLst>
          </p:cNvPr>
          <p:cNvSpPr txBox="1"/>
          <p:nvPr/>
        </p:nvSpPr>
        <p:spPr>
          <a:xfrm>
            <a:off x="228600" y="4778007"/>
            <a:ext cx="19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Layer of super S-box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73BF7E-AFE9-4BB8-82CD-E5995C9F1024}"/>
              </a:ext>
            </a:extLst>
          </p:cNvPr>
          <p:cNvSpPr txBox="1"/>
          <p:nvPr/>
        </p:nvSpPr>
        <p:spPr>
          <a:xfrm>
            <a:off x="-65881" y="329818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 = SR◦ MC◦SR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A65BF8-672D-4502-9728-BA648FA87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88" b="36668"/>
          <a:stretch/>
        </p:blipFill>
        <p:spPr>
          <a:xfrm>
            <a:off x="2485600" y="2667000"/>
            <a:ext cx="6658400" cy="1676400"/>
          </a:xfrm>
          <a:prstGeom prst="rect">
            <a:avLst/>
          </a:prstGeom>
        </p:spPr>
      </p:pic>
      <p:sp>
        <p:nvSpPr>
          <p:cNvPr id="5" name="AutoShape 18">
            <a:extLst>
              <a:ext uri="{FF2B5EF4-FFF2-40B4-BE49-F238E27FC236}">
                <a16:creationId xmlns:a16="http://schemas.microsoft.com/office/drawing/2014/main" id="{A2FA50C0-9536-45AA-83C4-767CD774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506" y="2672697"/>
            <a:ext cx="6732587" cy="1670703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85B83-EFB1-4D1F-8449-0DFA2FF32E64}"/>
              </a:ext>
            </a:extLst>
          </p:cNvPr>
          <p:cNvSpPr txBox="1"/>
          <p:nvPr/>
        </p:nvSpPr>
        <p:spPr>
          <a:xfrm>
            <a:off x="609600" y="762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Lemma: The column weight (the number of active columns) of the input and the output is at least 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746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8">
            <a:extLst>
              <a:ext uri="{FF2B5EF4-FFF2-40B4-BE49-F238E27FC236}">
                <a16:creationId xmlns:a16="http://schemas.microsoft.com/office/drawing/2014/main" id="{13DA4CEC-F0F0-4DF2-9265-A8752CCA0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0"/>
          <a:ext cx="66579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71479" imgH="6151596" progId="Visio.Drawing.11">
                  <p:embed/>
                </p:oleObj>
              </mc:Choice>
              <mc:Fallback>
                <p:oleObj name="Visio" r:id="rId3" imgW="5971479" imgH="6151596" progId="Visio.Drawing.11">
                  <p:embed/>
                  <p:pic>
                    <p:nvPicPr>
                      <p:cNvPr id="114690" name="Object 8">
                        <a:extLst>
                          <a:ext uri="{FF2B5EF4-FFF2-40B4-BE49-F238E27FC236}">
                            <a16:creationId xmlns:a16="http://schemas.microsoft.com/office/drawing/2014/main" id="{13DA4CEC-F0F0-4DF2-9265-A8752CCA0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0"/>
                        <a:ext cx="66579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AutoShape 9">
            <a:extLst>
              <a:ext uri="{FF2B5EF4-FFF2-40B4-BE49-F238E27FC236}">
                <a16:creationId xmlns:a16="http://schemas.microsoft.com/office/drawing/2014/main" id="{28BD4079-576A-4A41-B55D-AD6B5C2B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836613"/>
            <a:ext cx="165576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B4F3869A-3AE7-420F-BCB3-54E7FF17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83661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0" name="AutoShape 12">
            <a:extLst>
              <a:ext uri="{FF2B5EF4-FFF2-40B4-BE49-F238E27FC236}">
                <a16:creationId xmlns:a16="http://schemas.microsoft.com/office/drawing/2014/main" id="{EE1349D1-57A0-48C1-8C35-71261FDFF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3661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1" name="AutoShape 13">
            <a:extLst>
              <a:ext uri="{FF2B5EF4-FFF2-40B4-BE49-F238E27FC236}">
                <a16:creationId xmlns:a16="http://schemas.microsoft.com/office/drawing/2014/main" id="{EB3352B5-44D8-44CF-85DB-C1D8692F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836613"/>
            <a:ext cx="154781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2" name="AutoShape 14">
            <a:extLst>
              <a:ext uri="{FF2B5EF4-FFF2-40B4-BE49-F238E27FC236}">
                <a16:creationId xmlns:a16="http://schemas.microsoft.com/office/drawing/2014/main" id="{61085F36-9C80-42E2-9B74-1B47621A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221163"/>
            <a:ext cx="165576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3" name="AutoShape 15">
            <a:extLst>
              <a:ext uri="{FF2B5EF4-FFF2-40B4-BE49-F238E27FC236}">
                <a16:creationId xmlns:a16="http://schemas.microsoft.com/office/drawing/2014/main" id="{8A23DA1F-6744-41A8-915C-AF928FA8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2116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4" name="AutoShape 16">
            <a:extLst>
              <a:ext uri="{FF2B5EF4-FFF2-40B4-BE49-F238E27FC236}">
                <a16:creationId xmlns:a16="http://schemas.microsoft.com/office/drawing/2014/main" id="{0514FD14-BB46-41C6-8F3F-811AF0B5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2116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B962D95A-9F01-4173-BE79-F3E44F492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221163"/>
            <a:ext cx="154781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5E69BB1D-F3CA-474F-AB4B-BB0561A2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52738"/>
            <a:ext cx="6732587" cy="12969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3DF202-0B58-4C58-A2E9-9DE6FCD70FD2}"/>
              </a:ext>
            </a:extLst>
          </p:cNvPr>
          <p:cNvSpPr txBox="1"/>
          <p:nvPr/>
        </p:nvSpPr>
        <p:spPr>
          <a:xfrm>
            <a:off x="43441" y="3134062"/>
            <a:ext cx="210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are at least 5 active super S-boxes.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8">
            <a:extLst>
              <a:ext uri="{FF2B5EF4-FFF2-40B4-BE49-F238E27FC236}">
                <a16:creationId xmlns:a16="http://schemas.microsoft.com/office/drawing/2014/main" id="{A14B97AE-B027-4DC3-8E97-29200B403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0"/>
          <a:ext cx="66579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71479" imgH="6151596" progId="Visio.Drawing.11">
                  <p:embed/>
                </p:oleObj>
              </mc:Choice>
              <mc:Fallback>
                <p:oleObj name="Visio" r:id="rId3" imgW="5971479" imgH="6151596" progId="Visio.Drawing.11">
                  <p:embed/>
                  <p:pic>
                    <p:nvPicPr>
                      <p:cNvPr id="117762" name="Object 8">
                        <a:extLst>
                          <a:ext uri="{FF2B5EF4-FFF2-40B4-BE49-F238E27FC236}">
                            <a16:creationId xmlns:a16="http://schemas.microsoft.com/office/drawing/2014/main" id="{A14B97AE-B027-4DC3-8E97-29200B403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0"/>
                        <a:ext cx="66579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AutoShape 9">
            <a:extLst>
              <a:ext uri="{FF2B5EF4-FFF2-40B4-BE49-F238E27FC236}">
                <a16:creationId xmlns:a16="http://schemas.microsoft.com/office/drawing/2014/main" id="{3DD617AE-8036-4DEE-9F0B-C84C296B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836613"/>
            <a:ext cx="165576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1961010-AB91-4258-ABA2-0A8706BE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83661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0" name="AutoShape 12">
            <a:extLst>
              <a:ext uri="{FF2B5EF4-FFF2-40B4-BE49-F238E27FC236}">
                <a16:creationId xmlns:a16="http://schemas.microsoft.com/office/drawing/2014/main" id="{320E16AD-614C-4147-B406-6ECF8707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3661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1" name="AutoShape 13">
            <a:extLst>
              <a:ext uri="{FF2B5EF4-FFF2-40B4-BE49-F238E27FC236}">
                <a16:creationId xmlns:a16="http://schemas.microsoft.com/office/drawing/2014/main" id="{1470E7A1-402F-4267-899D-1F806D35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836613"/>
            <a:ext cx="154781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2" name="AutoShape 14">
            <a:extLst>
              <a:ext uri="{FF2B5EF4-FFF2-40B4-BE49-F238E27FC236}">
                <a16:creationId xmlns:a16="http://schemas.microsoft.com/office/drawing/2014/main" id="{48132BBE-D354-4735-A0C6-9E6B6606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221163"/>
            <a:ext cx="165576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3" name="AutoShape 15">
            <a:extLst>
              <a:ext uri="{FF2B5EF4-FFF2-40B4-BE49-F238E27FC236}">
                <a16:creationId xmlns:a16="http://schemas.microsoft.com/office/drawing/2014/main" id="{A7F07ED8-FDBA-4884-A7D8-66D86FCE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2116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4" name="AutoShape 16">
            <a:extLst>
              <a:ext uri="{FF2B5EF4-FFF2-40B4-BE49-F238E27FC236}">
                <a16:creationId xmlns:a16="http://schemas.microsoft.com/office/drawing/2014/main" id="{BCE4DA4A-3BA4-45AB-912C-EB32C7A7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21163"/>
            <a:ext cx="1655763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E268FBD6-D371-4F1E-8789-F2070E92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221163"/>
            <a:ext cx="1547812" cy="19446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A4E0F314-6798-4CE5-B0E4-BDDC2B44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52738"/>
            <a:ext cx="6732587" cy="12969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AutoShape 9">
            <a:extLst>
              <a:ext uri="{FF2B5EF4-FFF2-40B4-BE49-F238E27FC236}">
                <a16:creationId xmlns:a16="http://schemas.microsoft.com/office/drawing/2014/main" id="{A29A598B-AF27-4160-BFFC-B3CBDE9D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304800" cy="30638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8FC84C81-2388-4A9D-BF2B-669C0757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304800" cy="30638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7735437E-6C80-4499-866A-8373D491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914400"/>
            <a:ext cx="304800" cy="30638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94605FB1-6889-4954-99F7-F1123ACB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914400"/>
            <a:ext cx="304800" cy="30638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6D2491DA-C564-41DB-A47D-53904616D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14588"/>
            <a:ext cx="304800" cy="306387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D344-897B-43BF-95BD-15EE35125964}"/>
              </a:ext>
            </a:extLst>
          </p:cNvPr>
          <p:cNvSpPr txBox="1"/>
          <p:nvPr/>
        </p:nvSpPr>
        <p:spPr>
          <a:xfrm>
            <a:off x="59739" y="1158248"/>
            <a:ext cx="2185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are at least 5 active S-boxes in each active Super S-box.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A16FAB-D28A-44E3-AB1B-764767AA6111}"/>
                  </a:ext>
                </a:extLst>
              </p:cNvPr>
              <p:cNvSpPr txBox="1"/>
              <p:nvPr/>
            </p:nvSpPr>
            <p:spPr>
              <a:xfrm>
                <a:off x="37032" y="4802100"/>
                <a:ext cx="21062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/>
                  <a:t>At least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×5=25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active S-boxes.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A16FAB-D28A-44E3-AB1B-764767AA6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" y="4802100"/>
                <a:ext cx="2106227" cy="1015663"/>
              </a:xfrm>
              <a:prstGeom prst="rect">
                <a:avLst/>
              </a:prstGeom>
              <a:blipFill>
                <a:blip r:embed="rId5"/>
                <a:stretch>
                  <a:fillRect l="-2890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44ED3-EC3B-4415-AB7E-DEBBE8C2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 and summary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E4898-AA41-406A-94D6-0E0151B1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layers play an important role.</a:t>
            </a:r>
          </a:p>
          <a:p>
            <a:r>
              <a:rPr lang="en-US" altLang="zh-CN" dirty="0"/>
              <a:t>Resistance against DC/LC can be obtained via wide trail strategy.</a:t>
            </a:r>
          </a:p>
          <a:p>
            <a:r>
              <a:rPr lang="en-US" altLang="zh-CN" dirty="0"/>
              <a:t>The wide trail strategy opens a door to designs of block ciphers</a:t>
            </a:r>
          </a:p>
          <a:p>
            <a:r>
              <a:rPr lang="en-US" altLang="zh-CN" dirty="0"/>
              <a:t>AES is a milestone.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944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FBCF55-9C0F-4A0E-940E-52AC09121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 many attacks…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E33060B-E2AE-4B15-BE17-91818785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183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truncated d.c.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C719E4D-4C43-4262-AB74-522F7C4C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282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differential crypt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6E460A-8094-49F4-B09E-8DC00486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complementation props.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55A40E6-BFBE-4D52-8ED1-51CA4CC6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linear factors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0C1F5EF-95C6-47A9-9893-FE3AE622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193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linear crypt.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FAA1194B-2F79-4A57-A172-4B5AC03F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251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l.c. with multiple approximations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138C3BAA-A180-401A-8A1A-95C9460C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impossible </a:t>
            </a:r>
            <a:r>
              <a:rPr lang="en-US" altLang="zh-CN" sz="2400" dirty="0" err="1">
                <a:ea typeface="宋体" panose="02010600030101010101" pitchFamily="2" charset="-122"/>
              </a:rPr>
              <a:t>d.c.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6496066D-756E-4AF4-B358-8081E14D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higher-order d.c.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D6B7971E-5C1C-42D9-905B-992529B8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155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boomerang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C17F3B59-46EA-4333-82E4-4522F7C7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6764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yo-yo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9570DDD1-37BE-4E7D-A7E7-E2E5B7B5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sliding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2D5E8BE8-F873-46A9-84DA-ACECD2CA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62200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integrals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3E210B64-215B-4B75-B3BC-2F8EB0A1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265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interpolation attacks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1ECE28DC-3535-4AD4-A9B2-B838ADB2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404" y="26351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C000"/>
                </a:solidFill>
                <a:ea typeface="宋体" panose="02010600030101010101" pitchFamily="2" charset="-122"/>
              </a:rPr>
              <a:t>MITM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44E761C1-D0C0-4C0A-AAB3-1334F74B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rational interpol.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A69C8FFD-0A46-4AB8-AA0A-A459FA84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280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probabilistic interpol.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DAFECE34-6A25-4AEB-AE04-D68DBDB71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1219200"/>
            <a:ext cx="2922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prob. rational interpol.</a:t>
            </a:r>
          </a:p>
        </p:txBody>
      </p:sp>
      <p:sp>
        <p:nvSpPr>
          <p:cNvPr id="22" name="页脚占位符 3">
            <a:extLst>
              <a:ext uri="{FF2B5EF4-FFF2-40B4-BE49-F238E27FC236}">
                <a16:creationId xmlns:a16="http://schemas.microsoft.com/office/drawing/2014/main" id="{7531E6B9-DF88-4BDA-B26E-60C73C103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Block Ciphers                                                                                                                    </a:t>
            </a:r>
            <a:fld id="{88C365BD-FD52-44DF-851F-EC49974061F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7EE5F6-8146-430D-AE0A-B9D6D3AB7ABD}"/>
              </a:ext>
            </a:extLst>
          </p:cNvPr>
          <p:cNvSpPr txBox="1"/>
          <p:nvPr/>
        </p:nvSpPr>
        <p:spPr>
          <a:xfrm>
            <a:off x="4343400" y="2865942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TMTO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15DCA83-F782-467E-9B85-4FA1AE93DDDB}"/>
              </a:ext>
            </a:extLst>
          </p:cNvPr>
          <p:cNvCxnSpPr>
            <a:cxnSpLocks/>
          </p:cNvCxnSpPr>
          <p:nvPr/>
        </p:nvCxnSpPr>
        <p:spPr>
          <a:xfrm>
            <a:off x="5879150" y="1752600"/>
            <a:ext cx="2426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285061-70A2-4D5A-8D4E-9A6F2664CD7A}"/>
              </a:ext>
            </a:extLst>
          </p:cNvPr>
          <p:cNvCxnSpPr>
            <a:cxnSpLocks/>
          </p:cNvCxnSpPr>
          <p:nvPr/>
        </p:nvCxnSpPr>
        <p:spPr>
          <a:xfrm>
            <a:off x="5644675" y="2819400"/>
            <a:ext cx="1518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00EF234-F86A-451C-9F4C-4918F19D6ACD}"/>
              </a:ext>
            </a:extLst>
          </p:cNvPr>
          <p:cNvCxnSpPr>
            <a:cxnSpLocks/>
          </p:cNvCxnSpPr>
          <p:nvPr/>
        </p:nvCxnSpPr>
        <p:spPr>
          <a:xfrm>
            <a:off x="6422342" y="5204389"/>
            <a:ext cx="18834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A413C4-BFC1-474F-B195-AA753048BD91}"/>
              </a:ext>
            </a:extLst>
          </p:cNvPr>
          <p:cNvCxnSpPr>
            <a:cxnSpLocks/>
          </p:cNvCxnSpPr>
          <p:nvPr/>
        </p:nvCxnSpPr>
        <p:spPr>
          <a:xfrm>
            <a:off x="533400" y="4883922"/>
            <a:ext cx="2544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2246A6E-577D-4AA0-96D2-C769AD367971}"/>
              </a:ext>
            </a:extLst>
          </p:cNvPr>
          <p:cNvCxnSpPr>
            <a:cxnSpLocks/>
          </p:cNvCxnSpPr>
          <p:nvPr/>
        </p:nvCxnSpPr>
        <p:spPr>
          <a:xfrm>
            <a:off x="3505200" y="4114800"/>
            <a:ext cx="1995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900DFF2-1BDA-495A-A7A5-383DE3124F8A}"/>
              </a:ext>
            </a:extLst>
          </p:cNvPr>
          <p:cNvSpPr txBox="1"/>
          <p:nvPr/>
        </p:nvSpPr>
        <p:spPr>
          <a:xfrm>
            <a:off x="6019800" y="309677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zero-correlation 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ABCFAB7-F732-428A-B684-2BEB4182C154}"/>
              </a:ext>
            </a:extLst>
          </p:cNvPr>
          <p:cNvCxnSpPr>
            <a:cxnSpLocks/>
          </p:cNvCxnSpPr>
          <p:nvPr/>
        </p:nvCxnSpPr>
        <p:spPr>
          <a:xfrm>
            <a:off x="6119019" y="3457486"/>
            <a:ext cx="22248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5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diff./linear analysis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2558435-7B95-4122-B758-F54F71EB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altLang="zh-CN" dirty="0"/>
              <a:t>Prepend/Append some rounds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/>
              <p:nvPr/>
            </p:nvSpPr>
            <p:spPr>
              <a:xfrm>
                <a:off x="2514600" y="2819400"/>
                <a:ext cx="3126625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19400"/>
                <a:ext cx="3126625" cy="516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/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61AC3C-CCC4-49C9-9B2D-B54D64F1A665}"/>
              </a:ext>
            </a:extLst>
          </p:cNvPr>
          <p:cNvCxnSpPr>
            <a:cxnSpLocks/>
          </p:cNvCxnSpPr>
          <p:nvPr/>
        </p:nvCxnSpPr>
        <p:spPr>
          <a:xfrm flipH="1">
            <a:off x="6260613" y="25911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D4805D-2DEA-4EE0-903C-CCCC96187BA7}"/>
              </a:ext>
            </a:extLst>
          </p:cNvPr>
          <p:cNvSpPr txBox="1"/>
          <p:nvPr/>
        </p:nvSpPr>
        <p:spPr>
          <a:xfrm>
            <a:off x="5979090" y="22332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DA0BF5-CAF6-421D-B31B-540ED6F703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79146" y="31282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A819DE-0579-45DD-B753-4F379133DE39}"/>
              </a:ext>
            </a:extLst>
          </p:cNvPr>
          <p:cNvCxnSpPr>
            <a:cxnSpLocks/>
          </p:cNvCxnSpPr>
          <p:nvPr/>
        </p:nvCxnSpPr>
        <p:spPr>
          <a:xfrm>
            <a:off x="6698346" y="31282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F38A4D-247B-460B-885A-D5B37BEA88FB}"/>
              </a:ext>
            </a:extLst>
          </p:cNvPr>
          <p:cNvSpPr/>
          <p:nvPr/>
        </p:nvSpPr>
        <p:spPr>
          <a:xfrm>
            <a:off x="2438400" y="2735908"/>
            <a:ext cx="3048003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/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2644742" y="3646437"/>
            <a:ext cx="244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 pr &gt; 2</a:t>
            </a:r>
            <a:r>
              <a:rPr lang="en-US" altLang="zh-CN" baseline="30000" dirty="0">
                <a:solidFill>
                  <a:srgbClr val="FFC000"/>
                </a:solidFill>
              </a:rPr>
              <a:t>-n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B5E91A-2663-4F4A-9987-9F2AE18864AB}"/>
              </a:ext>
            </a:extLst>
          </p:cNvPr>
          <p:cNvCxnSpPr>
            <a:cxnSpLocks/>
          </p:cNvCxnSpPr>
          <p:nvPr/>
        </p:nvCxnSpPr>
        <p:spPr>
          <a:xfrm flipV="1">
            <a:off x="3817254" y="34685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4529A0-5344-4816-8A2D-DC0DDBC0DDA8}"/>
              </a:ext>
            </a:extLst>
          </p:cNvPr>
          <p:cNvSpPr/>
          <p:nvPr/>
        </p:nvSpPr>
        <p:spPr>
          <a:xfrm>
            <a:off x="5695537" y="22098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4BF9B-0CD7-48A8-A743-00B4101225C4}"/>
              </a:ext>
            </a:extLst>
          </p:cNvPr>
          <p:cNvSpPr txBox="1"/>
          <p:nvPr/>
        </p:nvSpPr>
        <p:spPr>
          <a:xfrm>
            <a:off x="5631551" y="36267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89A80-86CF-4225-B878-0A0C6FB6B6E5}"/>
              </a:ext>
            </a:extLst>
          </p:cNvPr>
          <p:cNvCxnSpPr>
            <a:cxnSpLocks/>
          </p:cNvCxnSpPr>
          <p:nvPr/>
        </p:nvCxnSpPr>
        <p:spPr>
          <a:xfrm flipV="1">
            <a:off x="6858000" y="35052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/>
              <p:nvPr/>
            </p:nvSpPr>
            <p:spPr>
              <a:xfrm>
                <a:off x="2590800" y="4800600"/>
                <a:ext cx="2810834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2810834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/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358BA7-68F3-4AAD-A6A2-836B659F3E04}"/>
              </a:ext>
            </a:extLst>
          </p:cNvPr>
          <p:cNvCxnSpPr>
            <a:cxnSpLocks/>
          </p:cNvCxnSpPr>
          <p:nvPr/>
        </p:nvCxnSpPr>
        <p:spPr>
          <a:xfrm flipH="1">
            <a:off x="6260613" y="45723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B9F77D-D131-41C6-801E-36BBD3C95C7D}"/>
              </a:ext>
            </a:extLst>
          </p:cNvPr>
          <p:cNvSpPr txBox="1"/>
          <p:nvPr/>
        </p:nvSpPr>
        <p:spPr>
          <a:xfrm>
            <a:off x="5979090" y="42144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6BA46C-B961-49AF-BE6C-5F5B7AB906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9146" y="51094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1634B3-63F4-4B80-B4FC-A064D59C5EC6}"/>
              </a:ext>
            </a:extLst>
          </p:cNvPr>
          <p:cNvCxnSpPr>
            <a:cxnSpLocks/>
          </p:cNvCxnSpPr>
          <p:nvPr/>
        </p:nvCxnSpPr>
        <p:spPr>
          <a:xfrm>
            <a:off x="6698346" y="51094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14EEFF-4342-4693-8BC0-D384FFA1D168}"/>
              </a:ext>
            </a:extLst>
          </p:cNvPr>
          <p:cNvSpPr/>
          <p:nvPr/>
        </p:nvSpPr>
        <p:spPr>
          <a:xfrm>
            <a:off x="2514600" y="4717108"/>
            <a:ext cx="2887029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/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F4D9BDFC-3BC6-4C4E-9CFE-8EA6793861B0}"/>
              </a:ext>
            </a:extLst>
          </p:cNvPr>
          <p:cNvSpPr txBox="1"/>
          <p:nvPr/>
        </p:nvSpPr>
        <p:spPr>
          <a:xfrm>
            <a:off x="2423395" y="5627637"/>
            <a:ext cx="306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</a:t>
            </a:r>
          </a:p>
          <a:p>
            <a:pPr algn="ctr"/>
            <a:r>
              <a:rPr lang="en-US" altLang="zh-CN" dirty="0">
                <a:solidFill>
                  <a:srgbClr val="FFC000"/>
                </a:solidFill>
              </a:rPr>
              <a:t>|Bias| &gt; 2</a:t>
            </a:r>
            <a:r>
              <a:rPr lang="en-US" altLang="zh-CN" baseline="30000" dirty="0">
                <a:solidFill>
                  <a:srgbClr val="FFC000"/>
                </a:solidFill>
              </a:rPr>
              <a:t>-n/2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5DA8E2B-CC96-4641-95A3-07D28AEE1AB0}"/>
              </a:ext>
            </a:extLst>
          </p:cNvPr>
          <p:cNvCxnSpPr>
            <a:cxnSpLocks/>
          </p:cNvCxnSpPr>
          <p:nvPr/>
        </p:nvCxnSpPr>
        <p:spPr>
          <a:xfrm flipV="1">
            <a:off x="3893454" y="54497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46B0FB2-37F3-4E58-9847-BA67FCC1BCD8}"/>
              </a:ext>
            </a:extLst>
          </p:cNvPr>
          <p:cNvSpPr/>
          <p:nvPr/>
        </p:nvSpPr>
        <p:spPr>
          <a:xfrm>
            <a:off x="5695537" y="41910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B45450C-88A6-43A5-A84D-A46C3273A3D1}"/>
              </a:ext>
            </a:extLst>
          </p:cNvPr>
          <p:cNvSpPr txBox="1"/>
          <p:nvPr/>
        </p:nvSpPr>
        <p:spPr>
          <a:xfrm>
            <a:off x="5631551" y="56079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7E35CB3-DD24-42A9-A372-EFEF61FAC8AE}"/>
              </a:ext>
            </a:extLst>
          </p:cNvPr>
          <p:cNvCxnSpPr>
            <a:cxnSpLocks/>
          </p:cNvCxnSpPr>
          <p:nvPr/>
        </p:nvCxnSpPr>
        <p:spPr>
          <a:xfrm flipV="1">
            <a:off x="6858000" y="54864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A30308B-B6F1-475E-B41A-0CD23B2BCDAC}"/>
                  </a:ext>
                </a:extLst>
              </p:cNvPr>
              <p:cNvSpPr txBox="1"/>
              <p:nvPr/>
            </p:nvSpPr>
            <p:spPr>
              <a:xfrm>
                <a:off x="1036217" y="2822429"/>
                <a:ext cx="1462309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⊕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A30308B-B6F1-475E-B41A-0CD23B2B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17" y="2822429"/>
                <a:ext cx="1462309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6F76395A-0C22-4D33-A490-529A66BCCF74}"/>
              </a:ext>
            </a:extLst>
          </p:cNvPr>
          <p:cNvSpPr txBox="1"/>
          <p:nvPr/>
        </p:nvSpPr>
        <p:spPr>
          <a:xfrm>
            <a:off x="43230" y="2829622"/>
            <a:ext cx="1053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Diff.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8E59FD-F5DF-47A3-88E3-C61E7853E980}"/>
              </a:ext>
            </a:extLst>
          </p:cNvPr>
          <p:cNvSpPr txBox="1"/>
          <p:nvPr/>
        </p:nvSpPr>
        <p:spPr>
          <a:xfrm>
            <a:off x="73976" y="5194093"/>
            <a:ext cx="136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Linear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77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CB722-2030-4664-AAB3-559F9A5D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and Acknowledgement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25E28-86BB-4EEC-86EB-B4906063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7924800" cy="4114800"/>
          </a:xfrm>
        </p:spPr>
        <p:txBody>
          <a:bodyPr/>
          <a:lstStyle/>
          <a:p>
            <a:r>
              <a:rPr lang="en-US" altLang="zh-CN" sz="2400" dirty="0"/>
              <a:t>Howard M. </a:t>
            </a:r>
            <a:r>
              <a:rPr lang="en-US" altLang="zh-CN" sz="2400" dirty="0" err="1"/>
              <a:t>Heys</a:t>
            </a:r>
            <a:r>
              <a:rPr lang="en-US" altLang="zh-CN" sz="2400" dirty="0"/>
              <a:t>: A Tutorial on Linear and  </a:t>
            </a:r>
          </a:p>
          <a:p>
            <a:pPr marL="400050" lvl="1" indent="0">
              <a:buNone/>
            </a:pPr>
            <a:r>
              <a:rPr lang="en-US" altLang="zh-CN" sz="2400" dirty="0"/>
              <a:t>Differential Cryptanalysis. </a:t>
            </a:r>
            <a:r>
              <a:rPr lang="en-US" altLang="zh-CN" sz="2400" dirty="0" err="1"/>
              <a:t>Cryptologia</a:t>
            </a:r>
            <a:r>
              <a:rPr lang="en-US" altLang="zh-CN" sz="2400" dirty="0"/>
              <a:t> 26(3): 189-221 (2002)</a:t>
            </a:r>
          </a:p>
          <a:p>
            <a:r>
              <a:rPr lang="en-US" altLang="zh-CN" sz="2400" dirty="0"/>
              <a:t>Joan Daemen, Vincent </a:t>
            </a:r>
            <a:r>
              <a:rPr lang="en-US" altLang="zh-CN" sz="2400" dirty="0" err="1"/>
              <a:t>Rijmen</a:t>
            </a:r>
            <a:r>
              <a:rPr lang="en-US" altLang="zh-CN" sz="2400" dirty="0"/>
              <a:t>: The Design of Rijndael: AES - The Advanced Encryption Standard. Information Security and Cryptography, Springer 2002, ISBN 3-540-42580-2</a:t>
            </a:r>
          </a:p>
          <a:p>
            <a:r>
              <a:rPr lang="zh-CN" altLang="en-US" sz="2400" dirty="0"/>
              <a:t>李小千，抵抗差分分析、线性分析的分组密码设计</a:t>
            </a:r>
            <a:r>
              <a:rPr lang="en-US" altLang="zh-CN" sz="2400" dirty="0"/>
              <a:t>——</a:t>
            </a:r>
            <a:br>
              <a:rPr lang="en-US" altLang="zh-CN" sz="2400" dirty="0"/>
            </a:br>
            <a:r>
              <a:rPr lang="en-US" altLang="zh-CN" sz="2400" dirty="0"/>
              <a:t>AES</a:t>
            </a:r>
            <a:r>
              <a:rPr lang="zh-CN" altLang="en-US" sz="2400" dirty="0"/>
              <a:t>为例，</a:t>
            </a:r>
            <a:r>
              <a:rPr lang="en-US" altLang="zh-CN" sz="2400" dirty="0"/>
              <a:t>2013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21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recovery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2558435-7B95-4122-B758-F54F71EB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altLang="zh-CN" dirty="0"/>
              <a:t>Prepend/Append some rounds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/>
              <p:nvPr/>
            </p:nvSpPr>
            <p:spPr>
              <a:xfrm>
                <a:off x="2514600" y="2819400"/>
                <a:ext cx="3126625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19400"/>
                <a:ext cx="3126625" cy="516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/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61AC3C-CCC4-49C9-9B2D-B54D64F1A665}"/>
              </a:ext>
            </a:extLst>
          </p:cNvPr>
          <p:cNvCxnSpPr>
            <a:cxnSpLocks/>
          </p:cNvCxnSpPr>
          <p:nvPr/>
        </p:nvCxnSpPr>
        <p:spPr>
          <a:xfrm flipH="1">
            <a:off x="6260613" y="25911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D4805D-2DEA-4EE0-903C-CCCC96187BA7}"/>
              </a:ext>
            </a:extLst>
          </p:cNvPr>
          <p:cNvSpPr txBox="1"/>
          <p:nvPr/>
        </p:nvSpPr>
        <p:spPr>
          <a:xfrm>
            <a:off x="5979090" y="22332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DA0BF5-CAF6-421D-B31B-540ED6F703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79146" y="31282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A819DE-0579-45DD-B753-4F379133DE39}"/>
              </a:ext>
            </a:extLst>
          </p:cNvPr>
          <p:cNvCxnSpPr>
            <a:cxnSpLocks/>
          </p:cNvCxnSpPr>
          <p:nvPr/>
        </p:nvCxnSpPr>
        <p:spPr>
          <a:xfrm>
            <a:off x="6698346" y="31282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F38A4D-247B-460B-885A-D5B37BEA88FB}"/>
              </a:ext>
            </a:extLst>
          </p:cNvPr>
          <p:cNvSpPr/>
          <p:nvPr/>
        </p:nvSpPr>
        <p:spPr>
          <a:xfrm>
            <a:off x="2438400" y="2735908"/>
            <a:ext cx="3048003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/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2644742" y="3646437"/>
            <a:ext cx="244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 pr &gt; 2</a:t>
            </a:r>
            <a:r>
              <a:rPr lang="en-US" altLang="zh-CN" baseline="30000" dirty="0">
                <a:solidFill>
                  <a:srgbClr val="FFC000"/>
                </a:solidFill>
              </a:rPr>
              <a:t>-n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B5E91A-2663-4F4A-9987-9F2AE18864AB}"/>
              </a:ext>
            </a:extLst>
          </p:cNvPr>
          <p:cNvCxnSpPr>
            <a:cxnSpLocks/>
          </p:cNvCxnSpPr>
          <p:nvPr/>
        </p:nvCxnSpPr>
        <p:spPr>
          <a:xfrm flipV="1">
            <a:off x="3817254" y="34685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4529A0-5344-4816-8A2D-DC0DDBC0DDA8}"/>
              </a:ext>
            </a:extLst>
          </p:cNvPr>
          <p:cNvSpPr/>
          <p:nvPr/>
        </p:nvSpPr>
        <p:spPr>
          <a:xfrm>
            <a:off x="5695537" y="22098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4BF9B-0CD7-48A8-A743-00B4101225C4}"/>
              </a:ext>
            </a:extLst>
          </p:cNvPr>
          <p:cNvSpPr txBox="1"/>
          <p:nvPr/>
        </p:nvSpPr>
        <p:spPr>
          <a:xfrm>
            <a:off x="5631551" y="36267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89A80-86CF-4225-B878-0A0C6FB6B6E5}"/>
              </a:ext>
            </a:extLst>
          </p:cNvPr>
          <p:cNvCxnSpPr>
            <a:cxnSpLocks/>
          </p:cNvCxnSpPr>
          <p:nvPr/>
        </p:nvCxnSpPr>
        <p:spPr>
          <a:xfrm flipV="1">
            <a:off x="6858000" y="35052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/>
              <p:nvPr/>
            </p:nvSpPr>
            <p:spPr>
              <a:xfrm>
                <a:off x="2590800" y="4800600"/>
                <a:ext cx="2810834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2810834" cy="516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/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358BA7-68F3-4AAD-A6A2-836B659F3E04}"/>
              </a:ext>
            </a:extLst>
          </p:cNvPr>
          <p:cNvCxnSpPr>
            <a:cxnSpLocks/>
          </p:cNvCxnSpPr>
          <p:nvPr/>
        </p:nvCxnSpPr>
        <p:spPr>
          <a:xfrm flipH="1">
            <a:off x="6260613" y="45723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B9F77D-D131-41C6-801E-36BBD3C95C7D}"/>
              </a:ext>
            </a:extLst>
          </p:cNvPr>
          <p:cNvSpPr txBox="1"/>
          <p:nvPr/>
        </p:nvSpPr>
        <p:spPr>
          <a:xfrm>
            <a:off x="5979090" y="42144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6BA46C-B961-49AF-BE6C-5F5B7AB906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9146" y="51094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1634B3-63F4-4B80-B4FC-A064D59C5EC6}"/>
              </a:ext>
            </a:extLst>
          </p:cNvPr>
          <p:cNvCxnSpPr>
            <a:cxnSpLocks/>
          </p:cNvCxnSpPr>
          <p:nvPr/>
        </p:nvCxnSpPr>
        <p:spPr>
          <a:xfrm>
            <a:off x="6698346" y="51094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14EEFF-4342-4693-8BC0-D384FFA1D168}"/>
              </a:ext>
            </a:extLst>
          </p:cNvPr>
          <p:cNvSpPr/>
          <p:nvPr/>
        </p:nvSpPr>
        <p:spPr>
          <a:xfrm>
            <a:off x="2514600" y="4717108"/>
            <a:ext cx="2887029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/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F4D9BDFC-3BC6-4C4E-9CFE-8EA6793861B0}"/>
              </a:ext>
            </a:extLst>
          </p:cNvPr>
          <p:cNvSpPr txBox="1"/>
          <p:nvPr/>
        </p:nvSpPr>
        <p:spPr>
          <a:xfrm>
            <a:off x="2423395" y="5627637"/>
            <a:ext cx="306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</a:t>
            </a:r>
          </a:p>
          <a:p>
            <a:pPr algn="ctr"/>
            <a:r>
              <a:rPr lang="en-US" altLang="zh-CN" dirty="0">
                <a:solidFill>
                  <a:srgbClr val="FFC000"/>
                </a:solidFill>
              </a:rPr>
              <a:t>|Bias| &gt; 2</a:t>
            </a:r>
            <a:r>
              <a:rPr lang="en-US" altLang="zh-CN" baseline="30000" dirty="0">
                <a:solidFill>
                  <a:srgbClr val="FFC000"/>
                </a:solidFill>
              </a:rPr>
              <a:t>-n/2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5DA8E2B-CC96-4641-95A3-07D28AEE1AB0}"/>
              </a:ext>
            </a:extLst>
          </p:cNvPr>
          <p:cNvCxnSpPr>
            <a:cxnSpLocks/>
          </p:cNvCxnSpPr>
          <p:nvPr/>
        </p:nvCxnSpPr>
        <p:spPr>
          <a:xfrm flipV="1">
            <a:off x="3893454" y="54497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46B0FB2-37F3-4E58-9847-BA67FCC1BCD8}"/>
              </a:ext>
            </a:extLst>
          </p:cNvPr>
          <p:cNvSpPr/>
          <p:nvPr/>
        </p:nvSpPr>
        <p:spPr>
          <a:xfrm>
            <a:off x="5695537" y="41910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B45450C-88A6-43A5-A84D-A46C3273A3D1}"/>
              </a:ext>
            </a:extLst>
          </p:cNvPr>
          <p:cNvSpPr txBox="1"/>
          <p:nvPr/>
        </p:nvSpPr>
        <p:spPr>
          <a:xfrm>
            <a:off x="5631551" y="56079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7E35CB3-DD24-42A9-A372-EFEF61FAC8AE}"/>
              </a:ext>
            </a:extLst>
          </p:cNvPr>
          <p:cNvCxnSpPr>
            <a:cxnSpLocks/>
          </p:cNvCxnSpPr>
          <p:nvPr/>
        </p:nvCxnSpPr>
        <p:spPr>
          <a:xfrm flipV="1">
            <a:off x="6858000" y="54864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A30308B-B6F1-475E-B41A-0CD23B2BCDAC}"/>
                  </a:ext>
                </a:extLst>
              </p:cNvPr>
              <p:cNvSpPr txBox="1"/>
              <p:nvPr/>
            </p:nvSpPr>
            <p:spPr>
              <a:xfrm>
                <a:off x="1036217" y="2822429"/>
                <a:ext cx="1462309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⊕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A30308B-B6F1-475E-B41A-0CD23B2B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17" y="2822429"/>
                <a:ext cx="1462309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6F76395A-0C22-4D33-A490-529A66BCCF74}"/>
              </a:ext>
            </a:extLst>
          </p:cNvPr>
          <p:cNvSpPr txBox="1"/>
          <p:nvPr/>
        </p:nvSpPr>
        <p:spPr>
          <a:xfrm>
            <a:off x="43230" y="2829622"/>
            <a:ext cx="1053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Diff.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8E59FD-F5DF-47A3-88E3-C61E7853E980}"/>
              </a:ext>
            </a:extLst>
          </p:cNvPr>
          <p:cNvSpPr txBox="1"/>
          <p:nvPr/>
        </p:nvSpPr>
        <p:spPr>
          <a:xfrm>
            <a:off x="73976" y="5194093"/>
            <a:ext cx="136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Linear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对话气泡: 矩形 37">
                <a:extLst>
                  <a:ext uri="{FF2B5EF4-FFF2-40B4-BE49-F238E27FC236}">
                    <a16:creationId xmlns:a16="http://schemas.microsoft.com/office/drawing/2014/main" id="{0566E06C-8088-411D-A4CF-415205F57B0A}"/>
                  </a:ext>
                </a:extLst>
              </p:cNvPr>
              <p:cNvSpPr/>
              <p:nvPr/>
            </p:nvSpPr>
            <p:spPr>
              <a:xfrm>
                <a:off x="1583262" y="2417910"/>
                <a:ext cx="3537508" cy="983308"/>
              </a:xfrm>
              <a:prstGeom prst="wedgeRectCallout">
                <a:avLst>
                  <a:gd name="adj1" fmla="val 66704"/>
                  <a:gd name="adj2" fmla="val -170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Under the guessed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sz="2000" baseline="-25000" dirty="0">
                    <a:solidFill>
                      <a:srgbClr val="00B050"/>
                    </a:solidFill>
                  </a:rPr>
                  <a:t>r+1</a:t>
                </a:r>
                <a:r>
                  <a:rPr lang="en-US" altLang="zh-CN" sz="2000" dirty="0"/>
                  <a:t>, Check if the intermediate diff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0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对话气泡: 矩形 37">
                <a:extLst>
                  <a:ext uri="{FF2B5EF4-FFF2-40B4-BE49-F238E27FC236}">
                    <a16:creationId xmlns:a16="http://schemas.microsoft.com/office/drawing/2014/main" id="{0566E06C-8088-411D-A4CF-415205F57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62" y="2417910"/>
                <a:ext cx="3537508" cy="983308"/>
              </a:xfrm>
              <a:prstGeom prst="wedgeRectCallout">
                <a:avLst>
                  <a:gd name="adj1" fmla="val 66704"/>
                  <a:gd name="adj2" fmla="val -1709"/>
                </a:avLst>
              </a:prstGeom>
              <a:blipFill>
                <a:blip r:embed="rId8"/>
                <a:stretch>
                  <a:fillRect t="-4969" b="-12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对话气泡: 矩形 47">
                <a:extLst>
                  <a:ext uri="{FF2B5EF4-FFF2-40B4-BE49-F238E27FC236}">
                    <a16:creationId xmlns:a16="http://schemas.microsoft.com/office/drawing/2014/main" id="{AEC5898B-E1FD-4EDB-9AEA-9AEA9B3AA9BA}"/>
                  </a:ext>
                </a:extLst>
              </p:cNvPr>
              <p:cNvSpPr/>
              <p:nvPr/>
            </p:nvSpPr>
            <p:spPr>
              <a:xfrm>
                <a:off x="1745300" y="4242243"/>
                <a:ext cx="3537508" cy="1216430"/>
              </a:xfrm>
              <a:prstGeom prst="wedgeRectCallout">
                <a:avLst>
                  <a:gd name="adj1" fmla="val 62356"/>
                  <a:gd name="adj2" fmla="val 9531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Under the guessed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sz="2000" baseline="-25000" dirty="0">
                    <a:solidFill>
                      <a:srgbClr val="00B050"/>
                    </a:solidFill>
                  </a:rPr>
                  <a:t>r+1</a:t>
                </a:r>
                <a:r>
                  <a:rPr lang="en-US" altLang="zh-CN" sz="2000" dirty="0"/>
                  <a:t>,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to see whether it is more likely to be 0 (or 1).</a:t>
                </a:r>
                <a:endParaRPr lang="zh-CN" altLang="en-US" sz="20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对话气泡: 矩形 47">
                <a:extLst>
                  <a:ext uri="{FF2B5EF4-FFF2-40B4-BE49-F238E27FC236}">
                    <a16:creationId xmlns:a16="http://schemas.microsoft.com/office/drawing/2014/main" id="{AEC5898B-E1FD-4EDB-9AEA-9AEA9B3AA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00" y="4242243"/>
                <a:ext cx="3537508" cy="1216430"/>
              </a:xfrm>
              <a:prstGeom prst="wedgeRectCallout">
                <a:avLst>
                  <a:gd name="adj1" fmla="val 62356"/>
                  <a:gd name="adj2" fmla="val 9531"/>
                </a:avLst>
              </a:prstGeom>
              <a:blipFill>
                <a:blip r:embed="rId9"/>
                <a:stretch>
                  <a:fillRect t="-19095" b="-15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4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 prob.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1021546" y="3988575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Probability of the diff. trail: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/>
              <p:nvPr/>
            </p:nvSpPr>
            <p:spPr>
              <a:xfrm>
                <a:off x="4145746" y="3083225"/>
                <a:ext cx="3016018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46" y="3083225"/>
                <a:ext cx="3016018" cy="51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/>
              <p:nvPr/>
            </p:nvSpPr>
            <p:spPr>
              <a:xfrm>
                <a:off x="2819400" y="4602778"/>
                <a:ext cx="3969654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Pr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602778"/>
                <a:ext cx="3969654" cy="461921"/>
              </a:xfrm>
              <a:prstGeom prst="rect">
                <a:avLst/>
              </a:prstGeom>
              <a:blipFill>
                <a:blip r:embed="rId4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8232B8C-35EC-4A3C-805A-273FC837325E}"/>
              </a:ext>
            </a:extLst>
          </p:cNvPr>
          <p:cNvSpPr txBox="1"/>
          <p:nvPr/>
        </p:nvSpPr>
        <p:spPr>
          <a:xfrm>
            <a:off x="1600200" y="5312400"/>
            <a:ext cx="678180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subkeys are random and independent.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BBD15C7-CD9C-4D88-9FE2-0D497A8B04EF}"/>
                  </a:ext>
                </a:extLst>
              </p:cNvPr>
              <p:cNvSpPr txBox="1"/>
              <p:nvPr/>
            </p:nvSpPr>
            <p:spPr>
              <a:xfrm>
                <a:off x="4116914" y="2378966"/>
                <a:ext cx="3274486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BBD15C7-CD9C-4D88-9FE2-0D497A8B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14" y="2378966"/>
                <a:ext cx="3274486" cy="516616"/>
              </a:xfrm>
              <a:prstGeom prst="rect">
                <a:avLst/>
              </a:prstGeom>
              <a:blipFill>
                <a:blip r:embed="rId5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F484B51-B0EB-42E3-9B8A-8F953CAADC04}"/>
              </a:ext>
            </a:extLst>
          </p:cNvPr>
          <p:cNvSpPr txBox="1"/>
          <p:nvPr/>
        </p:nvSpPr>
        <p:spPr>
          <a:xfrm>
            <a:off x="419100" y="244079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transition: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2BA12-2D97-4906-8287-1C8255231B85}"/>
              </a:ext>
            </a:extLst>
          </p:cNvPr>
          <p:cNvSpPr txBox="1"/>
          <p:nvPr/>
        </p:nvSpPr>
        <p:spPr>
          <a:xfrm>
            <a:off x="457200" y="321745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diff. transition: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5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/>
              <p:nvPr/>
            </p:nvSpPr>
            <p:spPr>
              <a:xfrm>
                <a:off x="688371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1" y="475098"/>
                <a:ext cx="3528380" cy="25200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12">
            <a:extLst>
              <a:ext uri="{FF2B5EF4-FFF2-40B4-BE49-F238E27FC236}">
                <a16:creationId xmlns:a16="http://schemas.microsoft.com/office/drawing/2014/main" id="{83085EE9-32FF-4ACC-98DD-D2ECB7B4EE09}"/>
              </a:ext>
            </a:extLst>
          </p:cNvPr>
          <p:cNvCxnSpPr>
            <a:cxnSpLocks/>
          </p:cNvCxnSpPr>
          <p:nvPr/>
        </p:nvCxnSpPr>
        <p:spPr>
          <a:xfrm>
            <a:off x="2488570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/>
              <p:nvPr/>
            </p:nvSpPr>
            <p:spPr>
              <a:xfrm>
                <a:off x="2391913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3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1515" r="-4848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/>
              <p:nvPr/>
            </p:nvSpPr>
            <p:spPr>
              <a:xfrm>
                <a:off x="68837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0" y="871074"/>
                <a:ext cx="720080" cy="288032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12">
            <a:extLst>
              <a:ext uri="{FF2B5EF4-FFF2-40B4-BE49-F238E27FC236}">
                <a16:creationId xmlns:a16="http://schemas.microsoft.com/office/drawing/2014/main" id="{C9B23DE8-CF47-4981-BE4E-AD93849B92CD}"/>
              </a:ext>
            </a:extLst>
          </p:cNvPr>
          <p:cNvCxnSpPr>
            <a:cxnSpLocks/>
          </p:cNvCxnSpPr>
          <p:nvPr/>
        </p:nvCxnSpPr>
        <p:spPr>
          <a:xfrm>
            <a:off x="83238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0D0DD623-8D32-469A-BEF1-A2AC88358855}"/>
              </a:ext>
            </a:extLst>
          </p:cNvPr>
          <p:cNvCxnSpPr>
            <a:cxnSpLocks/>
          </p:cNvCxnSpPr>
          <p:nvPr/>
        </p:nvCxnSpPr>
        <p:spPr>
          <a:xfrm>
            <a:off x="97640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2">
            <a:extLst>
              <a:ext uri="{FF2B5EF4-FFF2-40B4-BE49-F238E27FC236}">
                <a16:creationId xmlns:a16="http://schemas.microsoft.com/office/drawing/2014/main" id="{05794DE2-1119-403B-B560-14FC11CD8FA3}"/>
              </a:ext>
            </a:extLst>
          </p:cNvPr>
          <p:cNvCxnSpPr>
            <a:cxnSpLocks/>
          </p:cNvCxnSpPr>
          <p:nvPr/>
        </p:nvCxnSpPr>
        <p:spPr>
          <a:xfrm>
            <a:off x="112041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2">
            <a:extLst>
              <a:ext uri="{FF2B5EF4-FFF2-40B4-BE49-F238E27FC236}">
                <a16:creationId xmlns:a16="http://schemas.microsoft.com/office/drawing/2014/main" id="{1ECF7472-9F6E-467C-B2FE-BAE227CA61BD}"/>
              </a:ext>
            </a:extLst>
          </p:cNvPr>
          <p:cNvCxnSpPr>
            <a:cxnSpLocks/>
          </p:cNvCxnSpPr>
          <p:nvPr/>
        </p:nvCxnSpPr>
        <p:spPr>
          <a:xfrm>
            <a:off x="126443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3224F5-4917-4347-9250-2EE91B876572}"/>
              </a:ext>
            </a:extLst>
          </p:cNvPr>
          <p:cNvCxnSpPr>
            <a:cxnSpLocks/>
          </p:cNvCxnSpPr>
          <p:nvPr/>
        </p:nvCxnSpPr>
        <p:spPr>
          <a:xfrm>
            <a:off x="97640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2">
            <a:extLst>
              <a:ext uri="{FF2B5EF4-FFF2-40B4-BE49-F238E27FC236}">
                <a16:creationId xmlns:a16="http://schemas.microsoft.com/office/drawing/2014/main" id="{983CBEA1-C7E4-4EE1-8130-CC0DFA758578}"/>
              </a:ext>
            </a:extLst>
          </p:cNvPr>
          <p:cNvCxnSpPr>
            <a:cxnSpLocks/>
          </p:cNvCxnSpPr>
          <p:nvPr/>
        </p:nvCxnSpPr>
        <p:spPr>
          <a:xfrm>
            <a:off x="112041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2">
            <a:extLst>
              <a:ext uri="{FF2B5EF4-FFF2-40B4-BE49-F238E27FC236}">
                <a16:creationId xmlns:a16="http://schemas.microsoft.com/office/drawing/2014/main" id="{A453EA56-DBCC-4F37-8B9C-33014D771F9C}"/>
              </a:ext>
            </a:extLst>
          </p:cNvPr>
          <p:cNvCxnSpPr>
            <a:cxnSpLocks/>
          </p:cNvCxnSpPr>
          <p:nvPr/>
        </p:nvCxnSpPr>
        <p:spPr>
          <a:xfrm>
            <a:off x="126443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/>
              <p:nvPr/>
            </p:nvSpPr>
            <p:spPr>
              <a:xfrm>
                <a:off x="1624474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74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2">
            <a:extLst>
              <a:ext uri="{FF2B5EF4-FFF2-40B4-BE49-F238E27FC236}">
                <a16:creationId xmlns:a16="http://schemas.microsoft.com/office/drawing/2014/main" id="{9C180A78-28BE-48FB-A64D-D2700CA08DE9}"/>
              </a:ext>
            </a:extLst>
          </p:cNvPr>
          <p:cNvCxnSpPr>
            <a:cxnSpLocks/>
          </p:cNvCxnSpPr>
          <p:nvPr/>
        </p:nvCxnSpPr>
        <p:spPr>
          <a:xfrm>
            <a:off x="1768490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2">
            <a:extLst>
              <a:ext uri="{FF2B5EF4-FFF2-40B4-BE49-F238E27FC236}">
                <a16:creationId xmlns:a16="http://schemas.microsoft.com/office/drawing/2014/main" id="{82FE98B6-1D8E-44E5-B2D0-841C129B59B3}"/>
              </a:ext>
            </a:extLst>
          </p:cNvPr>
          <p:cNvCxnSpPr>
            <a:cxnSpLocks/>
          </p:cNvCxnSpPr>
          <p:nvPr/>
        </p:nvCxnSpPr>
        <p:spPr>
          <a:xfrm>
            <a:off x="191250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2">
            <a:extLst>
              <a:ext uri="{FF2B5EF4-FFF2-40B4-BE49-F238E27FC236}">
                <a16:creationId xmlns:a16="http://schemas.microsoft.com/office/drawing/2014/main" id="{9DF88916-31E8-4F8C-8303-DF1A51B0A523}"/>
              </a:ext>
            </a:extLst>
          </p:cNvPr>
          <p:cNvCxnSpPr>
            <a:cxnSpLocks/>
          </p:cNvCxnSpPr>
          <p:nvPr/>
        </p:nvCxnSpPr>
        <p:spPr>
          <a:xfrm>
            <a:off x="2056522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2">
            <a:extLst>
              <a:ext uri="{FF2B5EF4-FFF2-40B4-BE49-F238E27FC236}">
                <a16:creationId xmlns:a16="http://schemas.microsoft.com/office/drawing/2014/main" id="{0F348844-5FA9-4E49-AE5A-8108762ED6C3}"/>
              </a:ext>
            </a:extLst>
          </p:cNvPr>
          <p:cNvCxnSpPr>
            <a:cxnSpLocks/>
          </p:cNvCxnSpPr>
          <p:nvPr/>
        </p:nvCxnSpPr>
        <p:spPr>
          <a:xfrm>
            <a:off x="2200538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12">
            <a:extLst>
              <a:ext uri="{FF2B5EF4-FFF2-40B4-BE49-F238E27FC236}">
                <a16:creationId xmlns:a16="http://schemas.microsoft.com/office/drawing/2014/main" id="{052DA8B5-4CD5-425C-B9D1-BF945FEF1ECF}"/>
              </a:ext>
            </a:extLst>
          </p:cNvPr>
          <p:cNvCxnSpPr>
            <a:cxnSpLocks/>
          </p:cNvCxnSpPr>
          <p:nvPr/>
        </p:nvCxnSpPr>
        <p:spPr>
          <a:xfrm>
            <a:off x="1768490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2">
            <a:extLst>
              <a:ext uri="{FF2B5EF4-FFF2-40B4-BE49-F238E27FC236}">
                <a16:creationId xmlns:a16="http://schemas.microsoft.com/office/drawing/2014/main" id="{A624BE09-D8F4-4FE0-A51F-1B697BB57AD6}"/>
              </a:ext>
            </a:extLst>
          </p:cNvPr>
          <p:cNvCxnSpPr>
            <a:cxnSpLocks/>
          </p:cNvCxnSpPr>
          <p:nvPr/>
        </p:nvCxnSpPr>
        <p:spPr>
          <a:xfrm>
            <a:off x="2056522" y="1159146"/>
            <a:ext cx="0" cy="10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EE946419-763F-4FD8-B0B5-521A9C5E619E}"/>
              </a:ext>
            </a:extLst>
          </p:cNvPr>
          <p:cNvCxnSpPr>
            <a:cxnSpLocks/>
          </p:cNvCxnSpPr>
          <p:nvPr/>
        </p:nvCxnSpPr>
        <p:spPr>
          <a:xfrm>
            <a:off x="220053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/>
              <p:nvPr/>
            </p:nvSpPr>
            <p:spPr>
              <a:xfrm>
                <a:off x="25605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577" y="871074"/>
                <a:ext cx="720080" cy="28803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12">
            <a:extLst>
              <a:ext uri="{FF2B5EF4-FFF2-40B4-BE49-F238E27FC236}">
                <a16:creationId xmlns:a16="http://schemas.microsoft.com/office/drawing/2014/main" id="{2F145C9C-7F71-475C-9B22-3E043A64057E}"/>
              </a:ext>
            </a:extLst>
          </p:cNvPr>
          <p:cNvCxnSpPr>
            <a:cxnSpLocks/>
          </p:cNvCxnSpPr>
          <p:nvPr/>
        </p:nvCxnSpPr>
        <p:spPr>
          <a:xfrm>
            <a:off x="27045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12">
            <a:extLst>
              <a:ext uri="{FF2B5EF4-FFF2-40B4-BE49-F238E27FC236}">
                <a16:creationId xmlns:a16="http://schemas.microsoft.com/office/drawing/2014/main" id="{7F5CEAF8-3F63-4414-A0CE-6C1551CFE68E}"/>
              </a:ext>
            </a:extLst>
          </p:cNvPr>
          <p:cNvCxnSpPr>
            <a:cxnSpLocks/>
          </p:cNvCxnSpPr>
          <p:nvPr/>
        </p:nvCxnSpPr>
        <p:spPr>
          <a:xfrm>
            <a:off x="28486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12">
            <a:extLst>
              <a:ext uri="{FF2B5EF4-FFF2-40B4-BE49-F238E27FC236}">
                <a16:creationId xmlns:a16="http://schemas.microsoft.com/office/drawing/2014/main" id="{6C8D19CF-0C77-489B-BA36-2880A90E094B}"/>
              </a:ext>
            </a:extLst>
          </p:cNvPr>
          <p:cNvCxnSpPr>
            <a:cxnSpLocks/>
          </p:cNvCxnSpPr>
          <p:nvPr/>
        </p:nvCxnSpPr>
        <p:spPr>
          <a:xfrm>
            <a:off x="29926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2">
            <a:extLst>
              <a:ext uri="{FF2B5EF4-FFF2-40B4-BE49-F238E27FC236}">
                <a16:creationId xmlns:a16="http://schemas.microsoft.com/office/drawing/2014/main" id="{0C71D308-2C3F-43F8-8F87-3DAB72516E89}"/>
              </a:ext>
            </a:extLst>
          </p:cNvPr>
          <p:cNvCxnSpPr>
            <a:cxnSpLocks/>
          </p:cNvCxnSpPr>
          <p:nvPr/>
        </p:nvCxnSpPr>
        <p:spPr>
          <a:xfrm>
            <a:off x="31366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12">
            <a:extLst>
              <a:ext uri="{FF2B5EF4-FFF2-40B4-BE49-F238E27FC236}">
                <a16:creationId xmlns:a16="http://schemas.microsoft.com/office/drawing/2014/main" id="{C9E26FF1-D783-4658-84ED-E3F365DCD205}"/>
              </a:ext>
            </a:extLst>
          </p:cNvPr>
          <p:cNvCxnSpPr>
            <a:cxnSpLocks/>
          </p:cNvCxnSpPr>
          <p:nvPr/>
        </p:nvCxnSpPr>
        <p:spPr>
          <a:xfrm>
            <a:off x="27045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12">
            <a:extLst>
              <a:ext uri="{FF2B5EF4-FFF2-40B4-BE49-F238E27FC236}">
                <a16:creationId xmlns:a16="http://schemas.microsoft.com/office/drawing/2014/main" id="{ACB5631F-B141-403B-A382-5583749ACE73}"/>
              </a:ext>
            </a:extLst>
          </p:cNvPr>
          <p:cNvCxnSpPr>
            <a:cxnSpLocks/>
          </p:cNvCxnSpPr>
          <p:nvPr/>
        </p:nvCxnSpPr>
        <p:spPr>
          <a:xfrm>
            <a:off x="284860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2">
            <a:extLst>
              <a:ext uri="{FF2B5EF4-FFF2-40B4-BE49-F238E27FC236}">
                <a16:creationId xmlns:a16="http://schemas.microsoft.com/office/drawing/2014/main" id="{86CECA7F-A242-4BE0-982A-3B195B3A4D3E}"/>
              </a:ext>
            </a:extLst>
          </p:cNvPr>
          <p:cNvCxnSpPr>
            <a:cxnSpLocks/>
          </p:cNvCxnSpPr>
          <p:nvPr/>
        </p:nvCxnSpPr>
        <p:spPr>
          <a:xfrm>
            <a:off x="31366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/>
              <p:nvPr/>
            </p:nvSpPr>
            <p:spPr>
              <a:xfrm>
                <a:off x="34966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80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12">
            <a:extLst>
              <a:ext uri="{FF2B5EF4-FFF2-40B4-BE49-F238E27FC236}">
                <a16:creationId xmlns:a16="http://schemas.microsoft.com/office/drawing/2014/main" id="{CF1C2E96-1140-4744-AB8D-7C2D7FBA4E10}"/>
              </a:ext>
            </a:extLst>
          </p:cNvPr>
          <p:cNvCxnSpPr>
            <a:cxnSpLocks/>
          </p:cNvCxnSpPr>
          <p:nvPr/>
        </p:nvCxnSpPr>
        <p:spPr>
          <a:xfrm>
            <a:off x="36406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2">
            <a:extLst>
              <a:ext uri="{FF2B5EF4-FFF2-40B4-BE49-F238E27FC236}">
                <a16:creationId xmlns:a16="http://schemas.microsoft.com/office/drawing/2014/main" id="{E1D1503C-25A4-4AED-B139-6AEC46391F01}"/>
              </a:ext>
            </a:extLst>
          </p:cNvPr>
          <p:cNvCxnSpPr>
            <a:cxnSpLocks/>
          </p:cNvCxnSpPr>
          <p:nvPr/>
        </p:nvCxnSpPr>
        <p:spPr>
          <a:xfrm>
            <a:off x="37847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2">
            <a:extLst>
              <a:ext uri="{FF2B5EF4-FFF2-40B4-BE49-F238E27FC236}">
                <a16:creationId xmlns:a16="http://schemas.microsoft.com/office/drawing/2014/main" id="{5E462AB8-695B-4C74-A8FD-8FBA3294564E}"/>
              </a:ext>
            </a:extLst>
          </p:cNvPr>
          <p:cNvCxnSpPr>
            <a:cxnSpLocks/>
          </p:cNvCxnSpPr>
          <p:nvPr/>
        </p:nvCxnSpPr>
        <p:spPr>
          <a:xfrm>
            <a:off x="39287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12">
            <a:extLst>
              <a:ext uri="{FF2B5EF4-FFF2-40B4-BE49-F238E27FC236}">
                <a16:creationId xmlns:a16="http://schemas.microsoft.com/office/drawing/2014/main" id="{6F5CCF26-8550-40EB-9EF4-3073E97D70F1}"/>
              </a:ext>
            </a:extLst>
          </p:cNvPr>
          <p:cNvCxnSpPr>
            <a:cxnSpLocks/>
          </p:cNvCxnSpPr>
          <p:nvPr/>
        </p:nvCxnSpPr>
        <p:spPr>
          <a:xfrm>
            <a:off x="40727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2">
            <a:extLst>
              <a:ext uri="{FF2B5EF4-FFF2-40B4-BE49-F238E27FC236}">
                <a16:creationId xmlns:a16="http://schemas.microsoft.com/office/drawing/2014/main" id="{1FCA9100-0FF1-45D8-812B-94229BFC69B6}"/>
              </a:ext>
            </a:extLst>
          </p:cNvPr>
          <p:cNvCxnSpPr>
            <a:cxnSpLocks/>
          </p:cNvCxnSpPr>
          <p:nvPr/>
        </p:nvCxnSpPr>
        <p:spPr>
          <a:xfrm>
            <a:off x="36406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2">
            <a:extLst>
              <a:ext uri="{FF2B5EF4-FFF2-40B4-BE49-F238E27FC236}">
                <a16:creationId xmlns:a16="http://schemas.microsoft.com/office/drawing/2014/main" id="{4BD83D86-8A10-4CB5-B12F-4AAB710FDA04}"/>
              </a:ext>
            </a:extLst>
          </p:cNvPr>
          <p:cNvCxnSpPr>
            <a:cxnSpLocks/>
          </p:cNvCxnSpPr>
          <p:nvPr/>
        </p:nvCxnSpPr>
        <p:spPr>
          <a:xfrm>
            <a:off x="37847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>
            <a:extLst>
              <a:ext uri="{FF2B5EF4-FFF2-40B4-BE49-F238E27FC236}">
                <a16:creationId xmlns:a16="http://schemas.microsoft.com/office/drawing/2014/main" id="{D06A631C-6071-4102-85CF-BBAFD6B616AA}"/>
              </a:ext>
            </a:extLst>
          </p:cNvPr>
          <p:cNvCxnSpPr>
            <a:cxnSpLocks/>
          </p:cNvCxnSpPr>
          <p:nvPr/>
        </p:nvCxnSpPr>
        <p:spPr>
          <a:xfrm>
            <a:off x="392872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12">
            <a:extLst>
              <a:ext uri="{FF2B5EF4-FFF2-40B4-BE49-F238E27FC236}">
                <a16:creationId xmlns:a16="http://schemas.microsoft.com/office/drawing/2014/main" id="{75A206E9-092B-4F6F-B76C-2FEB3D18B434}"/>
              </a:ext>
            </a:extLst>
          </p:cNvPr>
          <p:cNvCxnSpPr>
            <a:cxnSpLocks/>
          </p:cNvCxnSpPr>
          <p:nvPr/>
        </p:nvCxnSpPr>
        <p:spPr>
          <a:xfrm>
            <a:off x="832388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12">
            <a:extLst>
              <a:ext uri="{FF2B5EF4-FFF2-40B4-BE49-F238E27FC236}">
                <a16:creationId xmlns:a16="http://schemas.microsoft.com/office/drawing/2014/main" id="{E99FC5D4-23AA-43E6-8C89-AB4B3535F260}"/>
              </a:ext>
            </a:extLst>
          </p:cNvPr>
          <p:cNvCxnSpPr>
            <a:cxnSpLocks/>
          </p:cNvCxnSpPr>
          <p:nvPr/>
        </p:nvCxnSpPr>
        <p:spPr>
          <a:xfrm>
            <a:off x="97640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2">
            <a:extLst>
              <a:ext uri="{FF2B5EF4-FFF2-40B4-BE49-F238E27FC236}">
                <a16:creationId xmlns:a16="http://schemas.microsoft.com/office/drawing/2014/main" id="{5FC20662-35F3-4867-9920-177628F34D8F}"/>
              </a:ext>
            </a:extLst>
          </p:cNvPr>
          <p:cNvCxnSpPr>
            <a:cxnSpLocks/>
          </p:cNvCxnSpPr>
          <p:nvPr/>
        </p:nvCxnSpPr>
        <p:spPr>
          <a:xfrm>
            <a:off x="112042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12">
            <a:extLst>
              <a:ext uri="{FF2B5EF4-FFF2-40B4-BE49-F238E27FC236}">
                <a16:creationId xmlns:a16="http://schemas.microsoft.com/office/drawing/2014/main" id="{FB13B113-7F0C-4602-90CC-2C2C1AEC5607}"/>
              </a:ext>
            </a:extLst>
          </p:cNvPr>
          <p:cNvCxnSpPr>
            <a:cxnSpLocks/>
          </p:cNvCxnSpPr>
          <p:nvPr/>
        </p:nvCxnSpPr>
        <p:spPr>
          <a:xfrm>
            <a:off x="126443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2">
            <a:extLst>
              <a:ext uri="{FF2B5EF4-FFF2-40B4-BE49-F238E27FC236}">
                <a16:creationId xmlns:a16="http://schemas.microsoft.com/office/drawing/2014/main" id="{C93717F0-D4F2-4BFA-B0E2-9990AAB00E6D}"/>
              </a:ext>
            </a:extLst>
          </p:cNvPr>
          <p:cNvCxnSpPr>
            <a:cxnSpLocks/>
          </p:cNvCxnSpPr>
          <p:nvPr/>
        </p:nvCxnSpPr>
        <p:spPr>
          <a:xfrm>
            <a:off x="1768492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2">
            <a:extLst>
              <a:ext uri="{FF2B5EF4-FFF2-40B4-BE49-F238E27FC236}">
                <a16:creationId xmlns:a16="http://schemas.microsoft.com/office/drawing/2014/main" id="{D125EFD9-7D84-495E-9ADF-8273CC6F79D6}"/>
              </a:ext>
            </a:extLst>
          </p:cNvPr>
          <p:cNvCxnSpPr>
            <a:cxnSpLocks/>
          </p:cNvCxnSpPr>
          <p:nvPr/>
        </p:nvCxnSpPr>
        <p:spPr>
          <a:xfrm>
            <a:off x="1912508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12">
            <a:extLst>
              <a:ext uri="{FF2B5EF4-FFF2-40B4-BE49-F238E27FC236}">
                <a16:creationId xmlns:a16="http://schemas.microsoft.com/office/drawing/2014/main" id="{B2AC7B30-1885-4EC4-AE96-6931A333A155}"/>
              </a:ext>
            </a:extLst>
          </p:cNvPr>
          <p:cNvCxnSpPr>
            <a:cxnSpLocks/>
          </p:cNvCxnSpPr>
          <p:nvPr/>
        </p:nvCxnSpPr>
        <p:spPr>
          <a:xfrm>
            <a:off x="205652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12">
            <a:extLst>
              <a:ext uri="{FF2B5EF4-FFF2-40B4-BE49-F238E27FC236}">
                <a16:creationId xmlns:a16="http://schemas.microsoft.com/office/drawing/2014/main" id="{A9092F5D-6E5C-4E3C-B086-821923855A3F}"/>
              </a:ext>
            </a:extLst>
          </p:cNvPr>
          <p:cNvCxnSpPr>
            <a:cxnSpLocks/>
          </p:cNvCxnSpPr>
          <p:nvPr/>
        </p:nvCxnSpPr>
        <p:spPr>
          <a:xfrm>
            <a:off x="220054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2">
            <a:extLst>
              <a:ext uri="{FF2B5EF4-FFF2-40B4-BE49-F238E27FC236}">
                <a16:creationId xmlns:a16="http://schemas.microsoft.com/office/drawing/2014/main" id="{7ED48272-A33A-41D1-9AA6-24DB7FC9D867}"/>
              </a:ext>
            </a:extLst>
          </p:cNvPr>
          <p:cNvCxnSpPr>
            <a:cxnSpLocks/>
          </p:cNvCxnSpPr>
          <p:nvPr/>
        </p:nvCxnSpPr>
        <p:spPr>
          <a:xfrm>
            <a:off x="27045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2">
            <a:extLst>
              <a:ext uri="{FF2B5EF4-FFF2-40B4-BE49-F238E27FC236}">
                <a16:creationId xmlns:a16="http://schemas.microsoft.com/office/drawing/2014/main" id="{A5F50CC4-686D-45AA-9396-4E22D21C18B3}"/>
              </a:ext>
            </a:extLst>
          </p:cNvPr>
          <p:cNvCxnSpPr>
            <a:cxnSpLocks/>
          </p:cNvCxnSpPr>
          <p:nvPr/>
        </p:nvCxnSpPr>
        <p:spPr>
          <a:xfrm>
            <a:off x="2848611" y="1951250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">
            <a:extLst>
              <a:ext uri="{FF2B5EF4-FFF2-40B4-BE49-F238E27FC236}">
                <a16:creationId xmlns:a16="http://schemas.microsoft.com/office/drawing/2014/main" id="{5317EB72-2025-4F40-A402-E6B6B787711C}"/>
              </a:ext>
            </a:extLst>
          </p:cNvPr>
          <p:cNvCxnSpPr>
            <a:cxnSpLocks/>
          </p:cNvCxnSpPr>
          <p:nvPr/>
        </p:nvCxnSpPr>
        <p:spPr>
          <a:xfrm>
            <a:off x="2992627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12">
            <a:extLst>
              <a:ext uri="{FF2B5EF4-FFF2-40B4-BE49-F238E27FC236}">
                <a16:creationId xmlns:a16="http://schemas.microsoft.com/office/drawing/2014/main" id="{A9685063-055D-4951-95E5-BF3D446BD5DD}"/>
              </a:ext>
            </a:extLst>
          </p:cNvPr>
          <p:cNvCxnSpPr>
            <a:cxnSpLocks/>
          </p:cNvCxnSpPr>
          <p:nvPr/>
        </p:nvCxnSpPr>
        <p:spPr>
          <a:xfrm>
            <a:off x="31366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2">
            <a:extLst>
              <a:ext uri="{FF2B5EF4-FFF2-40B4-BE49-F238E27FC236}">
                <a16:creationId xmlns:a16="http://schemas.microsoft.com/office/drawing/2014/main" id="{D5973AFB-2569-42F3-B088-A9502ADCC479}"/>
              </a:ext>
            </a:extLst>
          </p:cNvPr>
          <p:cNvCxnSpPr>
            <a:cxnSpLocks/>
          </p:cNvCxnSpPr>
          <p:nvPr/>
        </p:nvCxnSpPr>
        <p:spPr>
          <a:xfrm>
            <a:off x="36406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">
            <a:extLst>
              <a:ext uri="{FF2B5EF4-FFF2-40B4-BE49-F238E27FC236}">
                <a16:creationId xmlns:a16="http://schemas.microsoft.com/office/drawing/2014/main" id="{9635A147-86DF-4F9B-8353-BCF3929A5E7F}"/>
              </a:ext>
            </a:extLst>
          </p:cNvPr>
          <p:cNvCxnSpPr>
            <a:cxnSpLocks/>
          </p:cNvCxnSpPr>
          <p:nvPr/>
        </p:nvCxnSpPr>
        <p:spPr>
          <a:xfrm>
            <a:off x="37847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">
            <a:extLst>
              <a:ext uri="{FF2B5EF4-FFF2-40B4-BE49-F238E27FC236}">
                <a16:creationId xmlns:a16="http://schemas.microsoft.com/office/drawing/2014/main" id="{6B3EFA84-A7C7-426E-BF3E-CF0C7D7B6659}"/>
              </a:ext>
            </a:extLst>
          </p:cNvPr>
          <p:cNvCxnSpPr>
            <a:cxnSpLocks/>
          </p:cNvCxnSpPr>
          <p:nvPr/>
        </p:nvCxnSpPr>
        <p:spPr>
          <a:xfrm>
            <a:off x="392873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2">
            <a:extLst>
              <a:ext uri="{FF2B5EF4-FFF2-40B4-BE49-F238E27FC236}">
                <a16:creationId xmlns:a16="http://schemas.microsoft.com/office/drawing/2014/main" id="{CA99EE0F-07C4-4A70-9D9B-77C4F6E3B787}"/>
              </a:ext>
            </a:extLst>
          </p:cNvPr>
          <p:cNvCxnSpPr>
            <a:cxnSpLocks/>
          </p:cNvCxnSpPr>
          <p:nvPr/>
        </p:nvCxnSpPr>
        <p:spPr>
          <a:xfrm>
            <a:off x="4072746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/>
              <p:nvPr/>
            </p:nvSpPr>
            <p:spPr>
              <a:xfrm>
                <a:off x="688371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1" y="2095266"/>
                <a:ext cx="3528380" cy="252000"/>
              </a:xfrm>
              <a:prstGeom prst="rect">
                <a:avLst/>
              </a:prstGeom>
              <a:blipFill>
                <a:blip r:embed="rId8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CD01B0-E93C-4481-8EE4-83AB83CA1643}"/>
              </a:ext>
            </a:extLst>
          </p:cNvPr>
          <p:cNvCxnSpPr/>
          <p:nvPr/>
        </p:nvCxnSpPr>
        <p:spPr>
          <a:xfrm>
            <a:off x="976401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2A1599-2B84-4436-827C-646157A15787}"/>
              </a:ext>
            </a:extLst>
          </p:cNvPr>
          <p:cNvCxnSpPr>
            <a:cxnSpLocks/>
          </p:cNvCxnSpPr>
          <p:nvPr/>
        </p:nvCxnSpPr>
        <p:spPr>
          <a:xfrm>
            <a:off x="1120419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10E4DD-8B96-49BE-9F5B-1F5DB7E2727A}"/>
              </a:ext>
            </a:extLst>
          </p:cNvPr>
          <p:cNvCxnSpPr>
            <a:cxnSpLocks/>
          </p:cNvCxnSpPr>
          <p:nvPr/>
        </p:nvCxnSpPr>
        <p:spPr>
          <a:xfrm>
            <a:off x="1264433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2852B30-78FA-403B-B922-573A63C1FA0D}"/>
              </a:ext>
            </a:extLst>
          </p:cNvPr>
          <p:cNvCxnSpPr>
            <a:cxnSpLocks/>
          </p:cNvCxnSpPr>
          <p:nvPr/>
        </p:nvCxnSpPr>
        <p:spPr>
          <a:xfrm flipH="1">
            <a:off x="972205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F34E1D-AF96-4383-9FE9-341953AE174A}"/>
              </a:ext>
            </a:extLst>
          </p:cNvPr>
          <p:cNvCxnSpPr>
            <a:cxnSpLocks/>
          </p:cNvCxnSpPr>
          <p:nvPr/>
        </p:nvCxnSpPr>
        <p:spPr>
          <a:xfrm>
            <a:off x="2054423" y="1267066"/>
            <a:ext cx="792087" cy="684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D21397B-EE3A-4168-BBE6-552A5CF98A98}"/>
              </a:ext>
            </a:extLst>
          </p:cNvPr>
          <p:cNvCxnSpPr>
            <a:cxnSpLocks/>
          </p:cNvCxnSpPr>
          <p:nvPr/>
        </p:nvCxnSpPr>
        <p:spPr>
          <a:xfrm>
            <a:off x="2196552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6F45FF3-C738-4342-A75F-06CB2C85E0BC}"/>
              </a:ext>
            </a:extLst>
          </p:cNvPr>
          <p:cNvCxnSpPr>
            <a:cxnSpLocks/>
          </p:cNvCxnSpPr>
          <p:nvPr/>
        </p:nvCxnSpPr>
        <p:spPr>
          <a:xfrm flipH="1">
            <a:off x="1116219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98BA3B-59A5-4203-9545-6E0CF943D124}"/>
              </a:ext>
            </a:extLst>
          </p:cNvPr>
          <p:cNvCxnSpPr>
            <a:cxnSpLocks/>
          </p:cNvCxnSpPr>
          <p:nvPr/>
        </p:nvCxnSpPr>
        <p:spPr>
          <a:xfrm flipH="1">
            <a:off x="2050433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394289-D61B-4EF3-AB05-CC61A1F0B9DC}"/>
              </a:ext>
            </a:extLst>
          </p:cNvPr>
          <p:cNvCxnSpPr>
            <a:cxnSpLocks/>
          </p:cNvCxnSpPr>
          <p:nvPr/>
        </p:nvCxnSpPr>
        <p:spPr>
          <a:xfrm>
            <a:off x="3136639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90885A9-E904-4F4B-B134-BB44D6A60A61}"/>
              </a:ext>
            </a:extLst>
          </p:cNvPr>
          <p:cNvCxnSpPr>
            <a:cxnSpLocks/>
          </p:cNvCxnSpPr>
          <p:nvPr/>
        </p:nvCxnSpPr>
        <p:spPr>
          <a:xfrm flipH="1">
            <a:off x="1265382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189D96-5721-46B9-9129-28A5ECF34452}"/>
              </a:ext>
            </a:extLst>
          </p:cNvPr>
          <p:cNvCxnSpPr>
            <a:cxnSpLocks/>
          </p:cNvCxnSpPr>
          <p:nvPr/>
        </p:nvCxnSpPr>
        <p:spPr>
          <a:xfrm flipH="1">
            <a:off x="2205576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7B759C-725B-4096-A4A0-26A075A1F1FE}"/>
              </a:ext>
            </a:extLst>
          </p:cNvPr>
          <p:cNvCxnSpPr>
            <a:cxnSpLocks/>
          </p:cNvCxnSpPr>
          <p:nvPr/>
        </p:nvCxnSpPr>
        <p:spPr>
          <a:xfrm flipH="1">
            <a:off x="3137589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/>
              <p:nvPr/>
            </p:nvSpPr>
            <p:spPr>
              <a:xfrm>
                <a:off x="68580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12">
            <a:extLst>
              <a:ext uri="{FF2B5EF4-FFF2-40B4-BE49-F238E27FC236}">
                <a16:creationId xmlns:a16="http://schemas.microsoft.com/office/drawing/2014/main" id="{DE01FB2D-FAA5-425C-ABA4-9005E352E36C}"/>
              </a:ext>
            </a:extLst>
          </p:cNvPr>
          <p:cNvCxnSpPr>
            <a:cxnSpLocks/>
          </p:cNvCxnSpPr>
          <p:nvPr/>
        </p:nvCxnSpPr>
        <p:spPr>
          <a:xfrm>
            <a:off x="82981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12">
            <a:extLst>
              <a:ext uri="{FF2B5EF4-FFF2-40B4-BE49-F238E27FC236}">
                <a16:creationId xmlns:a16="http://schemas.microsoft.com/office/drawing/2014/main" id="{BB3AD07B-2C62-42CF-BA8E-0155241D92B1}"/>
              </a:ext>
            </a:extLst>
          </p:cNvPr>
          <p:cNvCxnSpPr>
            <a:cxnSpLocks/>
          </p:cNvCxnSpPr>
          <p:nvPr/>
        </p:nvCxnSpPr>
        <p:spPr>
          <a:xfrm>
            <a:off x="97383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2">
            <a:extLst>
              <a:ext uri="{FF2B5EF4-FFF2-40B4-BE49-F238E27FC236}">
                <a16:creationId xmlns:a16="http://schemas.microsoft.com/office/drawing/2014/main" id="{96D117DB-FAF1-4842-8E81-DA4FFB4E5B59}"/>
              </a:ext>
            </a:extLst>
          </p:cNvPr>
          <p:cNvCxnSpPr>
            <a:cxnSpLocks/>
          </p:cNvCxnSpPr>
          <p:nvPr/>
        </p:nvCxnSpPr>
        <p:spPr>
          <a:xfrm>
            <a:off x="111784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2">
            <a:extLst>
              <a:ext uri="{FF2B5EF4-FFF2-40B4-BE49-F238E27FC236}">
                <a16:creationId xmlns:a16="http://schemas.microsoft.com/office/drawing/2014/main" id="{6E7C8FA0-1A3F-41F0-9000-09A8702F66EE}"/>
              </a:ext>
            </a:extLst>
          </p:cNvPr>
          <p:cNvCxnSpPr>
            <a:cxnSpLocks/>
          </p:cNvCxnSpPr>
          <p:nvPr/>
        </p:nvCxnSpPr>
        <p:spPr>
          <a:xfrm>
            <a:off x="126186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2">
            <a:extLst>
              <a:ext uri="{FF2B5EF4-FFF2-40B4-BE49-F238E27FC236}">
                <a16:creationId xmlns:a16="http://schemas.microsoft.com/office/drawing/2014/main" id="{E223B0C3-6CBA-4C80-9094-668F0A94183B}"/>
              </a:ext>
            </a:extLst>
          </p:cNvPr>
          <p:cNvCxnSpPr>
            <a:cxnSpLocks/>
          </p:cNvCxnSpPr>
          <p:nvPr/>
        </p:nvCxnSpPr>
        <p:spPr>
          <a:xfrm>
            <a:off x="97383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2">
            <a:extLst>
              <a:ext uri="{FF2B5EF4-FFF2-40B4-BE49-F238E27FC236}">
                <a16:creationId xmlns:a16="http://schemas.microsoft.com/office/drawing/2014/main" id="{61A71523-2B2D-443C-8B7D-05E0B37932C5}"/>
              </a:ext>
            </a:extLst>
          </p:cNvPr>
          <p:cNvCxnSpPr>
            <a:cxnSpLocks/>
          </p:cNvCxnSpPr>
          <p:nvPr/>
        </p:nvCxnSpPr>
        <p:spPr>
          <a:xfrm>
            <a:off x="111784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2">
            <a:extLst>
              <a:ext uri="{FF2B5EF4-FFF2-40B4-BE49-F238E27FC236}">
                <a16:creationId xmlns:a16="http://schemas.microsoft.com/office/drawing/2014/main" id="{E88DECA8-1ACE-4101-AAE0-651C3DA11061}"/>
              </a:ext>
            </a:extLst>
          </p:cNvPr>
          <p:cNvCxnSpPr>
            <a:cxnSpLocks/>
          </p:cNvCxnSpPr>
          <p:nvPr/>
        </p:nvCxnSpPr>
        <p:spPr>
          <a:xfrm>
            <a:off x="126186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/>
              <p:nvPr/>
            </p:nvSpPr>
            <p:spPr>
              <a:xfrm>
                <a:off x="1621904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04" y="2491242"/>
                <a:ext cx="720080" cy="288032"/>
              </a:xfrm>
              <a:prstGeom prst="rect">
                <a:avLst/>
              </a:prstGeom>
              <a:blipFill>
                <a:blip r:embed="rId10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12">
            <a:extLst>
              <a:ext uri="{FF2B5EF4-FFF2-40B4-BE49-F238E27FC236}">
                <a16:creationId xmlns:a16="http://schemas.microsoft.com/office/drawing/2014/main" id="{696CDE0F-6141-460D-BFB8-F33AD3660656}"/>
              </a:ext>
            </a:extLst>
          </p:cNvPr>
          <p:cNvCxnSpPr>
            <a:cxnSpLocks/>
          </p:cNvCxnSpPr>
          <p:nvPr/>
        </p:nvCxnSpPr>
        <p:spPr>
          <a:xfrm>
            <a:off x="1765920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2">
            <a:extLst>
              <a:ext uri="{FF2B5EF4-FFF2-40B4-BE49-F238E27FC236}">
                <a16:creationId xmlns:a16="http://schemas.microsoft.com/office/drawing/2014/main" id="{BD54A340-C733-4E70-8672-569CA853CF7A}"/>
              </a:ext>
            </a:extLst>
          </p:cNvPr>
          <p:cNvCxnSpPr>
            <a:cxnSpLocks/>
          </p:cNvCxnSpPr>
          <p:nvPr/>
        </p:nvCxnSpPr>
        <p:spPr>
          <a:xfrm>
            <a:off x="190993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12">
            <a:extLst>
              <a:ext uri="{FF2B5EF4-FFF2-40B4-BE49-F238E27FC236}">
                <a16:creationId xmlns:a16="http://schemas.microsoft.com/office/drawing/2014/main" id="{AE8C2E75-28D0-4675-A216-B16D6D12B191}"/>
              </a:ext>
            </a:extLst>
          </p:cNvPr>
          <p:cNvCxnSpPr>
            <a:cxnSpLocks/>
          </p:cNvCxnSpPr>
          <p:nvPr/>
        </p:nvCxnSpPr>
        <p:spPr>
          <a:xfrm>
            <a:off x="205395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12">
            <a:extLst>
              <a:ext uri="{FF2B5EF4-FFF2-40B4-BE49-F238E27FC236}">
                <a16:creationId xmlns:a16="http://schemas.microsoft.com/office/drawing/2014/main" id="{8C5075AB-C3C3-4D09-8536-F94290F5DF06}"/>
              </a:ext>
            </a:extLst>
          </p:cNvPr>
          <p:cNvCxnSpPr>
            <a:cxnSpLocks/>
          </p:cNvCxnSpPr>
          <p:nvPr/>
        </p:nvCxnSpPr>
        <p:spPr>
          <a:xfrm>
            <a:off x="219796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12">
            <a:extLst>
              <a:ext uri="{FF2B5EF4-FFF2-40B4-BE49-F238E27FC236}">
                <a16:creationId xmlns:a16="http://schemas.microsoft.com/office/drawing/2014/main" id="{EF274A0A-003D-4A8D-B824-85CE8098BB9A}"/>
              </a:ext>
            </a:extLst>
          </p:cNvPr>
          <p:cNvCxnSpPr>
            <a:cxnSpLocks/>
          </p:cNvCxnSpPr>
          <p:nvPr/>
        </p:nvCxnSpPr>
        <p:spPr>
          <a:xfrm>
            <a:off x="1765920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12">
            <a:extLst>
              <a:ext uri="{FF2B5EF4-FFF2-40B4-BE49-F238E27FC236}">
                <a16:creationId xmlns:a16="http://schemas.microsoft.com/office/drawing/2014/main" id="{D6D20B82-8A96-4212-A3A3-692E49CCBCEB}"/>
              </a:ext>
            </a:extLst>
          </p:cNvPr>
          <p:cNvCxnSpPr>
            <a:cxnSpLocks/>
          </p:cNvCxnSpPr>
          <p:nvPr/>
        </p:nvCxnSpPr>
        <p:spPr>
          <a:xfrm>
            <a:off x="205395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12">
            <a:extLst>
              <a:ext uri="{FF2B5EF4-FFF2-40B4-BE49-F238E27FC236}">
                <a16:creationId xmlns:a16="http://schemas.microsoft.com/office/drawing/2014/main" id="{FE6B8030-50CB-470E-BDF5-E2B87FF58744}"/>
              </a:ext>
            </a:extLst>
          </p:cNvPr>
          <p:cNvCxnSpPr>
            <a:cxnSpLocks/>
          </p:cNvCxnSpPr>
          <p:nvPr/>
        </p:nvCxnSpPr>
        <p:spPr>
          <a:xfrm>
            <a:off x="219796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/>
              <p:nvPr/>
            </p:nvSpPr>
            <p:spPr>
              <a:xfrm>
                <a:off x="25580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07" y="2491242"/>
                <a:ext cx="720080" cy="288032"/>
              </a:xfrm>
              <a:prstGeom prst="rect">
                <a:avLst/>
              </a:prstGeom>
              <a:blipFill>
                <a:blip r:embed="rId11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12">
            <a:extLst>
              <a:ext uri="{FF2B5EF4-FFF2-40B4-BE49-F238E27FC236}">
                <a16:creationId xmlns:a16="http://schemas.microsoft.com/office/drawing/2014/main" id="{AC796FB5-0027-4C49-8CAE-12731286D0D8}"/>
              </a:ext>
            </a:extLst>
          </p:cNvPr>
          <p:cNvCxnSpPr>
            <a:cxnSpLocks/>
          </p:cNvCxnSpPr>
          <p:nvPr/>
        </p:nvCxnSpPr>
        <p:spPr>
          <a:xfrm>
            <a:off x="27020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2">
            <a:extLst>
              <a:ext uri="{FF2B5EF4-FFF2-40B4-BE49-F238E27FC236}">
                <a16:creationId xmlns:a16="http://schemas.microsoft.com/office/drawing/2014/main" id="{E4D4C9A7-19B5-4011-B812-ED70F83F302A}"/>
              </a:ext>
            </a:extLst>
          </p:cNvPr>
          <p:cNvCxnSpPr>
            <a:cxnSpLocks/>
          </p:cNvCxnSpPr>
          <p:nvPr/>
        </p:nvCxnSpPr>
        <p:spPr>
          <a:xfrm>
            <a:off x="2846039" y="2347266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2">
            <a:extLst>
              <a:ext uri="{FF2B5EF4-FFF2-40B4-BE49-F238E27FC236}">
                <a16:creationId xmlns:a16="http://schemas.microsoft.com/office/drawing/2014/main" id="{1B6E82F2-81C1-47C4-AD39-4BF145A66BEA}"/>
              </a:ext>
            </a:extLst>
          </p:cNvPr>
          <p:cNvCxnSpPr>
            <a:cxnSpLocks/>
          </p:cNvCxnSpPr>
          <p:nvPr/>
        </p:nvCxnSpPr>
        <p:spPr>
          <a:xfrm>
            <a:off x="29900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2">
            <a:extLst>
              <a:ext uri="{FF2B5EF4-FFF2-40B4-BE49-F238E27FC236}">
                <a16:creationId xmlns:a16="http://schemas.microsoft.com/office/drawing/2014/main" id="{5FB41582-1789-4E05-AD5A-535BF88F1733}"/>
              </a:ext>
            </a:extLst>
          </p:cNvPr>
          <p:cNvCxnSpPr>
            <a:cxnSpLocks/>
          </p:cNvCxnSpPr>
          <p:nvPr/>
        </p:nvCxnSpPr>
        <p:spPr>
          <a:xfrm>
            <a:off x="31340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">
            <a:extLst>
              <a:ext uri="{FF2B5EF4-FFF2-40B4-BE49-F238E27FC236}">
                <a16:creationId xmlns:a16="http://schemas.microsoft.com/office/drawing/2014/main" id="{A2DEA307-1999-4E6A-990E-BF2AA8B715FE}"/>
              </a:ext>
            </a:extLst>
          </p:cNvPr>
          <p:cNvCxnSpPr>
            <a:cxnSpLocks/>
          </p:cNvCxnSpPr>
          <p:nvPr/>
        </p:nvCxnSpPr>
        <p:spPr>
          <a:xfrm>
            <a:off x="27020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">
            <a:extLst>
              <a:ext uri="{FF2B5EF4-FFF2-40B4-BE49-F238E27FC236}">
                <a16:creationId xmlns:a16="http://schemas.microsoft.com/office/drawing/2014/main" id="{CE22BD24-6A2C-4692-8FC7-D88BC1FC851C}"/>
              </a:ext>
            </a:extLst>
          </p:cNvPr>
          <p:cNvCxnSpPr>
            <a:cxnSpLocks/>
          </p:cNvCxnSpPr>
          <p:nvPr/>
        </p:nvCxnSpPr>
        <p:spPr>
          <a:xfrm>
            <a:off x="2846039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12">
            <a:extLst>
              <a:ext uri="{FF2B5EF4-FFF2-40B4-BE49-F238E27FC236}">
                <a16:creationId xmlns:a16="http://schemas.microsoft.com/office/drawing/2014/main" id="{6CF88D2B-D7C8-403A-BACC-71B87E0BA830}"/>
              </a:ext>
            </a:extLst>
          </p:cNvPr>
          <p:cNvCxnSpPr>
            <a:cxnSpLocks/>
          </p:cNvCxnSpPr>
          <p:nvPr/>
        </p:nvCxnSpPr>
        <p:spPr>
          <a:xfrm>
            <a:off x="313407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/>
              <p:nvPr/>
            </p:nvSpPr>
            <p:spPr>
              <a:xfrm>
                <a:off x="34941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10" y="2491242"/>
                <a:ext cx="720080" cy="288032"/>
              </a:xfrm>
              <a:prstGeom prst="rect">
                <a:avLst/>
              </a:prstGeom>
              <a:blipFill>
                <a:blip r:embed="rId12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12">
            <a:extLst>
              <a:ext uri="{FF2B5EF4-FFF2-40B4-BE49-F238E27FC236}">
                <a16:creationId xmlns:a16="http://schemas.microsoft.com/office/drawing/2014/main" id="{45D2D8A4-C369-4895-BB47-21CC6AD07778}"/>
              </a:ext>
            </a:extLst>
          </p:cNvPr>
          <p:cNvCxnSpPr>
            <a:cxnSpLocks/>
          </p:cNvCxnSpPr>
          <p:nvPr/>
        </p:nvCxnSpPr>
        <p:spPr>
          <a:xfrm>
            <a:off x="36381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12">
            <a:extLst>
              <a:ext uri="{FF2B5EF4-FFF2-40B4-BE49-F238E27FC236}">
                <a16:creationId xmlns:a16="http://schemas.microsoft.com/office/drawing/2014/main" id="{0A3A69D9-EDA6-4FDF-B2ED-9F4BBE2A6D01}"/>
              </a:ext>
            </a:extLst>
          </p:cNvPr>
          <p:cNvCxnSpPr>
            <a:cxnSpLocks/>
          </p:cNvCxnSpPr>
          <p:nvPr/>
        </p:nvCxnSpPr>
        <p:spPr>
          <a:xfrm>
            <a:off x="37821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12">
            <a:extLst>
              <a:ext uri="{FF2B5EF4-FFF2-40B4-BE49-F238E27FC236}">
                <a16:creationId xmlns:a16="http://schemas.microsoft.com/office/drawing/2014/main" id="{AB4AFC39-756F-4B90-8E14-4C5A8CC22E39}"/>
              </a:ext>
            </a:extLst>
          </p:cNvPr>
          <p:cNvCxnSpPr>
            <a:cxnSpLocks/>
          </p:cNvCxnSpPr>
          <p:nvPr/>
        </p:nvCxnSpPr>
        <p:spPr>
          <a:xfrm>
            <a:off x="39261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12">
            <a:extLst>
              <a:ext uri="{FF2B5EF4-FFF2-40B4-BE49-F238E27FC236}">
                <a16:creationId xmlns:a16="http://schemas.microsoft.com/office/drawing/2014/main" id="{D1E0A91B-BBA5-42A6-A6D1-38059DD88E7E}"/>
              </a:ext>
            </a:extLst>
          </p:cNvPr>
          <p:cNvCxnSpPr>
            <a:cxnSpLocks/>
          </p:cNvCxnSpPr>
          <p:nvPr/>
        </p:nvCxnSpPr>
        <p:spPr>
          <a:xfrm>
            <a:off x="40701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12">
            <a:extLst>
              <a:ext uri="{FF2B5EF4-FFF2-40B4-BE49-F238E27FC236}">
                <a16:creationId xmlns:a16="http://schemas.microsoft.com/office/drawing/2014/main" id="{40C54B2B-7BEE-4482-BEB0-F1F200A3E44C}"/>
              </a:ext>
            </a:extLst>
          </p:cNvPr>
          <p:cNvCxnSpPr>
            <a:cxnSpLocks/>
          </p:cNvCxnSpPr>
          <p:nvPr/>
        </p:nvCxnSpPr>
        <p:spPr>
          <a:xfrm>
            <a:off x="36381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12">
            <a:extLst>
              <a:ext uri="{FF2B5EF4-FFF2-40B4-BE49-F238E27FC236}">
                <a16:creationId xmlns:a16="http://schemas.microsoft.com/office/drawing/2014/main" id="{B639A050-A513-4839-AB0C-E04F8D5639E0}"/>
              </a:ext>
            </a:extLst>
          </p:cNvPr>
          <p:cNvCxnSpPr>
            <a:cxnSpLocks/>
          </p:cNvCxnSpPr>
          <p:nvPr/>
        </p:nvCxnSpPr>
        <p:spPr>
          <a:xfrm>
            <a:off x="37821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12">
            <a:extLst>
              <a:ext uri="{FF2B5EF4-FFF2-40B4-BE49-F238E27FC236}">
                <a16:creationId xmlns:a16="http://schemas.microsoft.com/office/drawing/2014/main" id="{6CE55A77-3AD5-4C88-93EA-1797CBCCF76D}"/>
              </a:ext>
            </a:extLst>
          </p:cNvPr>
          <p:cNvCxnSpPr>
            <a:cxnSpLocks/>
          </p:cNvCxnSpPr>
          <p:nvPr/>
        </p:nvCxnSpPr>
        <p:spPr>
          <a:xfrm>
            <a:off x="392615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2">
            <a:extLst>
              <a:ext uri="{FF2B5EF4-FFF2-40B4-BE49-F238E27FC236}">
                <a16:creationId xmlns:a16="http://schemas.microsoft.com/office/drawing/2014/main" id="{2A1FF886-9F7E-46E2-82E1-43C278C9FAD5}"/>
              </a:ext>
            </a:extLst>
          </p:cNvPr>
          <p:cNvCxnSpPr>
            <a:cxnSpLocks/>
          </p:cNvCxnSpPr>
          <p:nvPr/>
        </p:nvCxnSpPr>
        <p:spPr>
          <a:xfrm>
            <a:off x="829818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2">
            <a:extLst>
              <a:ext uri="{FF2B5EF4-FFF2-40B4-BE49-F238E27FC236}">
                <a16:creationId xmlns:a16="http://schemas.microsoft.com/office/drawing/2014/main" id="{8F62484E-418B-44D3-B758-197E6BEA779E}"/>
              </a:ext>
            </a:extLst>
          </p:cNvPr>
          <p:cNvCxnSpPr>
            <a:cxnSpLocks/>
          </p:cNvCxnSpPr>
          <p:nvPr/>
        </p:nvCxnSpPr>
        <p:spPr>
          <a:xfrm>
            <a:off x="97383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2">
            <a:extLst>
              <a:ext uri="{FF2B5EF4-FFF2-40B4-BE49-F238E27FC236}">
                <a16:creationId xmlns:a16="http://schemas.microsoft.com/office/drawing/2014/main" id="{AF1FC061-E37F-4736-B766-D1B6A09E5EC4}"/>
              </a:ext>
            </a:extLst>
          </p:cNvPr>
          <p:cNvCxnSpPr>
            <a:cxnSpLocks/>
          </p:cNvCxnSpPr>
          <p:nvPr/>
        </p:nvCxnSpPr>
        <p:spPr>
          <a:xfrm>
            <a:off x="111785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2">
            <a:extLst>
              <a:ext uri="{FF2B5EF4-FFF2-40B4-BE49-F238E27FC236}">
                <a16:creationId xmlns:a16="http://schemas.microsoft.com/office/drawing/2014/main" id="{B37F1961-238A-4FB8-A8B8-6C5FE566E731}"/>
              </a:ext>
            </a:extLst>
          </p:cNvPr>
          <p:cNvCxnSpPr>
            <a:cxnSpLocks/>
          </p:cNvCxnSpPr>
          <p:nvPr/>
        </p:nvCxnSpPr>
        <p:spPr>
          <a:xfrm>
            <a:off x="126186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2">
            <a:extLst>
              <a:ext uri="{FF2B5EF4-FFF2-40B4-BE49-F238E27FC236}">
                <a16:creationId xmlns:a16="http://schemas.microsoft.com/office/drawing/2014/main" id="{AB4A4A76-3835-4527-9B59-F4D76107118A}"/>
              </a:ext>
            </a:extLst>
          </p:cNvPr>
          <p:cNvCxnSpPr>
            <a:cxnSpLocks/>
          </p:cNvCxnSpPr>
          <p:nvPr/>
        </p:nvCxnSpPr>
        <p:spPr>
          <a:xfrm>
            <a:off x="1765922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2">
            <a:extLst>
              <a:ext uri="{FF2B5EF4-FFF2-40B4-BE49-F238E27FC236}">
                <a16:creationId xmlns:a16="http://schemas.microsoft.com/office/drawing/2014/main" id="{572D44CB-C02A-4228-82E8-0A04FD030C8D}"/>
              </a:ext>
            </a:extLst>
          </p:cNvPr>
          <p:cNvCxnSpPr>
            <a:cxnSpLocks/>
          </p:cNvCxnSpPr>
          <p:nvPr/>
        </p:nvCxnSpPr>
        <p:spPr>
          <a:xfrm>
            <a:off x="1909938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2">
            <a:extLst>
              <a:ext uri="{FF2B5EF4-FFF2-40B4-BE49-F238E27FC236}">
                <a16:creationId xmlns:a16="http://schemas.microsoft.com/office/drawing/2014/main" id="{B7F9B510-0C97-4314-81BA-9283EC631B6F}"/>
              </a:ext>
            </a:extLst>
          </p:cNvPr>
          <p:cNvCxnSpPr>
            <a:cxnSpLocks/>
          </p:cNvCxnSpPr>
          <p:nvPr/>
        </p:nvCxnSpPr>
        <p:spPr>
          <a:xfrm>
            <a:off x="2053954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2">
            <a:extLst>
              <a:ext uri="{FF2B5EF4-FFF2-40B4-BE49-F238E27FC236}">
                <a16:creationId xmlns:a16="http://schemas.microsoft.com/office/drawing/2014/main" id="{60C320D6-8663-47CD-A6BA-589A5059767B}"/>
              </a:ext>
            </a:extLst>
          </p:cNvPr>
          <p:cNvCxnSpPr>
            <a:cxnSpLocks/>
          </p:cNvCxnSpPr>
          <p:nvPr/>
        </p:nvCxnSpPr>
        <p:spPr>
          <a:xfrm>
            <a:off x="219797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2">
            <a:extLst>
              <a:ext uri="{FF2B5EF4-FFF2-40B4-BE49-F238E27FC236}">
                <a16:creationId xmlns:a16="http://schemas.microsoft.com/office/drawing/2014/main" id="{985A0551-D560-4297-BE0E-3C45A5FBF010}"/>
              </a:ext>
            </a:extLst>
          </p:cNvPr>
          <p:cNvCxnSpPr>
            <a:cxnSpLocks/>
          </p:cNvCxnSpPr>
          <p:nvPr/>
        </p:nvCxnSpPr>
        <p:spPr>
          <a:xfrm>
            <a:off x="27020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2">
            <a:extLst>
              <a:ext uri="{FF2B5EF4-FFF2-40B4-BE49-F238E27FC236}">
                <a16:creationId xmlns:a16="http://schemas.microsoft.com/office/drawing/2014/main" id="{554647BA-E2DD-4C55-A136-0BAE71D9F406}"/>
              </a:ext>
            </a:extLst>
          </p:cNvPr>
          <p:cNvCxnSpPr>
            <a:cxnSpLocks/>
          </p:cNvCxnSpPr>
          <p:nvPr/>
        </p:nvCxnSpPr>
        <p:spPr>
          <a:xfrm>
            <a:off x="284604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2">
            <a:extLst>
              <a:ext uri="{FF2B5EF4-FFF2-40B4-BE49-F238E27FC236}">
                <a16:creationId xmlns:a16="http://schemas.microsoft.com/office/drawing/2014/main" id="{2EC374FE-3A86-4518-B673-5F1BEC277895}"/>
              </a:ext>
            </a:extLst>
          </p:cNvPr>
          <p:cNvCxnSpPr>
            <a:cxnSpLocks/>
          </p:cNvCxnSpPr>
          <p:nvPr/>
        </p:nvCxnSpPr>
        <p:spPr>
          <a:xfrm>
            <a:off x="2990057" y="2779314"/>
            <a:ext cx="0" cy="93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2">
            <a:extLst>
              <a:ext uri="{FF2B5EF4-FFF2-40B4-BE49-F238E27FC236}">
                <a16:creationId xmlns:a16="http://schemas.microsoft.com/office/drawing/2014/main" id="{293B214E-8F83-4383-9E25-482477F3A7BB}"/>
              </a:ext>
            </a:extLst>
          </p:cNvPr>
          <p:cNvCxnSpPr>
            <a:cxnSpLocks/>
          </p:cNvCxnSpPr>
          <p:nvPr/>
        </p:nvCxnSpPr>
        <p:spPr>
          <a:xfrm>
            <a:off x="31340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2">
            <a:extLst>
              <a:ext uri="{FF2B5EF4-FFF2-40B4-BE49-F238E27FC236}">
                <a16:creationId xmlns:a16="http://schemas.microsoft.com/office/drawing/2014/main" id="{B7D45123-A5CD-4330-B40A-69D1DF46B200}"/>
              </a:ext>
            </a:extLst>
          </p:cNvPr>
          <p:cNvCxnSpPr>
            <a:cxnSpLocks/>
          </p:cNvCxnSpPr>
          <p:nvPr/>
        </p:nvCxnSpPr>
        <p:spPr>
          <a:xfrm>
            <a:off x="36381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2">
            <a:extLst>
              <a:ext uri="{FF2B5EF4-FFF2-40B4-BE49-F238E27FC236}">
                <a16:creationId xmlns:a16="http://schemas.microsoft.com/office/drawing/2014/main" id="{2F843721-E8E6-4054-A619-DD035FD0A00F}"/>
              </a:ext>
            </a:extLst>
          </p:cNvPr>
          <p:cNvCxnSpPr>
            <a:cxnSpLocks/>
          </p:cNvCxnSpPr>
          <p:nvPr/>
        </p:nvCxnSpPr>
        <p:spPr>
          <a:xfrm>
            <a:off x="37821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2">
            <a:extLst>
              <a:ext uri="{FF2B5EF4-FFF2-40B4-BE49-F238E27FC236}">
                <a16:creationId xmlns:a16="http://schemas.microsoft.com/office/drawing/2014/main" id="{15D17774-681E-4FC1-9AA1-D528394F216B}"/>
              </a:ext>
            </a:extLst>
          </p:cNvPr>
          <p:cNvCxnSpPr>
            <a:cxnSpLocks/>
          </p:cNvCxnSpPr>
          <p:nvPr/>
        </p:nvCxnSpPr>
        <p:spPr>
          <a:xfrm>
            <a:off x="392616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2">
            <a:extLst>
              <a:ext uri="{FF2B5EF4-FFF2-40B4-BE49-F238E27FC236}">
                <a16:creationId xmlns:a16="http://schemas.microsoft.com/office/drawing/2014/main" id="{B2422CCB-F17D-41BE-8145-8BDEB6B334D3}"/>
              </a:ext>
            </a:extLst>
          </p:cNvPr>
          <p:cNvCxnSpPr>
            <a:cxnSpLocks/>
          </p:cNvCxnSpPr>
          <p:nvPr/>
        </p:nvCxnSpPr>
        <p:spPr>
          <a:xfrm>
            <a:off x="4070176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/>
              <p:nvPr/>
            </p:nvSpPr>
            <p:spPr>
              <a:xfrm>
                <a:off x="685801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715434"/>
                <a:ext cx="3528380" cy="25200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902DE1C-FEDA-4A53-ACFD-3678EB3EF9C9}"/>
              </a:ext>
            </a:extLst>
          </p:cNvPr>
          <p:cNvCxnSpPr/>
          <p:nvPr/>
        </p:nvCxnSpPr>
        <p:spPr>
          <a:xfrm>
            <a:off x="973831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CEEC5B3-22AE-4AF3-A31D-7FB4951F71FB}"/>
              </a:ext>
            </a:extLst>
          </p:cNvPr>
          <p:cNvCxnSpPr>
            <a:cxnSpLocks/>
          </p:cNvCxnSpPr>
          <p:nvPr/>
        </p:nvCxnSpPr>
        <p:spPr>
          <a:xfrm>
            <a:off x="1117849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37F2369-3471-44F7-A6F0-0CB4C042D54A}"/>
              </a:ext>
            </a:extLst>
          </p:cNvPr>
          <p:cNvCxnSpPr>
            <a:cxnSpLocks/>
          </p:cNvCxnSpPr>
          <p:nvPr/>
        </p:nvCxnSpPr>
        <p:spPr>
          <a:xfrm>
            <a:off x="1261863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E61FBD2-4B36-4346-8D9B-4CDBB20D2973}"/>
              </a:ext>
            </a:extLst>
          </p:cNvPr>
          <p:cNvCxnSpPr>
            <a:cxnSpLocks/>
          </p:cNvCxnSpPr>
          <p:nvPr/>
        </p:nvCxnSpPr>
        <p:spPr>
          <a:xfrm flipH="1">
            <a:off x="969635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FD65286-078A-4A4C-8308-78FCB5F66DDC}"/>
              </a:ext>
            </a:extLst>
          </p:cNvPr>
          <p:cNvCxnSpPr>
            <a:cxnSpLocks/>
          </p:cNvCxnSpPr>
          <p:nvPr/>
        </p:nvCxnSpPr>
        <p:spPr>
          <a:xfrm>
            <a:off x="2051853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BC76B63-D142-4310-A6CC-74DD4D421945}"/>
              </a:ext>
            </a:extLst>
          </p:cNvPr>
          <p:cNvCxnSpPr>
            <a:cxnSpLocks/>
          </p:cNvCxnSpPr>
          <p:nvPr/>
        </p:nvCxnSpPr>
        <p:spPr>
          <a:xfrm>
            <a:off x="2193982" y="2878510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1DD24B5-768E-4DAA-BA24-060D81BFA21A}"/>
              </a:ext>
            </a:extLst>
          </p:cNvPr>
          <p:cNvCxnSpPr>
            <a:cxnSpLocks/>
          </p:cNvCxnSpPr>
          <p:nvPr/>
        </p:nvCxnSpPr>
        <p:spPr>
          <a:xfrm flipH="1">
            <a:off x="1113649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50213E-86A1-48FE-B3EE-105A67D58B80}"/>
              </a:ext>
            </a:extLst>
          </p:cNvPr>
          <p:cNvCxnSpPr>
            <a:cxnSpLocks/>
          </p:cNvCxnSpPr>
          <p:nvPr/>
        </p:nvCxnSpPr>
        <p:spPr>
          <a:xfrm flipH="1">
            <a:off x="2047863" y="2887194"/>
            <a:ext cx="799124" cy="6841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648051-524F-45AE-8729-C0432FC8F2F1}"/>
              </a:ext>
            </a:extLst>
          </p:cNvPr>
          <p:cNvCxnSpPr>
            <a:cxnSpLocks/>
          </p:cNvCxnSpPr>
          <p:nvPr/>
        </p:nvCxnSpPr>
        <p:spPr>
          <a:xfrm>
            <a:off x="3134069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126A293-7D77-4CBA-9AE6-00E4B3A8C16B}"/>
              </a:ext>
            </a:extLst>
          </p:cNvPr>
          <p:cNvCxnSpPr>
            <a:cxnSpLocks/>
          </p:cNvCxnSpPr>
          <p:nvPr/>
        </p:nvCxnSpPr>
        <p:spPr>
          <a:xfrm flipH="1">
            <a:off x="1262812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883F916-8E82-4999-B938-1F248D567370}"/>
              </a:ext>
            </a:extLst>
          </p:cNvPr>
          <p:cNvCxnSpPr>
            <a:cxnSpLocks/>
          </p:cNvCxnSpPr>
          <p:nvPr/>
        </p:nvCxnSpPr>
        <p:spPr>
          <a:xfrm flipH="1">
            <a:off x="2203006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C8F217D-71CC-40BA-A5B1-DB12F7905C71}"/>
              </a:ext>
            </a:extLst>
          </p:cNvPr>
          <p:cNvCxnSpPr>
            <a:cxnSpLocks/>
          </p:cNvCxnSpPr>
          <p:nvPr/>
        </p:nvCxnSpPr>
        <p:spPr>
          <a:xfrm flipH="1">
            <a:off x="3135019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/>
              <p:nvPr/>
            </p:nvSpPr>
            <p:spPr>
              <a:xfrm>
                <a:off x="69060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2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矢印コネクタ 12">
            <a:extLst>
              <a:ext uri="{FF2B5EF4-FFF2-40B4-BE49-F238E27FC236}">
                <a16:creationId xmlns:a16="http://schemas.microsoft.com/office/drawing/2014/main" id="{3A12D61F-E2B6-47B9-B5F6-12D61DA18587}"/>
              </a:ext>
            </a:extLst>
          </p:cNvPr>
          <p:cNvCxnSpPr>
            <a:cxnSpLocks/>
          </p:cNvCxnSpPr>
          <p:nvPr/>
        </p:nvCxnSpPr>
        <p:spPr>
          <a:xfrm>
            <a:off x="83461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2">
            <a:extLst>
              <a:ext uri="{FF2B5EF4-FFF2-40B4-BE49-F238E27FC236}">
                <a16:creationId xmlns:a16="http://schemas.microsoft.com/office/drawing/2014/main" id="{679C4B9F-FD5D-4CEA-84B7-3104090CFF17}"/>
              </a:ext>
            </a:extLst>
          </p:cNvPr>
          <p:cNvCxnSpPr>
            <a:cxnSpLocks/>
          </p:cNvCxnSpPr>
          <p:nvPr/>
        </p:nvCxnSpPr>
        <p:spPr>
          <a:xfrm>
            <a:off x="97863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2">
            <a:extLst>
              <a:ext uri="{FF2B5EF4-FFF2-40B4-BE49-F238E27FC236}">
                <a16:creationId xmlns:a16="http://schemas.microsoft.com/office/drawing/2014/main" id="{E90FD26F-DD8F-4351-B800-58EBC0CE2642}"/>
              </a:ext>
            </a:extLst>
          </p:cNvPr>
          <p:cNvCxnSpPr>
            <a:cxnSpLocks/>
          </p:cNvCxnSpPr>
          <p:nvPr/>
        </p:nvCxnSpPr>
        <p:spPr>
          <a:xfrm>
            <a:off x="112265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2">
            <a:extLst>
              <a:ext uri="{FF2B5EF4-FFF2-40B4-BE49-F238E27FC236}">
                <a16:creationId xmlns:a16="http://schemas.microsoft.com/office/drawing/2014/main" id="{974DE5AC-7F6F-4320-94E7-EA3B1E46C60C}"/>
              </a:ext>
            </a:extLst>
          </p:cNvPr>
          <p:cNvCxnSpPr>
            <a:cxnSpLocks/>
          </p:cNvCxnSpPr>
          <p:nvPr/>
        </p:nvCxnSpPr>
        <p:spPr>
          <a:xfrm>
            <a:off x="126666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2">
            <a:extLst>
              <a:ext uri="{FF2B5EF4-FFF2-40B4-BE49-F238E27FC236}">
                <a16:creationId xmlns:a16="http://schemas.microsoft.com/office/drawing/2014/main" id="{3B81D918-5FB8-4BB6-979B-B59EB0D01DC8}"/>
              </a:ext>
            </a:extLst>
          </p:cNvPr>
          <p:cNvCxnSpPr>
            <a:cxnSpLocks/>
          </p:cNvCxnSpPr>
          <p:nvPr/>
        </p:nvCxnSpPr>
        <p:spPr>
          <a:xfrm>
            <a:off x="97863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2">
            <a:extLst>
              <a:ext uri="{FF2B5EF4-FFF2-40B4-BE49-F238E27FC236}">
                <a16:creationId xmlns:a16="http://schemas.microsoft.com/office/drawing/2014/main" id="{797E0163-27E1-4F1B-AB49-F3C85C265C95}"/>
              </a:ext>
            </a:extLst>
          </p:cNvPr>
          <p:cNvCxnSpPr>
            <a:cxnSpLocks/>
          </p:cNvCxnSpPr>
          <p:nvPr/>
        </p:nvCxnSpPr>
        <p:spPr>
          <a:xfrm>
            <a:off x="1122650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2">
            <a:extLst>
              <a:ext uri="{FF2B5EF4-FFF2-40B4-BE49-F238E27FC236}">
                <a16:creationId xmlns:a16="http://schemas.microsoft.com/office/drawing/2014/main" id="{201F6999-A37B-4681-8796-35EF49EEEB9A}"/>
              </a:ext>
            </a:extLst>
          </p:cNvPr>
          <p:cNvCxnSpPr>
            <a:cxnSpLocks/>
          </p:cNvCxnSpPr>
          <p:nvPr/>
        </p:nvCxnSpPr>
        <p:spPr>
          <a:xfrm>
            <a:off x="126666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/>
              <p:nvPr/>
            </p:nvSpPr>
            <p:spPr>
              <a:xfrm>
                <a:off x="1626706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06" y="4111410"/>
                <a:ext cx="720080" cy="288032"/>
              </a:xfrm>
              <a:prstGeom prst="rect">
                <a:avLst/>
              </a:prstGeom>
              <a:blipFill>
                <a:blip r:embed="rId15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2">
            <a:extLst>
              <a:ext uri="{FF2B5EF4-FFF2-40B4-BE49-F238E27FC236}">
                <a16:creationId xmlns:a16="http://schemas.microsoft.com/office/drawing/2014/main" id="{A9A62A1F-1582-4861-B0C3-9356675C07C2}"/>
              </a:ext>
            </a:extLst>
          </p:cNvPr>
          <p:cNvCxnSpPr>
            <a:cxnSpLocks/>
          </p:cNvCxnSpPr>
          <p:nvPr/>
        </p:nvCxnSpPr>
        <p:spPr>
          <a:xfrm>
            <a:off x="1770722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2">
            <a:extLst>
              <a:ext uri="{FF2B5EF4-FFF2-40B4-BE49-F238E27FC236}">
                <a16:creationId xmlns:a16="http://schemas.microsoft.com/office/drawing/2014/main" id="{2210C7AE-FA7E-498E-B269-BDF7D260F3E5}"/>
              </a:ext>
            </a:extLst>
          </p:cNvPr>
          <p:cNvCxnSpPr>
            <a:cxnSpLocks/>
          </p:cNvCxnSpPr>
          <p:nvPr/>
        </p:nvCxnSpPr>
        <p:spPr>
          <a:xfrm>
            <a:off x="191473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2">
            <a:extLst>
              <a:ext uri="{FF2B5EF4-FFF2-40B4-BE49-F238E27FC236}">
                <a16:creationId xmlns:a16="http://schemas.microsoft.com/office/drawing/2014/main" id="{C6D39AB6-F4F4-4564-AFDD-834986E744A5}"/>
              </a:ext>
            </a:extLst>
          </p:cNvPr>
          <p:cNvCxnSpPr>
            <a:cxnSpLocks/>
          </p:cNvCxnSpPr>
          <p:nvPr/>
        </p:nvCxnSpPr>
        <p:spPr>
          <a:xfrm>
            <a:off x="2058754" y="3967434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2">
            <a:extLst>
              <a:ext uri="{FF2B5EF4-FFF2-40B4-BE49-F238E27FC236}">
                <a16:creationId xmlns:a16="http://schemas.microsoft.com/office/drawing/2014/main" id="{1D9CCA14-6FB1-449F-9CFC-405FA470E012}"/>
              </a:ext>
            </a:extLst>
          </p:cNvPr>
          <p:cNvCxnSpPr>
            <a:cxnSpLocks/>
          </p:cNvCxnSpPr>
          <p:nvPr/>
        </p:nvCxnSpPr>
        <p:spPr>
          <a:xfrm>
            <a:off x="220277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2">
            <a:extLst>
              <a:ext uri="{FF2B5EF4-FFF2-40B4-BE49-F238E27FC236}">
                <a16:creationId xmlns:a16="http://schemas.microsoft.com/office/drawing/2014/main" id="{EA520B78-32EA-446B-8598-A7587A65E7B3}"/>
              </a:ext>
            </a:extLst>
          </p:cNvPr>
          <p:cNvCxnSpPr>
            <a:cxnSpLocks/>
          </p:cNvCxnSpPr>
          <p:nvPr/>
        </p:nvCxnSpPr>
        <p:spPr>
          <a:xfrm>
            <a:off x="1770722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2">
            <a:extLst>
              <a:ext uri="{FF2B5EF4-FFF2-40B4-BE49-F238E27FC236}">
                <a16:creationId xmlns:a16="http://schemas.microsoft.com/office/drawing/2014/main" id="{3AAAD1EE-88B0-47CD-BE17-7DCD48422419}"/>
              </a:ext>
            </a:extLst>
          </p:cNvPr>
          <p:cNvCxnSpPr>
            <a:cxnSpLocks/>
          </p:cNvCxnSpPr>
          <p:nvPr/>
        </p:nvCxnSpPr>
        <p:spPr>
          <a:xfrm>
            <a:off x="205875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2">
            <a:extLst>
              <a:ext uri="{FF2B5EF4-FFF2-40B4-BE49-F238E27FC236}">
                <a16:creationId xmlns:a16="http://schemas.microsoft.com/office/drawing/2014/main" id="{2B89F595-6185-4586-BA0C-7B7B2DCBB63F}"/>
              </a:ext>
            </a:extLst>
          </p:cNvPr>
          <p:cNvCxnSpPr>
            <a:cxnSpLocks/>
          </p:cNvCxnSpPr>
          <p:nvPr/>
        </p:nvCxnSpPr>
        <p:spPr>
          <a:xfrm>
            <a:off x="2202770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/>
              <p:nvPr/>
            </p:nvSpPr>
            <p:spPr>
              <a:xfrm>
                <a:off x="25628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09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2">
            <a:extLst>
              <a:ext uri="{FF2B5EF4-FFF2-40B4-BE49-F238E27FC236}">
                <a16:creationId xmlns:a16="http://schemas.microsoft.com/office/drawing/2014/main" id="{7B1010FB-5DF3-49BA-8145-AE5086A4904D}"/>
              </a:ext>
            </a:extLst>
          </p:cNvPr>
          <p:cNvCxnSpPr>
            <a:cxnSpLocks/>
          </p:cNvCxnSpPr>
          <p:nvPr/>
        </p:nvCxnSpPr>
        <p:spPr>
          <a:xfrm>
            <a:off x="27068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2">
            <a:extLst>
              <a:ext uri="{FF2B5EF4-FFF2-40B4-BE49-F238E27FC236}">
                <a16:creationId xmlns:a16="http://schemas.microsoft.com/office/drawing/2014/main" id="{7A2AF211-9E2E-43CF-9532-2F2BE443281E}"/>
              </a:ext>
            </a:extLst>
          </p:cNvPr>
          <p:cNvCxnSpPr>
            <a:cxnSpLocks/>
          </p:cNvCxnSpPr>
          <p:nvPr/>
        </p:nvCxnSpPr>
        <p:spPr>
          <a:xfrm>
            <a:off x="285084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2">
            <a:extLst>
              <a:ext uri="{FF2B5EF4-FFF2-40B4-BE49-F238E27FC236}">
                <a16:creationId xmlns:a16="http://schemas.microsoft.com/office/drawing/2014/main" id="{771849CF-E709-4618-BAB2-369A2E20750C}"/>
              </a:ext>
            </a:extLst>
          </p:cNvPr>
          <p:cNvCxnSpPr>
            <a:cxnSpLocks/>
          </p:cNvCxnSpPr>
          <p:nvPr/>
        </p:nvCxnSpPr>
        <p:spPr>
          <a:xfrm>
            <a:off x="2994857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2">
            <a:extLst>
              <a:ext uri="{FF2B5EF4-FFF2-40B4-BE49-F238E27FC236}">
                <a16:creationId xmlns:a16="http://schemas.microsoft.com/office/drawing/2014/main" id="{0B3FFA44-47D4-4758-A68A-C0A08EEF4AB1}"/>
              </a:ext>
            </a:extLst>
          </p:cNvPr>
          <p:cNvCxnSpPr>
            <a:cxnSpLocks/>
          </p:cNvCxnSpPr>
          <p:nvPr/>
        </p:nvCxnSpPr>
        <p:spPr>
          <a:xfrm>
            <a:off x="31388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2">
            <a:extLst>
              <a:ext uri="{FF2B5EF4-FFF2-40B4-BE49-F238E27FC236}">
                <a16:creationId xmlns:a16="http://schemas.microsoft.com/office/drawing/2014/main" id="{C4F97E8E-A853-44CF-8BD4-A02D257D05D2}"/>
              </a:ext>
            </a:extLst>
          </p:cNvPr>
          <p:cNvCxnSpPr>
            <a:cxnSpLocks/>
          </p:cNvCxnSpPr>
          <p:nvPr/>
        </p:nvCxnSpPr>
        <p:spPr>
          <a:xfrm>
            <a:off x="27068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2">
            <a:extLst>
              <a:ext uri="{FF2B5EF4-FFF2-40B4-BE49-F238E27FC236}">
                <a16:creationId xmlns:a16="http://schemas.microsoft.com/office/drawing/2014/main" id="{ED54E20F-EACF-4CE5-9B7F-CCB6B392052D}"/>
              </a:ext>
            </a:extLst>
          </p:cNvPr>
          <p:cNvCxnSpPr>
            <a:cxnSpLocks/>
          </p:cNvCxnSpPr>
          <p:nvPr/>
        </p:nvCxnSpPr>
        <p:spPr>
          <a:xfrm>
            <a:off x="2850841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2">
            <a:extLst>
              <a:ext uri="{FF2B5EF4-FFF2-40B4-BE49-F238E27FC236}">
                <a16:creationId xmlns:a16="http://schemas.microsoft.com/office/drawing/2014/main" id="{DF6AE185-6E2A-45CA-8EF4-07710B41BFEB}"/>
              </a:ext>
            </a:extLst>
          </p:cNvPr>
          <p:cNvCxnSpPr>
            <a:cxnSpLocks/>
          </p:cNvCxnSpPr>
          <p:nvPr/>
        </p:nvCxnSpPr>
        <p:spPr>
          <a:xfrm>
            <a:off x="31388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/>
              <p:nvPr/>
            </p:nvSpPr>
            <p:spPr>
              <a:xfrm>
                <a:off x="34989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12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矢印コネクタ 12">
            <a:extLst>
              <a:ext uri="{FF2B5EF4-FFF2-40B4-BE49-F238E27FC236}">
                <a16:creationId xmlns:a16="http://schemas.microsoft.com/office/drawing/2014/main" id="{B24D60DD-4EA8-40B6-97C2-31DDC11D8E75}"/>
              </a:ext>
            </a:extLst>
          </p:cNvPr>
          <p:cNvCxnSpPr>
            <a:cxnSpLocks/>
          </p:cNvCxnSpPr>
          <p:nvPr/>
        </p:nvCxnSpPr>
        <p:spPr>
          <a:xfrm>
            <a:off x="36429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2">
            <a:extLst>
              <a:ext uri="{FF2B5EF4-FFF2-40B4-BE49-F238E27FC236}">
                <a16:creationId xmlns:a16="http://schemas.microsoft.com/office/drawing/2014/main" id="{BFE975A0-87E3-414C-AC49-7EBF4FC5CD9E}"/>
              </a:ext>
            </a:extLst>
          </p:cNvPr>
          <p:cNvCxnSpPr>
            <a:cxnSpLocks/>
          </p:cNvCxnSpPr>
          <p:nvPr/>
        </p:nvCxnSpPr>
        <p:spPr>
          <a:xfrm>
            <a:off x="37869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2">
            <a:extLst>
              <a:ext uri="{FF2B5EF4-FFF2-40B4-BE49-F238E27FC236}">
                <a16:creationId xmlns:a16="http://schemas.microsoft.com/office/drawing/2014/main" id="{E456DF00-275E-4D1C-8EE0-628C3E106FEC}"/>
              </a:ext>
            </a:extLst>
          </p:cNvPr>
          <p:cNvCxnSpPr>
            <a:cxnSpLocks/>
          </p:cNvCxnSpPr>
          <p:nvPr/>
        </p:nvCxnSpPr>
        <p:spPr>
          <a:xfrm>
            <a:off x="39309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2">
            <a:extLst>
              <a:ext uri="{FF2B5EF4-FFF2-40B4-BE49-F238E27FC236}">
                <a16:creationId xmlns:a16="http://schemas.microsoft.com/office/drawing/2014/main" id="{D715955D-6A31-41AE-A43B-0AE2DED75C3D}"/>
              </a:ext>
            </a:extLst>
          </p:cNvPr>
          <p:cNvCxnSpPr>
            <a:cxnSpLocks/>
          </p:cNvCxnSpPr>
          <p:nvPr/>
        </p:nvCxnSpPr>
        <p:spPr>
          <a:xfrm>
            <a:off x="40749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2">
            <a:extLst>
              <a:ext uri="{FF2B5EF4-FFF2-40B4-BE49-F238E27FC236}">
                <a16:creationId xmlns:a16="http://schemas.microsoft.com/office/drawing/2014/main" id="{BDA058CD-BC63-489C-B815-6E17FF754F16}"/>
              </a:ext>
            </a:extLst>
          </p:cNvPr>
          <p:cNvCxnSpPr>
            <a:cxnSpLocks/>
          </p:cNvCxnSpPr>
          <p:nvPr/>
        </p:nvCxnSpPr>
        <p:spPr>
          <a:xfrm>
            <a:off x="36429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2">
            <a:extLst>
              <a:ext uri="{FF2B5EF4-FFF2-40B4-BE49-F238E27FC236}">
                <a16:creationId xmlns:a16="http://schemas.microsoft.com/office/drawing/2014/main" id="{71D572DE-A9F7-46AA-8F90-C57BDE6AEBF1}"/>
              </a:ext>
            </a:extLst>
          </p:cNvPr>
          <p:cNvCxnSpPr>
            <a:cxnSpLocks/>
          </p:cNvCxnSpPr>
          <p:nvPr/>
        </p:nvCxnSpPr>
        <p:spPr>
          <a:xfrm>
            <a:off x="37869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2">
            <a:extLst>
              <a:ext uri="{FF2B5EF4-FFF2-40B4-BE49-F238E27FC236}">
                <a16:creationId xmlns:a16="http://schemas.microsoft.com/office/drawing/2014/main" id="{85798A2E-C4DF-485B-8F86-1A1F9D9A8CB2}"/>
              </a:ext>
            </a:extLst>
          </p:cNvPr>
          <p:cNvCxnSpPr>
            <a:cxnSpLocks/>
          </p:cNvCxnSpPr>
          <p:nvPr/>
        </p:nvCxnSpPr>
        <p:spPr>
          <a:xfrm>
            <a:off x="3930960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2">
            <a:extLst>
              <a:ext uri="{FF2B5EF4-FFF2-40B4-BE49-F238E27FC236}">
                <a16:creationId xmlns:a16="http://schemas.microsoft.com/office/drawing/2014/main" id="{E6DDA1F0-2076-42A8-AFDC-33FCD8BE4482}"/>
              </a:ext>
            </a:extLst>
          </p:cNvPr>
          <p:cNvCxnSpPr>
            <a:cxnSpLocks/>
          </p:cNvCxnSpPr>
          <p:nvPr/>
        </p:nvCxnSpPr>
        <p:spPr>
          <a:xfrm>
            <a:off x="834620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2">
            <a:extLst>
              <a:ext uri="{FF2B5EF4-FFF2-40B4-BE49-F238E27FC236}">
                <a16:creationId xmlns:a16="http://schemas.microsoft.com/office/drawing/2014/main" id="{008E38F6-3077-41D8-A24B-F388BABF20CD}"/>
              </a:ext>
            </a:extLst>
          </p:cNvPr>
          <p:cNvCxnSpPr>
            <a:cxnSpLocks/>
          </p:cNvCxnSpPr>
          <p:nvPr/>
        </p:nvCxnSpPr>
        <p:spPr>
          <a:xfrm>
            <a:off x="97863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2">
            <a:extLst>
              <a:ext uri="{FF2B5EF4-FFF2-40B4-BE49-F238E27FC236}">
                <a16:creationId xmlns:a16="http://schemas.microsoft.com/office/drawing/2014/main" id="{32CCD9B7-4CE3-4B42-B652-2BE9E9FB40E8}"/>
              </a:ext>
            </a:extLst>
          </p:cNvPr>
          <p:cNvCxnSpPr>
            <a:cxnSpLocks/>
          </p:cNvCxnSpPr>
          <p:nvPr/>
        </p:nvCxnSpPr>
        <p:spPr>
          <a:xfrm>
            <a:off x="1122652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2">
            <a:extLst>
              <a:ext uri="{FF2B5EF4-FFF2-40B4-BE49-F238E27FC236}">
                <a16:creationId xmlns:a16="http://schemas.microsoft.com/office/drawing/2014/main" id="{8D71B387-8B0B-40AB-BE7F-C02B9D24F30C}"/>
              </a:ext>
            </a:extLst>
          </p:cNvPr>
          <p:cNvCxnSpPr>
            <a:cxnSpLocks/>
          </p:cNvCxnSpPr>
          <p:nvPr/>
        </p:nvCxnSpPr>
        <p:spPr>
          <a:xfrm>
            <a:off x="126666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2">
            <a:extLst>
              <a:ext uri="{FF2B5EF4-FFF2-40B4-BE49-F238E27FC236}">
                <a16:creationId xmlns:a16="http://schemas.microsoft.com/office/drawing/2014/main" id="{13FDC635-9F4F-4893-90C9-D4254D4641D8}"/>
              </a:ext>
            </a:extLst>
          </p:cNvPr>
          <p:cNvCxnSpPr>
            <a:cxnSpLocks/>
          </p:cNvCxnSpPr>
          <p:nvPr/>
        </p:nvCxnSpPr>
        <p:spPr>
          <a:xfrm>
            <a:off x="1770724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2">
            <a:extLst>
              <a:ext uri="{FF2B5EF4-FFF2-40B4-BE49-F238E27FC236}">
                <a16:creationId xmlns:a16="http://schemas.microsoft.com/office/drawing/2014/main" id="{683A855D-E60D-44A9-91D0-DADAE954A5D2}"/>
              </a:ext>
            </a:extLst>
          </p:cNvPr>
          <p:cNvCxnSpPr>
            <a:cxnSpLocks/>
          </p:cNvCxnSpPr>
          <p:nvPr/>
        </p:nvCxnSpPr>
        <p:spPr>
          <a:xfrm>
            <a:off x="1914740" y="4399482"/>
            <a:ext cx="0" cy="93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2">
            <a:extLst>
              <a:ext uri="{FF2B5EF4-FFF2-40B4-BE49-F238E27FC236}">
                <a16:creationId xmlns:a16="http://schemas.microsoft.com/office/drawing/2014/main" id="{325653A4-8B64-412A-9A50-91EA0F3422BA}"/>
              </a:ext>
            </a:extLst>
          </p:cNvPr>
          <p:cNvCxnSpPr>
            <a:cxnSpLocks/>
          </p:cNvCxnSpPr>
          <p:nvPr/>
        </p:nvCxnSpPr>
        <p:spPr>
          <a:xfrm>
            <a:off x="2058756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2">
            <a:extLst>
              <a:ext uri="{FF2B5EF4-FFF2-40B4-BE49-F238E27FC236}">
                <a16:creationId xmlns:a16="http://schemas.microsoft.com/office/drawing/2014/main" id="{78CD8F70-8CB8-46A5-9300-E0E080E2F2B9}"/>
              </a:ext>
            </a:extLst>
          </p:cNvPr>
          <p:cNvCxnSpPr>
            <a:cxnSpLocks/>
          </p:cNvCxnSpPr>
          <p:nvPr/>
        </p:nvCxnSpPr>
        <p:spPr>
          <a:xfrm>
            <a:off x="2202772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2">
            <a:extLst>
              <a:ext uri="{FF2B5EF4-FFF2-40B4-BE49-F238E27FC236}">
                <a16:creationId xmlns:a16="http://schemas.microsoft.com/office/drawing/2014/main" id="{81796FC3-EF17-44AE-AE18-A4A073AE7FD5}"/>
              </a:ext>
            </a:extLst>
          </p:cNvPr>
          <p:cNvCxnSpPr>
            <a:cxnSpLocks/>
          </p:cNvCxnSpPr>
          <p:nvPr/>
        </p:nvCxnSpPr>
        <p:spPr>
          <a:xfrm>
            <a:off x="27068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2">
            <a:extLst>
              <a:ext uri="{FF2B5EF4-FFF2-40B4-BE49-F238E27FC236}">
                <a16:creationId xmlns:a16="http://schemas.microsoft.com/office/drawing/2014/main" id="{C2E93232-6936-4A93-BE65-2756D77EC922}"/>
              </a:ext>
            </a:extLst>
          </p:cNvPr>
          <p:cNvCxnSpPr>
            <a:cxnSpLocks/>
          </p:cNvCxnSpPr>
          <p:nvPr/>
        </p:nvCxnSpPr>
        <p:spPr>
          <a:xfrm>
            <a:off x="285084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2">
            <a:extLst>
              <a:ext uri="{FF2B5EF4-FFF2-40B4-BE49-F238E27FC236}">
                <a16:creationId xmlns:a16="http://schemas.microsoft.com/office/drawing/2014/main" id="{DFF8B9DC-1FA6-432D-87E5-17547B6C6634}"/>
              </a:ext>
            </a:extLst>
          </p:cNvPr>
          <p:cNvCxnSpPr>
            <a:cxnSpLocks/>
          </p:cNvCxnSpPr>
          <p:nvPr/>
        </p:nvCxnSpPr>
        <p:spPr>
          <a:xfrm>
            <a:off x="2994859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2">
            <a:extLst>
              <a:ext uri="{FF2B5EF4-FFF2-40B4-BE49-F238E27FC236}">
                <a16:creationId xmlns:a16="http://schemas.microsoft.com/office/drawing/2014/main" id="{35B9AE56-A01B-4608-92D4-90F4D10AE722}"/>
              </a:ext>
            </a:extLst>
          </p:cNvPr>
          <p:cNvCxnSpPr>
            <a:cxnSpLocks/>
          </p:cNvCxnSpPr>
          <p:nvPr/>
        </p:nvCxnSpPr>
        <p:spPr>
          <a:xfrm>
            <a:off x="313887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2">
            <a:extLst>
              <a:ext uri="{FF2B5EF4-FFF2-40B4-BE49-F238E27FC236}">
                <a16:creationId xmlns:a16="http://schemas.microsoft.com/office/drawing/2014/main" id="{62500D86-8CFB-4C1B-AD76-61F4D23EDABB}"/>
              </a:ext>
            </a:extLst>
          </p:cNvPr>
          <p:cNvCxnSpPr>
            <a:cxnSpLocks/>
          </p:cNvCxnSpPr>
          <p:nvPr/>
        </p:nvCxnSpPr>
        <p:spPr>
          <a:xfrm>
            <a:off x="36429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2">
            <a:extLst>
              <a:ext uri="{FF2B5EF4-FFF2-40B4-BE49-F238E27FC236}">
                <a16:creationId xmlns:a16="http://schemas.microsoft.com/office/drawing/2014/main" id="{E6055E4B-9E26-4165-9B74-DE989C3A7CFF}"/>
              </a:ext>
            </a:extLst>
          </p:cNvPr>
          <p:cNvCxnSpPr>
            <a:cxnSpLocks/>
          </p:cNvCxnSpPr>
          <p:nvPr/>
        </p:nvCxnSpPr>
        <p:spPr>
          <a:xfrm>
            <a:off x="3786946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2">
            <a:extLst>
              <a:ext uri="{FF2B5EF4-FFF2-40B4-BE49-F238E27FC236}">
                <a16:creationId xmlns:a16="http://schemas.microsoft.com/office/drawing/2014/main" id="{7247E1F5-17A4-4157-AA72-12FA1644A0A4}"/>
              </a:ext>
            </a:extLst>
          </p:cNvPr>
          <p:cNvCxnSpPr>
            <a:cxnSpLocks/>
          </p:cNvCxnSpPr>
          <p:nvPr/>
        </p:nvCxnSpPr>
        <p:spPr>
          <a:xfrm>
            <a:off x="3930962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2">
            <a:extLst>
              <a:ext uri="{FF2B5EF4-FFF2-40B4-BE49-F238E27FC236}">
                <a16:creationId xmlns:a16="http://schemas.microsoft.com/office/drawing/2014/main" id="{219C17F2-9EE8-45E2-8A9D-D718DC158E50}"/>
              </a:ext>
            </a:extLst>
          </p:cNvPr>
          <p:cNvCxnSpPr>
            <a:cxnSpLocks/>
          </p:cNvCxnSpPr>
          <p:nvPr/>
        </p:nvCxnSpPr>
        <p:spPr>
          <a:xfrm>
            <a:off x="4074978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/>
              <p:nvPr/>
            </p:nvSpPr>
            <p:spPr>
              <a:xfrm>
                <a:off x="690603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3" y="5335602"/>
                <a:ext cx="3528380" cy="25200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5EEFFDA-6578-4BD9-9778-E968D36A562F}"/>
              </a:ext>
            </a:extLst>
          </p:cNvPr>
          <p:cNvCxnSpPr/>
          <p:nvPr/>
        </p:nvCxnSpPr>
        <p:spPr>
          <a:xfrm>
            <a:off x="978633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3312D732-D384-472E-8A3B-8D1491F239E3}"/>
              </a:ext>
            </a:extLst>
          </p:cNvPr>
          <p:cNvCxnSpPr>
            <a:cxnSpLocks/>
          </p:cNvCxnSpPr>
          <p:nvPr/>
        </p:nvCxnSpPr>
        <p:spPr>
          <a:xfrm>
            <a:off x="1122651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DEEC576-28B5-4FA8-8BEB-76413B8E15B3}"/>
              </a:ext>
            </a:extLst>
          </p:cNvPr>
          <p:cNvCxnSpPr>
            <a:cxnSpLocks/>
          </p:cNvCxnSpPr>
          <p:nvPr/>
        </p:nvCxnSpPr>
        <p:spPr>
          <a:xfrm>
            <a:off x="1266665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682BC43-259D-44C2-BAA0-B44111BAC13B}"/>
              </a:ext>
            </a:extLst>
          </p:cNvPr>
          <p:cNvCxnSpPr>
            <a:cxnSpLocks/>
          </p:cNvCxnSpPr>
          <p:nvPr/>
        </p:nvCxnSpPr>
        <p:spPr>
          <a:xfrm flipH="1">
            <a:off x="974437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55AF01B-E3E6-4706-9E39-FA50CD63BA7A}"/>
              </a:ext>
            </a:extLst>
          </p:cNvPr>
          <p:cNvCxnSpPr>
            <a:cxnSpLocks/>
          </p:cNvCxnSpPr>
          <p:nvPr/>
        </p:nvCxnSpPr>
        <p:spPr>
          <a:xfrm>
            <a:off x="2056655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F996CAF-601E-48E4-B8FF-7BA95D1D416D}"/>
              </a:ext>
            </a:extLst>
          </p:cNvPr>
          <p:cNvCxnSpPr>
            <a:cxnSpLocks/>
          </p:cNvCxnSpPr>
          <p:nvPr/>
        </p:nvCxnSpPr>
        <p:spPr>
          <a:xfrm>
            <a:off x="2198784" y="4498678"/>
            <a:ext cx="1588163" cy="6928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DB8BF7-0902-4C40-A1A6-E1058349ACE0}"/>
              </a:ext>
            </a:extLst>
          </p:cNvPr>
          <p:cNvCxnSpPr>
            <a:cxnSpLocks/>
          </p:cNvCxnSpPr>
          <p:nvPr/>
        </p:nvCxnSpPr>
        <p:spPr>
          <a:xfrm flipH="1">
            <a:off x="1118451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F6248197-09DE-475C-8383-B700B03FFA0D}"/>
              </a:ext>
            </a:extLst>
          </p:cNvPr>
          <p:cNvCxnSpPr>
            <a:cxnSpLocks/>
          </p:cNvCxnSpPr>
          <p:nvPr/>
        </p:nvCxnSpPr>
        <p:spPr>
          <a:xfrm flipH="1">
            <a:off x="2052665" y="4507362"/>
            <a:ext cx="799124" cy="68410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258DC5A-1D9A-4D6E-97B4-4A2437307682}"/>
              </a:ext>
            </a:extLst>
          </p:cNvPr>
          <p:cNvCxnSpPr>
            <a:cxnSpLocks/>
          </p:cNvCxnSpPr>
          <p:nvPr/>
        </p:nvCxnSpPr>
        <p:spPr>
          <a:xfrm>
            <a:off x="3138871" y="4497985"/>
            <a:ext cx="798183" cy="703715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966C327-2428-44DF-9255-E50ED8B9A68A}"/>
              </a:ext>
            </a:extLst>
          </p:cNvPr>
          <p:cNvCxnSpPr>
            <a:cxnSpLocks/>
          </p:cNvCxnSpPr>
          <p:nvPr/>
        </p:nvCxnSpPr>
        <p:spPr>
          <a:xfrm flipH="1">
            <a:off x="1267614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B1DF507-7B95-4CA4-918F-CC7066711B73}"/>
              </a:ext>
            </a:extLst>
          </p:cNvPr>
          <p:cNvCxnSpPr>
            <a:cxnSpLocks/>
          </p:cNvCxnSpPr>
          <p:nvPr/>
        </p:nvCxnSpPr>
        <p:spPr>
          <a:xfrm flipH="1">
            <a:off x="2207808" y="450312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781C8A3-BDB2-44AB-89C4-758062F42B05}"/>
              </a:ext>
            </a:extLst>
          </p:cNvPr>
          <p:cNvCxnSpPr>
            <a:cxnSpLocks/>
          </p:cNvCxnSpPr>
          <p:nvPr/>
        </p:nvCxnSpPr>
        <p:spPr>
          <a:xfrm flipH="1">
            <a:off x="3139821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2">
            <a:extLst>
              <a:ext uri="{FF2B5EF4-FFF2-40B4-BE49-F238E27FC236}">
                <a16:creationId xmlns:a16="http://schemas.microsoft.com/office/drawing/2014/main" id="{FF059975-4BF5-4B47-90C5-6F51C18335F2}"/>
              </a:ext>
            </a:extLst>
          </p:cNvPr>
          <p:cNvCxnSpPr>
            <a:cxnSpLocks/>
          </p:cNvCxnSpPr>
          <p:nvPr/>
        </p:nvCxnSpPr>
        <p:spPr>
          <a:xfrm>
            <a:off x="2488570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/>
              <p:nvPr/>
            </p:nvSpPr>
            <p:spPr>
              <a:xfrm>
                <a:off x="2391913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3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1515" r="-45455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矢印コネクタ 12">
            <a:extLst>
              <a:ext uri="{FF2B5EF4-FFF2-40B4-BE49-F238E27FC236}">
                <a16:creationId xmlns:a16="http://schemas.microsoft.com/office/drawing/2014/main" id="{C808F77C-CB5D-4B5C-839E-50DB959C9B5F}"/>
              </a:ext>
            </a:extLst>
          </p:cNvPr>
          <p:cNvCxnSpPr>
            <a:cxnSpLocks/>
          </p:cNvCxnSpPr>
          <p:nvPr/>
        </p:nvCxnSpPr>
        <p:spPr>
          <a:xfrm>
            <a:off x="1770244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2">
            <a:extLst>
              <a:ext uri="{FF2B5EF4-FFF2-40B4-BE49-F238E27FC236}">
                <a16:creationId xmlns:a16="http://schemas.microsoft.com/office/drawing/2014/main" id="{F1CF7FF2-618B-4CA3-9831-16489191DAF1}"/>
              </a:ext>
            </a:extLst>
          </p:cNvPr>
          <p:cNvCxnSpPr>
            <a:cxnSpLocks/>
          </p:cNvCxnSpPr>
          <p:nvPr/>
        </p:nvCxnSpPr>
        <p:spPr>
          <a:xfrm>
            <a:off x="2058276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2">
            <a:extLst>
              <a:ext uri="{FF2B5EF4-FFF2-40B4-BE49-F238E27FC236}">
                <a16:creationId xmlns:a16="http://schemas.microsoft.com/office/drawing/2014/main" id="{7A2B2360-4602-4DC1-8F9B-90981FBBEEC6}"/>
              </a:ext>
            </a:extLst>
          </p:cNvPr>
          <p:cNvCxnSpPr>
            <a:cxnSpLocks/>
          </p:cNvCxnSpPr>
          <p:nvPr/>
        </p:nvCxnSpPr>
        <p:spPr>
          <a:xfrm>
            <a:off x="2202292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2">
            <a:extLst>
              <a:ext uri="{FF2B5EF4-FFF2-40B4-BE49-F238E27FC236}">
                <a16:creationId xmlns:a16="http://schemas.microsoft.com/office/drawing/2014/main" id="{B99C9BA1-451A-488B-928C-1F3517055022}"/>
              </a:ext>
            </a:extLst>
          </p:cNvPr>
          <p:cNvCxnSpPr>
            <a:cxnSpLocks/>
          </p:cNvCxnSpPr>
          <p:nvPr/>
        </p:nvCxnSpPr>
        <p:spPr>
          <a:xfrm>
            <a:off x="2058276" y="1159066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2">
            <a:extLst>
              <a:ext uri="{FF2B5EF4-FFF2-40B4-BE49-F238E27FC236}">
                <a16:creationId xmlns:a16="http://schemas.microsoft.com/office/drawing/2014/main" id="{C2D1740B-639A-4169-9FBE-3ACD56826375}"/>
              </a:ext>
            </a:extLst>
          </p:cNvPr>
          <p:cNvCxnSpPr>
            <a:cxnSpLocks/>
          </p:cNvCxnSpPr>
          <p:nvPr/>
        </p:nvCxnSpPr>
        <p:spPr>
          <a:xfrm>
            <a:off x="2850365" y="1951170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CDD525D-D911-4EF8-A8E3-F9784179EFF0}"/>
              </a:ext>
            </a:extLst>
          </p:cNvPr>
          <p:cNvCxnSpPr>
            <a:cxnSpLocks/>
          </p:cNvCxnSpPr>
          <p:nvPr/>
        </p:nvCxnSpPr>
        <p:spPr>
          <a:xfrm>
            <a:off x="2056177" y="1266986"/>
            <a:ext cx="792087" cy="68414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2">
            <a:extLst>
              <a:ext uri="{FF2B5EF4-FFF2-40B4-BE49-F238E27FC236}">
                <a16:creationId xmlns:a16="http://schemas.microsoft.com/office/drawing/2014/main" id="{837DB756-71B8-4E70-B9BE-780B34752E17}"/>
              </a:ext>
            </a:extLst>
          </p:cNvPr>
          <p:cNvCxnSpPr>
            <a:cxnSpLocks/>
          </p:cNvCxnSpPr>
          <p:nvPr/>
        </p:nvCxnSpPr>
        <p:spPr>
          <a:xfrm>
            <a:off x="2847793" y="23471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2">
            <a:extLst>
              <a:ext uri="{FF2B5EF4-FFF2-40B4-BE49-F238E27FC236}">
                <a16:creationId xmlns:a16="http://schemas.microsoft.com/office/drawing/2014/main" id="{73127134-E69A-4EEC-BC15-84E16D8CD8C7}"/>
              </a:ext>
            </a:extLst>
          </p:cNvPr>
          <p:cNvCxnSpPr>
            <a:cxnSpLocks/>
          </p:cNvCxnSpPr>
          <p:nvPr/>
        </p:nvCxnSpPr>
        <p:spPr>
          <a:xfrm>
            <a:off x="2991811" y="277923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E5E4C7A1-A46D-46E5-B6DB-B6ECDF98E9EC}"/>
              </a:ext>
            </a:extLst>
          </p:cNvPr>
          <p:cNvCxnSpPr>
            <a:cxnSpLocks/>
          </p:cNvCxnSpPr>
          <p:nvPr/>
        </p:nvCxnSpPr>
        <p:spPr>
          <a:xfrm flipH="1">
            <a:off x="2049617" y="2887114"/>
            <a:ext cx="799124" cy="68410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12">
            <a:extLst>
              <a:ext uri="{FF2B5EF4-FFF2-40B4-BE49-F238E27FC236}">
                <a16:creationId xmlns:a16="http://schemas.microsoft.com/office/drawing/2014/main" id="{587E7B91-F4E2-41D4-BE42-D1BDF7E4415C}"/>
              </a:ext>
            </a:extLst>
          </p:cNvPr>
          <p:cNvCxnSpPr>
            <a:cxnSpLocks/>
          </p:cNvCxnSpPr>
          <p:nvPr/>
        </p:nvCxnSpPr>
        <p:spPr>
          <a:xfrm>
            <a:off x="2060508" y="396735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12">
            <a:extLst>
              <a:ext uri="{FF2B5EF4-FFF2-40B4-BE49-F238E27FC236}">
                <a16:creationId xmlns:a16="http://schemas.microsoft.com/office/drawing/2014/main" id="{275D6134-BF97-4D41-943D-C5C312A99A70}"/>
              </a:ext>
            </a:extLst>
          </p:cNvPr>
          <p:cNvCxnSpPr>
            <a:cxnSpLocks/>
          </p:cNvCxnSpPr>
          <p:nvPr/>
        </p:nvCxnSpPr>
        <p:spPr>
          <a:xfrm>
            <a:off x="1916494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46F4A2-F0D2-47CC-BC72-DEA2CC655EE5}"/>
              </a:ext>
            </a:extLst>
          </p:cNvPr>
          <p:cNvCxnSpPr>
            <a:cxnSpLocks/>
          </p:cNvCxnSpPr>
          <p:nvPr/>
        </p:nvCxnSpPr>
        <p:spPr>
          <a:xfrm>
            <a:off x="2200538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/>
              <p:nvPr/>
            </p:nvSpPr>
            <p:spPr>
              <a:xfrm>
                <a:off x="685797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7" y="5799583"/>
                <a:ext cx="3528380" cy="328043"/>
              </a:xfrm>
              <a:prstGeom prst="rect">
                <a:avLst/>
              </a:prstGeom>
              <a:blipFill>
                <a:blip r:embed="rId20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12">
            <a:extLst>
              <a:ext uri="{FF2B5EF4-FFF2-40B4-BE49-F238E27FC236}">
                <a16:creationId xmlns:a16="http://schemas.microsoft.com/office/drawing/2014/main" id="{99B8290D-4454-4F4C-B236-5218CBCE41FB}"/>
              </a:ext>
            </a:extLst>
          </p:cNvPr>
          <p:cNvCxnSpPr>
            <a:cxnSpLocks/>
          </p:cNvCxnSpPr>
          <p:nvPr/>
        </p:nvCxnSpPr>
        <p:spPr>
          <a:xfrm>
            <a:off x="2480053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图片 208">
            <a:extLst>
              <a:ext uri="{FF2B5EF4-FFF2-40B4-BE49-F238E27FC236}">
                <a16:creationId xmlns:a16="http://schemas.microsoft.com/office/drawing/2014/main" id="{24F089FE-E149-4863-89B3-16ECCD4DAB2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93565" y="1564764"/>
            <a:ext cx="3923732" cy="2504639"/>
          </a:xfrm>
          <a:prstGeom prst="rect">
            <a:avLst/>
          </a:prstGeom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21561003-E137-44B2-8451-B12E876D7C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76015" y="4500639"/>
            <a:ext cx="4717643" cy="1201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/>
              <p:nvPr/>
            </p:nvSpPr>
            <p:spPr>
              <a:xfrm>
                <a:off x="5791200" y="5726668"/>
                <a:ext cx="2000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=1728/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726668"/>
                <a:ext cx="2000291" cy="369332"/>
              </a:xfrm>
              <a:prstGeom prst="rect">
                <a:avLst/>
              </a:prstGeom>
              <a:blipFill>
                <a:blip r:embed="rId23"/>
                <a:stretch>
                  <a:fillRect l="-91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标题 1">
            <a:extLst>
              <a:ext uri="{FF2B5EF4-FFF2-40B4-BE49-F238E27FC236}">
                <a16:creationId xmlns:a16="http://schemas.microsoft.com/office/drawing/2014/main" id="{CDF1945C-9606-4982-92A8-2DE3803F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793" y="259098"/>
            <a:ext cx="4262201" cy="1143000"/>
          </a:xfrm>
        </p:spPr>
        <p:txBody>
          <a:bodyPr/>
          <a:lstStyle/>
          <a:p>
            <a:r>
              <a:rPr lang="en-US" altLang="zh-CN" sz="2800" dirty="0"/>
              <a:t>Example: probability of diff. trail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7879B003-6317-4DBF-9218-0E4EF3EBDE71}"/>
                  </a:ext>
                </a:extLst>
              </p:cNvPr>
              <p:cNvSpPr txBox="1"/>
              <p:nvPr/>
            </p:nvSpPr>
            <p:spPr>
              <a:xfrm>
                <a:off x="4876802" y="6197768"/>
                <a:ext cx="4038598" cy="656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Require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B7322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B73223"/>
                    </a:solidFill>
                  </a:rPr>
                  <a:t>  </a:t>
                </a:r>
                <a:r>
                  <a:rPr lang="en-US" altLang="zh-CN" dirty="0"/>
                  <a:t>pairs </a:t>
                </a:r>
                <a:endParaRPr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7879B003-6317-4DBF-9218-0E4EF3EB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2" y="6197768"/>
                <a:ext cx="4038598" cy="656462"/>
              </a:xfrm>
              <a:prstGeom prst="rect">
                <a:avLst/>
              </a:prstGeom>
              <a:blipFill>
                <a:blip r:embed="rId24"/>
                <a:stretch>
                  <a:fillRect l="-2262" b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bias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B0E77-1ED7-489B-B455-4AC4C6B7CDB9}"/>
              </a:ext>
            </a:extLst>
          </p:cNvPr>
          <p:cNvSpPr txBox="1"/>
          <p:nvPr/>
        </p:nvSpPr>
        <p:spPr>
          <a:xfrm>
            <a:off x="615889" y="2572767"/>
            <a:ext cx="537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approximation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S-boxes: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D96133-8194-46A0-B9D8-50F9D5C1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2931"/>
            <a:ext cx="1397653" cy="18000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D8C7A4-3015-45D5-864A-61E93E2C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54" y="3214926"/>
            <a:ext cx="2733675" cy="561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AEF735-640C-47D1-B852-353FF15A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619" y="1823022"/>
            <a:ext cx="5377138" cy="4816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D7BF4D-CEB8-4CBB-A3D8-E283C4BE82CE}"/>
              </a:ext>
            </a:extLst>
          </p:cNvPr>
          <p:cNvSpPr txBox="1"/>
          <p:nvPr/>
        </p:nvSpPr>
        <p:spPr>
          <a:xfrm>
            <a:off x="659027" y="1800441"/>
            <a:ext cx="124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S-box: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895704-E326-4465-B372-7473E2283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37" y="3133137"/>
            <a:ext cx="4263363" cy="370193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8C011C-6640-4B84-94B9-A5260A68FFC2}"/>
              </a:ext>
            </a:extLst>
          </p:cNvPr>
          <p:cNvSpPr/>
          <p:nvPr/>
        </p:nvSpPr>
        <p:spPr>
          <a:xfrm>
            <a:off x="7732446" y="3776901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37335E3-D5C6-4E43-8B89-5FE5255179AD}"/>
              </a:ext>
            </a:extLst>
          </p:cNvPr>
          <p:cNvSpPr/>
          <p:nvPr/>
        </p:nvSpPr>
        <p:spPr>
          <a:xfrm>
            <a:off x="7732446" y="3959750"/>
            <a:ext cx="828546" cy="1576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3E57379-18DA-4796-A3E7-A31C8270C0D8}"/>
              </a:ext>
            </a:extLst>
          </p:cNvPr>
          <p:cNvSpPr/>
          <p:nvPr/>
        </p:nvSpPr>
        <p:spPr>
          <a:xfrm>
            <a:off x="7725831" y="4356749"/>
            <a:ext cx="828546" cy="1576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CBD0922-BEF9-496D-BAE6-5CD546858C72}"/>
              </a:ext>
            </a:extLst>
          </p:cNvPr>
          <p:cNvSpPr/>
          <p:nvPr/>
        </p:nvSpPr>
        <p:spPr>
          <a:xfrm>
            <a:off x="7732446" y="4511799"/>
            <a:ext cx="828546" cy="212602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89AAEA8-3B6F-4746-8111-C5044516586F}"/>
              </a:ext>
            </a:extLst>
          </p:cNvPr>
          <p:cNvSpPr/>
          <p:nvPr/>
        </p:nvSpPr>
        <p:spPr>
          <a:xfrm>
            <a:off x="7725831" y="4715329"/>
            <a:ext cx="828546" cy="193468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65C9BF3-8276-47F5-8F2C-081D1660551C}"/>
              </a:ext>
            </a:extLst>
          </p:cNvPr>
          <p:cNvSpPr/>
          <p:nvPr/>
        </p:nvSpPr>
        <p:spPr>
          <a:xfrm>
            <a:off x="7732446" y="5310022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274D3B-2D44-4CB9-BB2F-BD11B738B76A}"/>
              </a:ext>
            </a:extLst>
          </p:cNvPr>
          <p:cNvSpPr/>
          <p:nvPr/>
        </p:nvSpPr>
        <p:spPr>
          <a:xfrm>
            <a:off x="7732446" y="5492871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9A85D0C-4965-4108-BCE2-13102CF99A5E}"/>
              </a:ext>
            </a:extLst>
          </p:cNvPr>
          <p:cNvSpPr/>
          <p:nvPr/>
        </p:nvSpPr>
        <p:spPr>
          <a:xfrm>
            <a:off x="7732446" y="5696352"/>
            <a:ext cx="828546" cy="1576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DAE2E7C-2349-42AB-8F30-1D87684D5ACC}"/>
              </a:ext>
            </a:extLst>
          </p:cNvPr>
          <p:cNvSpPr/>
          <p:nvPr/>
        </p:nvSpPr>
        <p:spPr>
          <a:xfrm>
            <a:off x="7739061" y="5851402"/>
            <a:ext cx="828546" cy="212602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9E8470C-1BC7-414F-8E36-3DEE013109AE}"/>
              </a:ext>
            </a:extLst>
          </p:cNvPr>
          <p:cNvSpPr/>
          <p:nvPr/>
        </p:nvSpPr>
        <p:spPr>
          <a:xfrm>
            <a:off x="7732446" y="6054932"/>
            <a:ext cx="828546" cy="193468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BDC2298-0176-4E7A-B14D-CF68BEA7093D}"/>
              </a:ext>
            </a:extLst>
          </p:cNvPr>
          <p:cNvSpPr/>
          <p:nvPr/>
        </p:nvSpPr>
        <p:spPr>
          <a:xfrm>
            <a:off x="7732446" y="6449684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3614D87-D6D8-46C7-A456-BD7E40CFFC26}"/>
              </a:ext>
            </a:extLst>
          </p:cNvPr>
          <p:cNvSpPr/>
          <p:nvPr/>
        </p:nvSpPr>
        <p:spPr>
          <a:xfrm>
            <a:off x="7732446" y="6632533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91493A-863C-4A09-AEBB-EBE6E00A48C3}"/>
              </a:ext>
            </a:extLst>
          </p:cNvPr>
          <p:cNvSpPr txBox="1"/>
          <p:nvPr/>
        </p:nvSpPr>
        <p:spPr>
          <a:xfrm>
            <a:off x="659027" y="3959750"/>
            <a:ext cx="32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holds true for 12 out of 16 cases.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17FEC5-0671-4FB8-8C01-904E784F538F}"/>
                  </a:ext>
                </a:extLst>
              </p:cNvPr>
              <p:cNvSpPr txBox="1"/>
              <p:nvPr/>
            </p:nvSpPr>
            <p:spPr>
              <a:xfrm>
                <a:off x="762000" y="5181600"/>
                <a:ext cx="3429000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Bias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17FEC5-0671-4FB8-8C01-904E784F5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81600"/>
                <a:ext cx="3429000" cy="616964"/>
              </a:xfrm>
              <a:prstGeom prst="rect">
                <a:avLst/>
              </a:prstGeom>
              <a:blipFill>
                <a:blip r:embed="rId7"/>
                <a:stretch>
                  <a:fillRect l="-2664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D87F7C7A-2AE8-47EF-BCDC-5EBE3D68A5EB}"/>
              </a:ext>
            </a:extLst>
          </p:cNvPr>
          <p:cNvSpPr/>
          <p:nvPr/>
        </p:nvSpPr>
        <p:spPr>
          <a:xfrm>
            <a:off x="1756437" y="5961020"/>
            <a:ext cx="2129763" cy="616964"/>
          </a:xfrm>
          <a:prstGeom prst="wedgeRectCallout">
            <a:avLst>
              <a:gd name="adj1" fmla="val -50738"/>
              <a:gd name="adj2" fmla="val -7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It is possibly negative.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28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1508"/>
          </a:xfrm>
        </p:spPr>
        <p:txBody>
          <a:bodyPr/>
          <a:lstStyle/>
          <a:p>
            <a:r>
              <a:rPr lang="en-US" altLang="zh-CN" dirty="0"/>
              <a:t>Linear bias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B0E77-1ED7-489B-B455-4AC4C6B7CDB9}"/>
              </a:ext>
            </a:extLst>
          </p:cNvPr>
          <p:cNvSpPr txBox="1"/>
          <p:nvPr/>
        </p:nvSpPr>
        <p:spPr>
          <a:xfrm>
            <a:off x="615888" y="1524000"/>
            <a:ext cx="81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Approximation</a:t>
            </a:r>
            <a:r>
              <a:rPr lang="zh-CN" altLang="en-US" dirty="0"/>
              <a:t> </a:t>
            </a:r>
            <a:r>
              <a:rPr lang="en-US" altLang="zh-CN" dirty="0"/>
              <a:t>Table (LAT) 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4002E9-84DD-4DDF-8186-8F7341A8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0" t="6774"/>
          <a:stretch/>
        </p:blipFill>
        <p:spPr>
          <a:xfrm>
            <a:off x="731817" y="3711825"/>
            <a:ext cx="4906983" cy="3146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D70ED1-EDB8-4E7A-9B3C-FDF9B81673FF}"/>
                  </a:ext>
                </a:extLst>
              </p:cNvPr>
              <p:cNvSpPr txBox="1"/>
              <p:nvPr/>
            </p:nvSpPr>
            <p:spPr>
              <a:xfrm>
                <a:off x="2068461" y="3364468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/>
                  <a:t>Output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D70ED1-EDB8-4E7A-9B3C-FDF9B816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61" y="3364468"/>
                <a:ext cx="2133600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57F0DD-6293-4243-A6DB-FAC090547F5C}"/>
                  </a:ext>
                </a:extLst>
              </p:cNvPr>
              <p:cNvSpPr txBox="1"/>
              <p:nvPr/>
            </p:nvSpPr>
            <p:spPr>
              <a:xfrm>
                <a:off x="362190" y="4418653"/>
                <a:ext cx="461665" cy="196763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800" dirty="0"/>
                  <a:t>Input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57F0DD-6293-4243-A6DB-FAC09054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90" y="4418653"/>
                <a:ext cx="461665" cy="1967633"/>
              </a:xfrm>
              <a:prstGeom prst="rect">
                <a:avLst/>
              </a:prstGeom>
              <a:blipFill>
                <a:blip r:embed="rId5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C8BA5BD-FCD1-42BF-AF91-A5169CFF8012}"/>
              </a:ext>
            </a:extLst>
          </p:cNvPr>
          <p:cNvSpPr txBox="1"/>
          <p:nvPr/>
        </p:nvSpPr>
        <p:spPr>
          <a:xfrm>
            <a:off x="6096000" y="36626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Approximation: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B1B7C3-5314-4C47-886E-6425DC6476AA}"/>
                  </a:ext>
                </a:extLst>
              </p:cNvPr>
              <p:cNvSpPr txBox="1"/>
              <p:nvPr/>
            </p:nvSpPr>
            <p:spPr>
              <a:xfrm>
                <a:off x="6190835" y="4383213"/>
                <a:ext cx="2419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B1B7C3-5314-4C47-886E-6425DC64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35" y="4383213"/>
                <a:ext cx="2419765" cy="369332"/>
              </a:xfrm>
              <a:prstGeom prst="rect">
                <a:avLst/>
              </a:prstGeom>
              <a:blipFill>
                <a:blip r:embed="rId6"/>
                <a:stretch>
                  <a:fillRect l="-2267" r="-20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42A8850-C535-4CA6-AF7F-12A2E7FE9CF7}"/>
                  </a:ext>
                </a:extLst>
              </p:cNvPr>
              <p:cNvSpPr txBox="1"/>
              <p:nvPr/>
            </p:nvSpPr>
            <p:spPr>
              <a:xfrm>
                <a:off x="6140210" y="5749837"/>
                <a:ext cx="2622790" cy="688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𝐿𝐴𝑇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42A8850-C535-4CA6-AF7F-12A2E7FE9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210" y="5749837"/>
                <a:ext cx="2622790" cy="688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FBCF5FB9-5FF6-402B-A9D7-FED2A41DDBBB}"/>
              </a:ext>
            </a:extLst>
          </p:cNvPr>
          <p:cNvSpPr/>
          <p:nvPr/>
        </p:nvSpPr>
        <p:spPr>
          <a:xfrm>
            <a:off x="6248400" y="4953000"/>
            <a:ext cx="1905000" cy="533400"/>
          </a:xfrm>
          <a:prstGeom prst="wedgeRoundRectCallout">
            <a:avLst>
              <a:gd name="adj1" fmla="val -32749"/>
              <a:gd name="adj2" fmla="val -84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Inner product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C33099-D54C-4278-8C70-11DEFDAEC9B0}"/>
                  </a:ext>
                </a:extLst>
              </p:cNvPr>
              <p:cNvSpPr txBox="1"/>
              <p:nvPr/>
            </p:nvSpPr>
            <p:spPr>
              <a:xfrm>
                <a:off x="-38100" y="2046391"/>
                <a:ext cx="73914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𝐿𝐴𝑇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#{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C33099-D54C-4278-8C70-11DEFDAE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046391"/>
                <a:ext cx="7391400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57ED7A-FBC0-4CB0-AF65-EBEB4B8A2747}"/>
                  </a:ext>
                </a:extLst>
              </p:cNvPr>
              <p:cNvSpPr txBox="1"/>
              <p:nvPr/>
            </p:nvSpPr>
            <p:spPr>
              <a:xfrm>
                <a:off x="491089" y="2505338"/>
                <a:ext cx="8195711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−#{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=1}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57ED7A-FBC0-4CB0-AF65-EBEB4B8A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9" y="2505338"/>
                <a:ext cx="8195711" cy="695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981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8504</TotalTime>
  <Words>1980</Words>
  <Application>Microsoft Office PowerPoint</Application>
  <PresentationFormat>全屏显示(4:3)</PresentationFormat>
  <Paragraphs>576</Paragraphs>
  <Slides>40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Calibri</vt:lpstr>
      <vt:lpstr>Cambria Math</vt:lpstr>
      <vt:lpstr>Comic Sans MS</vt:lpstr>
      <vt:lpstr>Georgia</vt:lpstr>
      <vt:lpstr>Times</vt:lpstr>
      <vt:lpstr>Times New Roman</vt:lpstr>
      <vt:lpstr>Wingdings</vt:lpstr>
      <vt:lpstr>Default Design</vt:lpstr>
      <vt:lpstr>Microsoft Office Visio 绘图</vt:lpstr>
      <vt:lpstr>Visio</vt:lpstr>
      <vt:lpstr>Topics </vt:lpstr>
      <vt:lpstr>Linear and Differential Cryptanalysis</vt:lpstr>
      <vt:lpstr>Diff./Linear characteristic</vt:lpstr>
      <vt:lpstr>Generic diff./linear analysis</vt:lpstr>
      <vt:lpstr>Key recovery</vt:lpstr>
      <vt:lpstr>Differential prob.</vt:lpstr>
      <vt:lpstr>Example: probability of diff. trail</vt:lpstr>
      <vt:lpstr>Linear bias</vt:lpstr>
      <vt:lpstr>Linear bias</vt:lpstr>
      <vt:lpstr>Linear bias of a trail</vt:lpstr>
      <vt:lpstr>Example: correlation of linear trail</vt:lpstr>
      <vt:lpstr>How to design a block cipher with  resistance against DC/LC?</vt:lpstr>
      <vt:lpstr>PowerPoint 演示文稿</vt:lpstr>
      <vt:lpstr>The probability of any trail is sufficiently small.</vt:lpstr>
      <vt:lpstr>What affect the probability? </vt:lpstr>
      <vt:lpstr>S-box</vt:lpstr>
      <vt:lpstr>S-box</vt:lpstr>
      <vt:lpstr>Linear Layer</vt:lpstr>
      <vt:lpstr>AES</vt:lpstr>
      <vt:lpstr>The AES process</vt:lpstr>
      <vt:lpstr>AES</vt:lpstr>
      <vt:lpstr>AES</vt:lpstr>
      <vt:lpstr>Notation</vt:lpstr>
      <vt:lpstr>Round Function</vt:lpstr>
      <vt:lpstr>SubBytes (SB)</vt:lpstr>
      <vt:lpstr>ShiftRows (SR)</vt:lpstr>
      <vt:lpstr>MixColumns (MC)</vt:lpstr>
      <vt:lpstr>AddRoundKey (AK)</vt:lpstr>
      <vt:lpstr>AES’s S-box</vt:lpstr>
      <vt:lpstr>AES’s Linear Layer</vt:lpstr>
      <vt:lpstr>Wide trail strategy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Lesson and summary </vt:lpstr>
      <vt:lpstr>So many attacks…</vt:lpstr>
      <vt:lpstr>Reference and Acknowledgement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Ling Song</cp:lastModifiedBy>
  <cp:revision>493</cp:revision>
  <dcterms:created xsi:type="dcterms:W3CDTF">2003-06-09T15:34:05Z</dcterms:created>
  <dcterms:modified xsi:type="dcterms:W3CDTF">2021-03-20T13:46:27Z</dcterms:modified>
  <cp:category/>
</cp:coreProperties>
</file>